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256" r:id="rId3"/>
    <p:sldId id="257" r:id="rId4"/>
  </p:sldIdLst>
  <p:sldSz cx="12192000" cy="6858000"/>
  <p:notesSz cx="6858000" cy="9144000"/>
  <p:custDataLst>
    <p:tags r:id="rId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FBFBF"/>
    <a:srgbClr val="AC92E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756" y="114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602A3C6-E65E-4F04-84FC-D0A72AFB333B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874F9B-9EF4-4900-AD1B-3AA47A8BD7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758509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3369805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450024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443211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195573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055467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245330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724962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063468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832020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659385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67016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69500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1689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4" Type="http://schemas.openxmlformats.org/officeDocument/2006/relationships/hyperlink" Target="http://www.ypppt.com/jier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651749" y="364014"/>
            <a:ext cx="3600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在这里补充本页标题</a:t>
            </a:r>
            <a:endParaRPr lang="en-US" altLang="zh-CN" dirty="0" smtClean="0">
              <a:solidFill>
                <a:schemeClr val="bg1">
                  <a:lumMod val="6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623392" y="748687"/>
            <a:ext cx="266429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200" dirty="0" smtClean="0">
                <a:solidFill>
                  <a:schemeClr val="bg1">
                    <a:lumMod val="7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Click here to add your title</a:t>
            </a:r>
            <a:endParaRPr lang="zh-CN" altLang="en-US" sz="1200" dirty="0" smtClean="0">
              <a:solidFill>
                <a:schemeClr val="bg1">
                  <a:lumMod val="7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0" name="任意多边形 9"/>
          <p:cNvSpPr/>
          <p:nvPr/>
        </p:nvSpPr>
        <p:spPr>
          <a:xfrm>
            <a:off x="0" y="404664"/>
            <a:ext cx="623392" cy="288032"/>
          </a:xfrm>
          <a:custGeom>
            <a:avLst/>
            <a:gdLst>
              <a:gd name="connsiteX0" fmla="*/ 0 w 623392"/>
              <a:gd name="connsiteY0" fmla="*/ 0 h 288032"/>
              <a:gd name="connsiteX1" fmla="*/ 311358 w 623392"/>
              <a:gd name="connsiteY1" fmla="*/ 0 h 288032"/>
              <a:gd name="connsiteX2" fmla="*/ 335360 w 623392"/>
              <a:gd name="connsiteY2" fmla="*/ 0 h 288032"/>
              <a:gd name="connsiteX3" fmla="*/ 575386 w 623392"/>
              <a:gd name="connsiteY3" fmla="*/ 0 h 288032"/>
              <a:gd name="connsiteX4" fmla="*/ 623392 w 623392"/>
              <a:gd name="connsiteY4" fmla="*/ 48006 h 288032"/>
              <a:gd name="connsiteX5" fmla="*/ 623392 w 623392"/>
              <a:gd name="connsiteY5" fmla="*/ 240026 h 288032"/>
              <a:gd name="connsiteX6" fmla="*/ 575386 w 623392"/>
              <a:gd name="connsiteY6" fmla="*/ 288032 h 288032"/>
              <a:gd name="connsiteX7" fmla="*/ 335360 w 623392"/>
              <a:gd name="connsiteY7" fmla="*/ 288032 h 288032"/>
              <a:gd name="connsiteX8" fmla="*/ 311358 w 623392"/>
              <a:gd name="connsiteY8" fmla="*/ 288032 h 288032"/>
              <a:gd name="connsiteX9" fmla="*/ 0 w 623392"/>
              <a:gd name="connsiteY9" fmla="*/ 288032 h 2880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23392" h="288032">
                <a:moveTo>
                  <a:pt x="0" y="0"/>
                </a:moveTo>
                <a:lnTo>
                  <a:pt x="311358" y="0"/>
                </a:lnTo>
                <a:lnTo>
                  <a:pt x="335360" y="0"/>
                </a:lnTo>
                <a:lnTo>
                  <a:pt x="575386" y="0"/>
                </a:lnTo>
                <a:cubicBezTo>
                  <a:pt x="601899" y="0"/>
                  <a:pt x="623392" y="21493"/>
                  <a:pt x="623392" y="48006"/>
                </a:cubicBezTo>
                <a:lnTo>
                  <a:pt x="623392" y="240026"/>
                </a:lnTo>
                <a:cubicBezTo>
                  <a:pt x="623392" y="266539"/>
                  <a:pt x="601899" y="288032"/>
                  <a:pt x="575386" y="288032"/>
                </a:cubicBezTo>
                <a:lnTo>
                  <a:pt x="335360" y="288032"/>
                </a:lnTo>
                <a:lnTo>
                  <a:pt x="311358" y="288032"/>
                </a:lnTo>
                <a:lnTo>
                  <a:pt x="0" y="288032"/>
                </a:lnTo>
                <a:close/>
              </a:path>
            </a:pathLst>
          </a:custGeom>
          <a:solidFill>
            <a:srgbClr val="ED546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endParaRPr lang="zh-CN" altLang="en-US" sz="14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>
            <a:off x="5067350" y="955675"/>
            <a:ext cx="2682875" cy="2287588"/>
          </a:xfrm>
          <a:custGeom>
            <a:avLst/>
            <a:gdLst>
              <a:gd name="T0" fmla="*/ 673 w 714"/>
              <a:gd name="T1" fmla="*/ 51 h 609"/>
              <a:gd name="T2" fmla="*/ 632 w 714"/>
              <a:gd name="T3" fmla="*/ 59 h 609"/>
              <a:gd name="T4" fmla="*/ 609 w 714"/>
              <a:gd name="T5" fmla="*/ 28 h 609"/>
              <a:gd name="T6" fmla="*/ 584 w 714"/>
              <a:gd name="T7" fmla="*/ 30 h 609"/>
              <a:gd name="T8" fmla="*/ 564 w 714"/>
              <a:gd name="T9" fmla="*/ 11 h 609"/>
              <a:gd name="T10" fmla="*/ 570 w 714"/>
              <a:gd name="T11" fmla="*/ 22 h 609"/>
              <a:gd name="T12" fmla="*/ 575 w 714"/>
              <a:gd name="T13" fmla="*/ 42 h 609"/>
              <a:gd name="T14" fmla="*/ 553 w 714"/>
              <a:gd name="T15" fmla="*/ 122 h 609"/>
              <a:gd name="T16" fmla="*/ 491 w 714"/>
              <a:gd name="T17" fmla="*/ 157 h 609"/>
              <a:gd name="T18" fmla="*/ 522 w 714"/>
              <a:gd name="T19" fmla="*/ 214 h 609"/>
              <a:gd name="T20" fmla="*/ 568 w 714"/>
              <a:gd name="T21" fmla="*/ 214 h 609"/>
              <a:gd name="T22" fmla="*/ 509 w 714"/>
              <a:gd name="T23" fmla="*/ 270 h 609"/>
              <a:gd name="T24" fmla="*/ 455 w 714"/>
              <a:gd name="T25" fmla="*/ 332 h 609"/>
              <a:gd name="T26" fmla="*/ 393 w 714"/>
              <a:gd name="T27" fmla="*/ 364 h 609"/>
              <a:gd name="T28" fmla="*/ 353 w 714"/>
              <a:gd name="T29" fmla="*/ 422 h 609"/>
              <a:gd name="T30" fmla="*/ 215 w 714"/>
              <a:gd name="T31" fmla="*/ 465 h 609"/>
              <a:gd name="T32" fmla="*/ 101 w 714"/>
              <a:gd name="T33" fmla="*/ 427 h 609"/>
              <a:gd name="T34" fmla="*/ 1 w 714"/>
              <a:gd name="T35" fmla="*/ 422 h 609"/>
              <a:gd name="T36" fmla="*/ 12 w 714"/>
              <a:gd name="T37" fmla="*/ 454 h 609"/>
              <a:gd name="T38" fmla="*/ 23 w 714"/>
              <a:gd name="T39" fmla="*/ 494 h 609"/>
              <a:gd name="T40" fmla="*/ 69 w 714"/>
              <a:gd name="T41" fmla="*/ 483 h 609"/>
              <a:gd name="T42" fmla="*/ 69 w 714"/>
              <a:gd name="T43" fmla="*/ 522 h 609"/>
              <a:gd name="T44" fmla="*/ 95 w 714"/>
              <a:gd name="T45" fmla="*/ 541 h 609"/>
              <a:gd name="T46" fmla="*/ 109 w 714"/>
              <a:gd name="T47" fmla="*/ 559 h 609"/>
              <a:gd name="T48" fmla="*/ 121 w 714"/>
              <a:gd name="T49" fmla="*/ 556 h 609"/>
              <a:gd name="T50" fmla="*/ 180 w 714"/>
              <a:gd name="T51" fmla="*/ 535 h 609"/>
              <a:gd name="T52" fmla="*/ 191 w 714"/>
              <a:gd name="T53" fmla="*/ 562 h 609"/>
              <a:gd name="T54" fmla="*/ 167 w 714"/>
              <a:gd name="T55" fmla="*/ 581 h 609"/>
              <a:gd name="T56" fmla="*/ 209 w 714"/>
              <a:gd name="T57" fmla="*/ 605 h 609"/>
              <a:gd name="T58" fmla="*/ 237 w 714"/>
              <a:gd name="T59" fmla="*/ 553 h 609"/>
              <a:gd name="T60" fmla="*/ 261 w 714"/>
              <a:gd name="T61" fmla="*/ 546 h 609"/>
              <a:gd name="T62" fmla="*/ 270 w 714"/>
              <a:gd name="T63" fmla="*/ 590 h 609"/>
              <a:gd name="T64" fmla="*/ 307 w 714"/>
              <a:gd name="T65" fmla="*/ 608 h 609"/>
              <a:gd name="T66" fmla="*/ 333 w 714"/>
              <a:gd name="T67" fmla="*/ 564 h 609"/>
              <a:gd name="T68" fmla="*/ 367 w 714"/>
              <a:gd name="T69" fmla="*/ 538 h 609"/>
              <a:gd name="T70" fmla="*/ 377 w 714"/>
              <a:gd name="T71" fmla="*/ 533 h 609"/>
              <a:gd name="T72" fmla="*/ 403 w 714"/>
              <a:gd name="T73" fmla="*/ 526 h 609"/>
              <a:gd name="T74" fmla="*/ 425 w 714"/>
              <a:gd name="T75" fmla="*/ 503 h 609"/>
              <a:gd name="T76" fmla="*/ 457 w 714"/>
              <a:gd name="T77" fmla="*/ 492 h 609"/>
              <a:gd name="T78" fmla="*/ 456 w 714"/>
              <a:gd name="T79" fmla="*/ 462 h 609"/>
              <a:gd name="T80" fmla="*/ 479 w 714"/>
              <a:gd name="T81" fmla="*/ 420 h 609"/>
              <a:gd name="T82" fmla="*/ 494 w 714"/>
              <a:gd name="T83" fmla="*/ 448 h 609"/>
              <a:gd name="T84" fmla="*/ 506 w 714"/>
              <a:gd name="T85" fmla="*/ 432 h 609"/>
              <a:gd name="T86" fmla="*/ 537 w 714"/>
              <a:gd name="T87" fmla="*/ 403 h 609"/>
              <a:gd name="T88" fmla="*/ 562 w 714"/>
              <a:gd name="T89" fmla="*/ 398 h 609"/>
              <a:gd name="T90" fmla="*/ 572 w 714"/>
              <a:gd name="T91" fmla="*/ 417 h 609"/>
              <a:gd name="T92" fmla="*/ 601 w 714"/>
              <a:gd name="T93" fmla="*/ 444 h 609"/>
              <a:gd name="T94" fmla="*/ 613 w 714"/>
              <a:gd name="T95" fmla="*/ 436 h 609"/>
              <a:gd name="T96" fmla="*/ 633 w 714"/>
              <a:gd name="T97" fmla="*/ 416 h 609"/>
              <a:gd name="T98" fmla="*/ 677 w 714"/>
              <a:gd name="T99" fmla="*/ 385 h 609"/>
              <a:gd name="T100" fmla="*/ 712 w 714"/>
              <a:gd name="T101" fmla="*/ 354 h 609"/>
              <a:gd name="T102" fmla="*/ 699 w 714"/>
              <a:gd name="T103" fmla="*/ 324 h 609"/>
              <a:gd name="T104" fmla="*/ 674 w 714"/>
              <a:gd name="T105" fmla="*/ 322 h 609"/>
              <a:gd name="T106" fmla="*/ 657 w 714"/>
              <a:gd name="T107" fmla="*/ 295 h 609"/>
              <a:gd name="T108" fmla="*/ 637 w 714"/>
              <a:gd name="T109" fmla="*/ 263 h 609"/>
              <a:gd name="T110" fmla="*/ 652 w 714"/>
              <a:gd name="T111" fmla="*/ 254 h 609"/>
              <a:gd name="T112" fmla="*/ 662 w 714"/>
              <a:gd name="T113" fmla="*/ 226 h 609"/>
              <a:gd name="T114" fmla="*/ 657 w 714"/>
              <a:gd name="T115" fmla="*/ 190 h 609"/>
              <a:gd name="T116" fmla="*/ 672 w 714"/>
              <a:gd name="T117" fmla="*/ 168 h 609"/>
              <a:gd name="T118" fmla="*/ 691 w 714"/>
              <a:gd name="T119" fmla="*/ 163 h 609"/>
              <a:gd name="T120" fmla="*/ 699 w 714"/>
              <a:gd name="T121" fmla="*/ 125 h 609"/>
              <a:gd name="T122" fmla="*/ 701 w 714"/>
              <a:gd name="T123" fmla="*/ 84 h 6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714" h="609">
                <a:moveTo>
                  <a:pt x="699" y="64"/>
                </a:moveTo>
                <a:cubicBezTo>
                  <a:pt x="697" y="56"/>
                  <a:pt x="697" y="56"/>
                  <a:pt x="697" y="56"/>
                </a:cubicBezTo>
                <a:cubicBezTo>
                  <a:pt x="689" y="43"/>
                  <a:pt x="689" y="43"/>
                  <a:pt x="689" y="43"/>
                </a:cubicBezTo>
                <a:cubicBezTo>
                  <a:pt x="683" y="40"/>
                  <a:pt x="683" y="40"/>
                  <a:pt x="683" y="40"/>
                </a:cubicBezTo>
                <a:cubicBezTo>
                  <a:pt x="677" y="43"/>
                  <a:pt x="677" y="43"/>
                  <a:pt x="677" y="43"/>
                </a:cubicBezTo>
                <a:cubicBezTo>
                  <a:pt x="674" y="50"/>
                  <a:pt x="674" y="50"/>
                  <a:pt x="674" y="50"/>
                </a:cubicBezTo>
                <a:cubicBezTo>
                  <a:pt x="673" y="51"/>
                  <a:pt x="673" y="51"/>
                  <a:pt x="673" y="51"/>
                </a:cubicBezTo>
                <a:cubicBezTo>
                  <a:pt x="673" y="51"/>
                  <a:pt x="673" y="51"/>
                  <a:pt x="673" y="51"/>
                </a:cubicBezTo>
                <a:cubicBezTo>
                  <a:pt x="672" y="51"/>
                  <a:pt x="672" y="51"/>
                  <a:pt x="672" y="51"/>
                </a:cubicBezTo>
                <a:cubicBezTo>
                  <a:pt x="661" y="53"/>
                  <a:pt x="661" y="53"/>
                  <a:pt x="661" y="53"/>
                </a:cubicBezTo>
                <a:cubicBezTo>
                  <a:pt x="660" y="54"/>
                  <a:pt x="659" y="54"/>
                  <a:pt x="658" y="56"/>
                </a:cubicBezTo>
                <a:cubicBezTo>
                  <a:pt x="655" y="58"/>
                  <a:pt x="655" y="58"/>
                  <a:pt x="655" y="58"/>
                </a:cubicBezTo>
                <a:cubicBezTo>
                  <a:pt x="649" y="63"/>
                  <a:pt x="649" y="63"/>
                  <a:pt x="649" y="63"/>
                </a:cubicBezTo>
                <a:cubicBezTo>
                  <a:pt x="648" y="64"/>
                  <a:pt x="648" y="64"/>
                  <a:pt x="648" y="64"/>
                </a:cubicBezTo>
                <a:cubicBezTo>
                  <a:pt x="643" y="65"/>
                  <a:pt x="643" y="65"/>
                  <a:pt x="643" y="65"/>
                </a:cubicBezTo>
                <a:cubicBezTo>
                  <a:pt x="640" y="64"/>
                  <a:pt x="637" y="62"/>
                  <a:pt x="632" y="59"/>
                </a:cubicBezTo>
                <a:cubicBezTo>
                  <a:pt x="631" y="58"/>
                  <a:pt x="631" y="58"/>
                  <a:pt x="631" y="58"/>
                </a:cubicBezTo>
                <a:cubicBezTo>
                  <a:pt x="623" y="50"/>
                  <a:pt x="619" y="45"/>
                  <a:pt x="619" y="42"/>
                </a:cubicBezTo>
                <a:cubicBezTo>
                  <a:pt x="619" y="31"/>
                  <a:pt x="619" y="31"/>
                  <a:pt x="619" y="31"/>
                </a:cubicBezTo>
                <a:cubicBezTo>
                  <a:pt x="619" y="31"/>
                  <a:pt x="619" y="31"/>
                  <a:pt x="619" y="31"/>
                </a:cubicBezTo>
                <a:cubicBezTo>
                  <a:pt x="619" y="30"/>
                  <a:pt x="619" y="30"/>
                  <a:pt x="619" y="30"/>
                </a:cubicBezTo>
                <a:cubicBezTo>
                  <a:pt x="621" y="28"/>
                  <a:pt x="621" y="28"/>
                  <a:pt x="621" y="28"/>
                </a:cubicBezTo>
                <a:cubicBezTo>
                  <a:pt x="609" y="24"/>
                  <a:pt x="609" y="24"/>
                  <a:pt x="609" y="24"/>
                </a:cubicBezTo>
                <a:cubicBezTo>
                  <a:pt x="609" y="28"/>
                  <a:pt x="609" y="28"/>
                  <a:pt x="609" y="28"/>
                </a:cubicBezTo>
                <a:cubicBezTo>
                  <a:pt x="609" y="30"/>
                  <a:pt x="607" y="31"/>
                  <a:pt x="605" y="32"/>
                </a:cubicBezTo>
                <a:cubicBezTo>
                  <a:pt x="601" y="34"/>
                  <a:pt x="601" y="34"/>
                  <a:pt x="601" y="34"/>
                </a:cubicBezTo>
                <a:cubicBezTo>
                  <a:pt x="600" y="34"/>
                  <a:pt x="600" y="34"/>
                  <a:pt x="600" y="34"/>
                </a:cubicBezTo>
                <a:cubicBezTo>
                  <a:pt x="600" y="33"/>
                  <a:pt x="600" y="33"/>
                  <a:pt x="600" y="33"/>
                </a:cubicBezTo>
                <a:cubicBezTo>
                  <a:pt x="594" y="32"/>
                  <a:pt x="594" y="32"/>
                  <a:pt x="594" y="32"/>
                </a:cubicBezTo>
                <a:cubicBezTo>
                  <a:pt x="595" y="36"/>
                  <a:pt x="595" y="36"/>
                  <a:pt x="595" y="36"/>
                </a:cubicBezTo>
                <a:cubicBezTo>
                  <a:pt x="585" y="30"/>
                  <a:pt x="585" y="30"/>
                  <a:pt x="585" y="30"/>
                </a:cubicBezTo>
                <a:cubicBezTo>
                  <a:pt x="584" y="30"/>
                  <a:pt x="584" y="30"/>
                  <a:pt x="584" y="30"/>
                </a:cubicBezTo>
                <a:cubicBezTo>
                  <a:pt x="584" y="29"/>
                  <a:pt x="584" y="29"/>
                  <a:pt x="584" y="29"/>
                </a:cubicBezTo>
                <a:cubicBezTo>
                  <a:pt x="584" y="29"/>
                  <a:pt x="584" y="29"/>
                  <a:pt x="584" y="29"/>
                </a:cubicBezTo>
                <a:cubicBezTo>
                  <a:pt x="582" y="25"/>
                  <a:pt x="581" y="20"/>
                  <a:pt x="581" y="16"/>
                </a:cubicBezTo>
                <a:cubicBezTo>
                  <a:pt x="581" y="12"/>
                  <a:pt x="582" y="9"/>
                  <a:pt x="583" y="8"/>
                </a:cubicBezTo>
                <a:cubicBezTo>
                  <a:pt x="586" y="3"/>
                  <a:pt x="586" y="3"/>
                  <a:pt x="586" y="3"/>
                </a:cubicBezTo>
                <a:cubicBezTo>
                  <a:pt x="585" y="0"/>
                  <a:pt x="585" y="0"/>
                  <a:pt x="585" y="0"/>
                </a:cubicBezTo>
                <a:cubicBezTo>
                  <a:pt x="575" y="1"/>
                  <a:pt x="575" y="1"/>
                  <a:pt x="575" y="1"/>
                </a:cubicBezTo>
                <a:cubicBezTo>
                  <a:pt x="569" y="2"/>
                  <a:pt x="566" y="5"/>
                  <a:pt x="564" y="11"/>
                </a:cubicBezTo>
                <a:cubicBezTo>
                  <a:pt x="564" y="11"/>
                  <a:pt x="564" y="11"/>
                  <a:pt x="564" y="11"/>
                </a:cubicBezTo>
                <a:cubicBezTo>
                  <a:pt x="564" y="11"/>
                  <a:pt x="564" y="11"/>
                  <a:pt x="564" y="11"/>
                </a:cubicBezTo>
                <a:cubicBezTo>
                  <a:pt x="558" y="20"/>
                  <a:pt x="558" y="20"/>
                  <a:pt x="558" y="20"/>
                </a:cubicBezTo>
                <a:cubicBezTo>
                  <a:pt x="564" y="20"/>
                  <a:pt x="564" y="20"/>
                  <a:pt x="564" y="20"/>
                </a:cubicBezTo>
                <a:cubicBezTo>
                  <a:pt x="564" y="20"/>
                  <a:pt x="564" y="20"/>
                  <a:pt x="564" y="20"/>
                </a:cubicBezTo>
                <a:cubicBezTo>
                  <a:pt x="565" y="20"/>
                  <a:pt x="565" y="20"/>
                  <a:pt x="565" y="20"/>
                </a:cubicBezTo>
                <a:cubicBezTo>
                  <a:pt x="565" y="20"/>
                  <a:pt x="565" y="20"/>
                  <a:pt x="565" y="20"/>
                </a:cubicBezTo>
                <a:cubicBezTo>
                  <a:pt x="570" y="22"/>
                  <a:pt x="570" y="22"/>
                  <a:pt x="570" y="22"/>
                </a:cubicBezTo>
                <a:cubicBezTo>
                  <a:pt x="571" y="22"/>
                  <a:pt x="571" y="22"/>
                  <a:pt x="571" y="22"/>
                </a:cubicBezTo>
                <a:cubicBezTo>
                  <a:pt x="571" y="23"/>
                  <a:pt x="571" y="23"/>
                  <a:pt x="571" y="23"/>
                </a:cubicBezTo>
                <a:cubicBezTo>
                  <a:pt x="571" y="24"/>
                  <a:pt x="571" y="24"/>
                  <a:pt x="571" y="24"/>
                </a:cubicBezTo>
                <a:cubicBezTo>
                  <a:pt x="572" y="32"/>
                  <a:pt x="572" y="32"/>
                  <a:pt x="572" y="32"/>
                </a:cubicBezTo>
                <a:cubicBezTo>
                  <a:pt x="575" y="40"/>
                  <a:pt x="575" y="40"/>
                  <a:pt x="575" y="40"/>
                </a:cubicBezTo>
                <a:cubicBezTo>
                  <a:pt x="575" y="41"/>
                  <a:pt x="575" y="41"/>
                  <a:pt x="575" y="41"/>
                </a:cubicBezTo>
                <a:cubicBezTo>
                  <a:pt x="575" y="41"/>
                  <a:pt x="575" y="41"/>
                  <a:pt x="575" y="41"/>
                </a:cubicBezTo>
                <a:cubicBezTo>
                  <a:pt x="575" y="42"/>
                  <a:pt x="575" y="42"/>
                  <a:pt x="575" y="42"/>
                </a:cubicBezTo>
                <a:cubicBezTo>
                  <a:pt x="561" y="68"/>
                  <a:pt x="561" y="68"/>
                  <a:pt x="561" y="68"/>
                </a:cubicBezTo>
                <a:cubicBezTo>
                  <a:pt x="559" y="71"/>
                  <a:pt x="558" y="81"/>
                  <a:pt x="557" y="95"/>
                </a:cubicBezTo>
                <a:cubicBezTo>
                  <a:pt x="557" y="96"/>
                  <a:pt x="557" y="96"/>
                  <a:pt x="557" y="96"/>
                </a:cubicBezTo>
                <a:cubicBezTo>
                  <a:pt x="552" y="106"/>
                  <a:pt x="552" y="106"/>
                  <a:pt x="552" y="106"/>
                </a:cubicBezTo>
                <a:cubicBezTo>
                  <a:pt x="555" y="110"/>
                  <a:pt x="555" y="110"/>
                  <a:pt x="555" y="110"/>
                </a:cubicBezTo>
                <a:cubicBezTo>
                  <a:pt x="555" y="111"/>
                  <a:pt x="555" y="111"/>
                  <a:pt x="555" y="111"/>
                </a:cubicBezTo>
                <a:cubicBezTo>
                  <a:pt x="556" y="117"/>
                  <a:pt x="555" y="121"/>
                  <a:pt x="554" y="122"/>
                </a:cubicBezTo>
                <a:cubicBezTo>
                  <a:pt x="553" y="122"/>
                  <a:pt x="553" y="122"/>
                  <a:pt x="553" y="122"/>
                </a:cubicBezTo>
                <a:cubicBezTo>
                  <a:pt x="550" y="124"/>
                  <a:pt x="541" y="133"/>
                  <a:pt x="526" y="151"/>
                </a:cubicBezTo>
                <a:cubicBezTo>
                  <a:pt x="525" y="152"/>
                  <a:pt x="525" y="152"/>
                  <a:pt x="525" y="152"/>
                </a:cubicBezTo>
                <a:cubicBezTo>
                  <a:pt x="524" y="152"/>
                  <a:pt x="524" y="152"/>
                  <a:pt x="524" y="152"/>
                </a:cubicBezTo>
                <a:cubicBezTo>
                  <a:pt x="523" y="151"/>
                  <a:pt x="523" y="151"/>
                  <a:pt x="523" y="151"/>
                </a:cubicBezTo>
                <a:cubicBezTo>
                  <a:pt x="517" y="148"/>
                  <a:pt x="513" y="144"/>
                  <a:pt x="510" y="141"/>
                </a:cubicBezTo>
                <a:cubicBezTo>
                  <a:pt x="507" y="140"/>
                  <a:pt x="501" y="138"/>
                  <a:pt x="491" y="138"/>
                </a:cubicBezTo>
                <a:cubicBezTo>
                  <a:pt x="491" y="157"/>
                  <a:pt x="491" y="157"/>
                  <a:pt x="491" y="157"/>
                </a:cubicBezTo>
                <a:cubicBezTo>
                  <a:pt x="491" y="157"/>
                  <a:pt x="491" y="157"/>
                  <a:pt x="491" y="157"/>
                </a:cubicBezTo>
                <a:cubicBezTo>
                  <a:pt x="483" y="192"/>
                  <a:pt x="483" y="192"/>
                  <a:pt x="483" y="192"/>
                </a:cubicBezTo>
                <a:cubicBezTo>
                  <a:pt x="482" y="196"/>
                  <a:pt x="481" y="204"/>
                  <a:pt x="481" y="216"/>
                </a:cubicBezTo>
                <a:cubicBezTo>
                  <a:pt x="484" y="220"/>
                  <a:pt x="484" y="220"/>
                  <a:pt x="484" y="220"/>
                </a:cubicBezTo>
                <a:cubicBezTo>
                  <a:pt x="487" y="215"/>
                  <a:pt x="487" y="215"/>
                  <a:pt x="487" y="215"/>
                </a:cubicBezTo>
                <a:cubicBezTo>
                  <a:pt x="487" y="215"/>
                  <a:pt x="487" y="215"/>
                  <a:pt x="487" y="215"/>
                </a:cubicBezTo>
                <a:cubicBezTo>
                  <a:pt x="487" y="214"/>
                  <a:pt x="487" y="214"/>
                  <a:pt x="487" y="214"/>
                </a:cubicBezTo>
                <a:cubicBezTo>
                  <a:pt x="497" y="210"/>
                  <a:pt x="497" y="210"/>
                  <a:pt x="497" y="210"/>
                </a:cubicBezTo>
                <a:cubicBezTo>
                  <a:pt x="522" y="214"/>
                  <a:pt x="522" y="214"/>
                  <a:pt x="522" y="214"/>
                </a:cubicBezTo>
                <a:cubicBezTo>
                  <a:pt x="525" y="210"/>
                  <a:pt x="525" y="210"/>
                  <a:pt x="525" y="210"/>
                </a:cubicBezTo>
                <a:cubicBezTo>
                  <a:pt x="529" y="204"/>
                  <a:pt x="529" y="204"/>
                  <a:pt x="529" y="204"/>
                </a:cubicBezTo>
                <a:cubicBezTo>
                  <a:pt x="529" y="204"/>
                  <a:pt x="529" y="204"/>
                  <a:pt x="529" y="204"/>
                </a:cubicBezTo>
                <a:cubicBezTo>
                  <a:pt x="529" y="204"/>
                  <a:pt x="529" y="204"/>
                  <a:pt x="529" y="204"/>
                </a:cubicBezTo>
                <a:cubicBezTo>
                  <a:pt x="530" y="203"/>
                  <a:pt x="530" y="203"/>
                  <a:pt x="530" y="203"/>
                </a:cubicBezTo>
                <a:cubicBezTo>
                  <a:pt x="540" y="201"/>
                  <a:pt x="540" y="201"/>
                  <a:pt x="540" y="201"/>
                </a:cubicBezTo>
                <a:cubicBezTo>
                  <a:pt x="553" y="200"/>
                  <a:pt x="553" y="200"/>
                  <a:pt x="553" y="200"/>
                </a:cubicBezTo>
                <a:cubicBezTo>
                  <a:pt x="557" y="201"/>
                  <a:pt x="562" y="206"/>
                  <a:pt x="568" y="214"/>
                </a:cubicBezTo>
                <a:cubicBezTo>
                  <a:pt x="584" y="222"/>
                  <a:pt x="593" y="230"/>
                  <a:pt x="595" y="236"/>
                </a:cubicBezTo>
                <a:cubicBezTo>
                  <a:pt x="596" y="239"/>
                  <a:pt x="596" y="242"/>
                  <a:pt x="595" y="244"/>
                </a:cubicBezTo>
                <a:cubicBezTo>
                  <a:pt x="593" y="247"/>
                  <a:pt x="591" y="249"/>
                  <a:pt x="587" y="249"/>
                </a:cubicBezTo>
                <a:cubicBezTo>
                  <a:pt x="586" y="249"/>
                  <a:pt x="586" y="249"/>
                  <a:pt x="586" y="249"/>
                </a:cubicBezTo>
                <a:cubicBezTo>
                  <a:pt x="567" y="248"/>
                  <a:pt x="555" y="248"/>
                  <a:pt x="551" y="250"/>
                </a:cubicBezTo>
                <a:cubicBezTo>
                  <a:pt x="542" y="256"/>
                  <a:pt x="542" y="256"/>
                  <a:pt x="542" y="256"/>
                </a:cubicBezTo>
                <a:cubicBezTo>
                  <a:pt x="530" y="265"/>
                  <a:pt x="522" y="269"/>
                  <a:pt x="517" y="269"/>
                </a:cubicBezTo>
                <a:cubicBezTo>
                  <a:pt x="509" y="270"/>
                  <a:pt x="509" y="270"/>
                  <a:pt x="509" y="270"/>
                </a:cubicBezTo>
                <a:cubicBezTo>
                  <a:pt x="505" y="290"/>
                  <a:pt x="505" y="290"/>
                  <a:pt x="505" y="290"/>
                </a:cubicBezTo>
                <a:cubicBezTo>
                  <a:pt x="503" y="296"/>
                  <a:pt x="501" y="300"/>
                  <a:pt x="498" y="303"/>
                </a:cubicBezTo>
                <a:cubicBezTo>
                  <a:pt x="495" y="306"/>
                  <a:pt x="490" y="308"/>
                  <a:pt x="483" y="310"/>
                </a:cubicBezTo>
                <a:cubicBezTo>
                  <a:pt x="476" y="311"/>
                  <a:pt x="469" y="314"/>
                  <a:pt x="463" y="317"/>
                </a:cubicBezTo>
                <a:cubicBezTo>
                  <a:pt x="457" y="332"/>
                  <a:pt x="457" y="332"/>
                  <a:pt x="457" y="332"/>
                </a:cubicBezTo>
                <a:cubicBezTo>
                  <a:pt x="456" y="332"/>
                  <a:pt x="456" y="332"/>
                  <a:pt x="456" y="332"/>
                </a:cubicBezTo>
                <a:cubicBezTo>
                  <a:pt x="456" y="332"/>
                  <a:pt x="456" y="332"/>
                  <a:pt x="456" y="332"/>
                </a:cubicBezTo>
                <a:cubicBezTo>
                  <a:pt x="455" y="332"/>
                  <a:pt x="455" y="332"/>
                  <a:pt x="455" y="332"/>
                </a:cubicBezTo>
                <a:cubicBezTo>
                  <a:pt x="437" y="340"/>
                  <a:pt x="437" y="340"/>
                  <a:pt x="437" y="340"/>
                </a:cubicBezTo>
                <a:cubicBezTo>
                  <a:pt x="436" y="340"/>
                  <a:pt x="436" y="340"/>
                  <a:pt x="436" y="340"/>
                </a:cubicBezTo>
                <a:cubicBezTo>
                  <a:pt x="427" y="338"/>
                  <a:pt x="427" y="338"/>
                  <a:pt x="427" y="338"/>
                </a:cubicBezTo>
                <a:cubicBezTo>
                  <a:pt x="419" y="336"/>
                  <a:pt x="414" y="334"/>
                  <a:pt x="410" y="332"/>
                </a:cubicBezTo>
                <a:cubicBezTo>
                  <a:pt x="405" y="330"/>
                  <a:pt x="400" y="329"/>
                  <a:pt x="395" y="331"/>
                </a:cubicBezTo>
                <a:cubicBezTo>
                  <a:pt x="390" y="338"/>
                  <a:pt x="387" y="346"/>
                  <a:pt x="388" y="355"/>
                </a:cubicBezTo>
                <a:cubicBezTo>
                  <a:pt x="388" y="360"/>
                  <a:pt x="389" y="363"/>
                  <a:pt x="391" y="364"/>
                </a:cubicBezTo>
                <a:cubicBezTo>
                  <a:pt x="393" y="364"/>
                  <a:pt x="393" y="364"/>
                  <a:pt x="393" y="364"/>
                </a:cubicBezTo>
                <a:cubicBezTo>
                  <a:pt x="397" y="362"/>
                  <a:pt x="397" y="362"/>
                  <a:pt x="397" y="362"/>
                </a:cubicBezTo>
                <a:cubicBezTo>
                  <a:pt x="397" y="374"/>
                  <a:pt x="397" y="374"/>
                  <a:pt x="397" y="374"/>
                </a:cubicBezTo>
                <a:cubicBezTo>
                  <a:pt x="397" y="379"/>
                  <a:pt x="396" y="382"/>
                  <a:pt x="393" y="384"/>
                </a:cubicBezTo>
                <a:cubicBezTo>
                  <a:pt x="391" y="386"/>
                  <a:pt x="387" y="388"/>
                  <a:pt x="382" y="389"/>
                </a:cubicBezTo>
                <a:cubicBezTo>
                  <a:pt x="379" y="390"/>
                  <a:pt x="379" y="390"/>
                  <a:pt x="379" y="390"/>
                </a:cubicBezTo>
                <a:cubicBezTo>
                  <a:pt x="375" y="392"/>
                  <a:pt x="366" y="402"/>
                  <a:pt x="354" y="422"/>
                </a:cubicBezTo>
                <a:cubicBezTo>
                  <a:pt x="354" y="422"/>
                  <a:pt x="354" y="422"/>
                  <a:pt x="354" y="422"/>
                </a:cubicBezTo>
                <a:cubicBezTo>
                  <a:pt x="353" y="422"/>
                  <a:pt x="353" y="422"/>
                  <a:pt x="353" y="422"/>
                </a:cubicBezTo>
                <a:cubicBezTo>
                  <a:pt x="341" y="430"/>
                  <a:pt x="341" y="430"/>
                  <a:pt x="341" y="430"/>
                </a:cubicBezTo>
                <a:cubicBezTo>
                  <a:pt x="343" y="430"/>
                  <a:pt x="345" y="430"/>
                  <a:pt x="344" y="432"/>
                </a:cubicBezTo>
                <a:cubicBezTo>
                  <a:pt x="344" y="434"/>
                  <a:pt x="343" y="434"/>
                  <a:pt x="339" y="434"/>
                </a:cubicBezTo>
                <a:cubicBezTo>
                  <a:pt x="305" y="434"/>
                  <a:pt x="305" y="434"/>
                  <a:pt x="305" y="434"/>
                </a:cubicBezTo>
                <a:cubicBezTo>
                  <a:pt x="267" y="432"/>
                  <a:pt x="238" y="443"/>
                  <a:pt x="217" y="464"/>
                </a:cubicBezTo>
                <a:cubicBezTo>
                  <a:pt x="216" y="465"/>
                  <a:pt x="216" y="465"/>
                  <a:pt x="216" y="465"/>
                </a:cubicBezTo>
                <a:cubicBezTo>
                  <a:pt x="215" y="465"/>
                  <a:pt x="215" y="465"/>
                  <a:pt x="215" y="465"/>
                </a:cubicBezTo>
                <a:cubicBezTo>
                  <a:pt x="215" y="465"/>
                  <a:pt x="215" y="465"/>
                  <a:pt x="215" y="465"/>
                </a:cubicBezTo>
                <a:cubicBezTo>
                  <a:pt x="201" y="467"/>
                  <a:pt x="201" y="467"/>
                  <a:pt x="201" y="467"/>
                </a:cubicBezTo>
                <a:cubicBezTo>
                  <a:pt x="200" y="467"/>
                  <a:pt x="200" y="467"/>
                  <a:pt x="200" y="467"/>
                </a:cubicBezTo>
                <a:cubicBezTo>
                  <a:pt x="199" y="467"/>
                  <a:pt x="199" y="467"/>
                  <a:pt x="199" y="467"/>
                </a:cubicBezTo>
                <a:cubicBezTo>
                  <a:pt x="195" y="458"/>
                  <a:pt x="195" y="458"/>
                  <a:pt x="195" y="458"/>
                </a:cubicBezTo>
                <a:cubicBezTo>
                  <a:pt x="181" y="461"/>
                  <a:pt x="181" y="461"/>
                  <a:pt x="181" y="461"/>
                </a:cubicBezTo>
                <a:cubicBezTo>
                  <a:pt x="173" y="462"/>
                  <a:pt x="163" y="460"/>
                  <a:pt x="152" y="454"/>
                </a:cubicBezTo>
                <a:cubicBezTo>
                  <a:pt x="142" y="450"/>
                  <a:pt x="133" y="444"/>
                  <a:pt x="123" y="436"/>
                </a:cubicBezTo>
                <a:cubicBezTo>
                  <a:pt x="117" y="432"/>
                  <a:pt x="110" y="428"/>
                  <a:pt x="101" y="427"/>
                </a:cubicBezTo>
                <a:cubicBezTo>
                  <a:pt x="88" y="426"/>
                  <a:pt x="88" y="426"/>
                  <a:pt x="88" y="426"/>
                </a:cubicBezTo>
                <a:cubicBezTo>
                  <a:pt x="74" y="428"/>
                  <a:pt x="74" y="428"/>
                  <a:pt x="74" y="428"/>
                </a:cubicBezTo>
                <a:cubicBezTo>
                  <a:pt x="63" y="429"/>
                  <a:pt x="53" y="429"/>
                  <a:pt x="43" y="428"/>
                </a:cubicBezTo>
                <a:cubicBezTo>
                  <a:pt x="32" y="428"/>
                  <a:pt x="18" y="424"/>
                  <a:pt x="1" y="419"/>
                </a:cubicBezTo>
                <a:cubicBezTo>
                  <a:pt x="0" y="422"/>
                  <a:pt x="0" y="422"/>
                  <a:pt x="0" y="422"/>
                </a:cubicBezTo>
                <a:cubicBezTo>
                  <a:pt x="0" y="422"/>
                  <a:pt x="0" y="422"/>
                  <a:pt x="0" y="422"/>
                </a:cubicBezTo>
                <a:cubicBezTo>
                  <a:pt x="1" y="422"/>
                  <a:pt x="1" y="422"/>
                  <a:pt x="1" y="422"/>
                </a:cubicBezTo>
                <a:cubicBezTo>
                  <a:pt x="1" y="422"/>
                  <a:pt x="1" y="422"/>
                  <a:pt x="1" y="422"/>
                </a:cubicBezTo>
                <a:cubicBezTo>
                  <a:pt x="1" y="422"/>
                  <a:pt x="1" y="422"/>
                  <a:pt x="1" y="422"/>
                </a:cubicBezTo>
                <a:cubicBezTo>
                  <a:pt x="1" y="426"/>
                  <a:pt x="1" y="426"/>
                  <a:pt x="1" y="426"/>
                </a:cubicBezTo>
                <a:cubicBezTo>
                  <a:pt x="5" y="434"/>
                  <a:pt x="5" y="434"/>
                  <a:pt x="5" y="434"/>
                </a:cubicBezTo>
                <a:cubicBezTo>
                  <a:pt x="13" y="444"/>
                  <a:pt x="13" y="444"/>
                  <a:pt x="13" y="444"/>
                </a:cubicBezTo>
                <a:cubicBezTo>
                  <a:pt x="14" y="446"/>
                  <a:pt x="14" y="446"/>
                  <a:pt x="14" y="446"/>
                </a:cubicBezTo>
                <a:cubicBezTo>
                  <a:pt x="12" y="453"/>
                  <a:pt x="12" y="453"/>
                  <a:pt x="12" y="453"/>
                </a:cubicBezTo>
                <a:cubicBezTo>
                  <a:pt x="12" y="454"/>
                  <a:pt x="12" y="454"/>
                  <a:pt x="12" y="454"/>
                </a:cubicBezTo>
                <a:cubicBezTo>
                  <a:pt x="12" y="454"/>
                  <a:pt x="12" y="454"/>
                  <a:pt x="12" y="454"/>
                </a:cubicBezTo>
                <a:cubicBezTo>
                  <a:pt x="7" y="460"/>
                  <a:pt x="7" y="460"/>
                  <a:pt x="7" y="460"/>
                </a:cubicBezTo>
                <a:cubicBezTo>
                  <a:pt x="12" y="465"/>
                  <a:pt x="12" y="465"/>
                  <a:pt x="12" y="465"/>
                </a:cubicBezTo>
                <a:cubicBezTo>
                  <a:pt x="14" y="467"/>
                  <a:pt x="15" y="469"/>
                  <a:pt x="15" y="470"/>
                </a:cubicBezTo>
                <a:cubicBezTo>
                  <a:pt x="17" y="478"/>
                  <a:pt x="17" y="478"/>
                  <a:pt x="17" y="478"/>
                </a:cubicBezTo>
                <a:cubicBezTo>
                  <a:pt x="23" y="484"/>
                  <a:pt x="23" y="484"/>
                  <a:pt x="23" y="484"/>
                </a:cubicBezTo>
                <a:cubicBezTo>
                  <a:pt x="23" y="485"/>
                  <a:pt x="23" y="485"/>
                  <a:pt x="23" y="485"/>
                </a:cubicBezTo>
                <a:cubicBezTo>
                  <a:pt x="23" y="490"/>
                  <a:pt x="23" y="490"/>
                  <a:pt x="23" y="490"/>
                </a:cubicBezTo>
                <a:cubicBezTo>
                  <a:pt x="23" y="494"/>
                  <a:pt x="23" y="494"/>
                  <a:pt x="23" y="494"/>
                </a:cubicBezTo>
                <a:cubicBezTo>
                  <a:pt x="27" y="497"/>
                  <a:pt x="27" y="497"/>
                  <a:pt x="27" y="497"/>
                </a:cubicBezTo>
                <a:cubicBezTo>
                  <a:pt x="29" y="496"/>
                  <a:pt x="29" y="496"/>
                  <a:pt x="29" y="496"/>
                </a:cubicBezTo>
                <a:cubicBezTo>
                  <a:pt x="30" y="495"/>
                  <a:pt x="30" y="495"/>
                  <a:pt x="30" y="495"/>
                </a:cubicBezTo>
                <a:cubicBezTo>
                  <a:pt x="31" y="492"/>
                  <a:pt x="33" y="490"/>
                  <a:pt x="36" y="490"/>
                </a:cubicBezTo>
                <a:cubicBezTo>
                  <a:pt x="39" y="488"/>
                  <a:pt x="39" y="488"/>
                  <a:pt x="39" y="488"/>
                </a:cubicBezTo>
                <a:cubicBezTo>
                  <a:pt x="60" y="486"/>
                  <a:pt x="60" y="486"/>
                  <a:pt x="60" y="486"/>
                </a:cubicBezTo>
                <a:cubicBezTo>
                  <a:pt x="69" y="483"/>
                  <a:pt x="69" y="483"/>
                  <a:pt x="69" y="483"/>
                </a:cubicBezTo>
                <a:cubicBezTo>
                  <a:pt x="69" y="483"/>
                  <a:pt x="69" y="483"/>
                  <a:pt x="69" y="483"/>
                </a:cubicBezTo>
                <a:cubicBezTo>
                  <a:pt x="71" y="482"/>
                  <a:pt x="71" y="482"/>
                  <a:pt x="71" y="482"/>
                </a:cubicBezTo>
                <a:cubicBezTo>
                  <a:pt x="75" y="492"/>
                  <a:pt x="75" y="492"/>
                  <a:pt x="75" y="492"/>
                </a:cubicBezTo>
                <a:cubicBezTo>
                  <a:pt x="75" y="492"/>
                  <a:pt x="75" y="492"/>
                  <a:pt x="75" y="492"/>
                </a:cubicBezTo>
                <a:cubicBezTo>
                  <a:pt x="75" y="492"/>
                  <a:pt x="75" y="492"/>
                  <a:pt x="75" y="492"/>
                </a:cubicBezTo>
                <a:cubicBezTo>
                  <a:pt x="76" y="494"/>
                  <a:pt x="75" y="496"/>
                  <a:pt x="74" y="498"/>
                </a:cubicBezTo>
                <a:cubicBezTo>
                  <a:pt x="63" y="514"/>
                  <a:pt x="63" y="514"/>
                  <a:pt x="63" y="514"/>
                </a:cubicBezTo>
                <a:cubicBezTo>
                  <a:pt x="63" y="517"/>
                  <a:pt x="63" y="517"/>
                  <a:pt x="63" y="517"/>
                </a:cubicBezTo>
                <a:cubicBezTo>
                  <a:pt x="69" y="522"/>
                  <a:pt x="69" y="522"/>
                  <a:pt x="69" y="522"/>
                </a:cubicBezTo>
                <a:cubicBezTo>
                  <a:pt x="74" y="526"/>
                  <a:pt x="74" y="526"/>
                  <a:pt x="74" y="526"/>
                </a:cubicBezTo>
                <a:cubicBezTo>
                  <a:pt x="74" y="526"/>
                  <a:pt x="74" y="526"/>
                  <a:pt x="74" y="526"/>
                </a:cubicBezTo>
                <a:cubicBezTo>
                  <a:pt x="77" y="529"/>
                  <a:pt x="79" y="531"/>
                  <a:pt x="81" y="532"/>
                </a:cubicBezTo>
                <a:cubicBezTo>
                  <a:pt x="84" y="532"/>
                  <a:pt x="87" y="535"/>
                  <a:pt x="89" y="538"/>
                </a:cubicBezTo>
                <a:cubicBezTo>
                  <a:pt x="89" y="539"/>
                  <a:pt x="89" y="539"/>
                  <a:pt x="89" y="539"/>
                </a:cubicBezTo>
                <a:cubicBezTo>
                  <a:pt x="93" y="541"/>
                  <a:pt x="93" y="541"/>
                  <a:pt x="93" y="541"/>
                </a:cubicBezTo>
                <a:cubicBezTo>
                  <a:pt x="95" y="541"/>
                  <a:pt x="95" y="541"/>
                  <a:pt x="95" y="541"/>
                </a:cubicBezTo>
                <a:cubicBezTo>
                  <a:pt x="95" y="541"/>
                  <a:pt x="95" y="541"/>
                  <a:pt x="95" y="541"/>
                </a:cubicBezTo>
                <a:cubicBezTo>
                  <a:pt x="96" y="546"/>
                  <a:pt x="96" y="546"/>
                  <a:pt x="96" y="546"/>
                </a:cubicBezTo>
                <a:cubicBezTo>
                  <a:pt x="96" y="546"/>
                  <a:pt x="96" y="546"/>
                  <a:pt x="96" y="546"/>
                </a:cubicBezTo>
                <a:cubicBezTo>
                  <a:pt x="97" y="550"/>
                  <a:pt x="97" y="550"/>
                  <a:pt x="97" y="550"/>
                </a:cubicBezTo>
                <a:cubicBezTo>
                  <a:pt x="98" y="556"/>
                  <a:pt x="98" y="556"/>
                  <a:pt x="98" y="556"/>
                </a:cubicBezTo>
                <a:cubicBezTo>
                  <a:pt x="108" y="558"/>
                  <a:pt x="108" y="558"/>
                  <a:pt x="108" y="558"/>
                </a:cubicBezTo>
                <a:cubicBezTo>
                  <a:pt x="109" y="558"/>
                  <a:pt x="109" y="558"/>
                  <a:pt x="109" y="558"/>
                </a:cubicBezTo>
                <a:cubicBezTo>
                  <a:pt x="109" y="558"/>
                  <a:pt x="109" y="558"/>
                  <a:pt x="109" y="558"/>
                </a:cubicBezTo>
                <a:cubicBezTo>
                  <a:pt x="109" y="559"/>
                  <a:pt x="109" y="559"/>
                  <a:pt x="109" y="559"/>
                </a:cubicBezTo>
                <a:cubicBezTo>
                  <a:pt x="110" y="560"/>
                  <a:pt x="110" y="560"/>
                  <a:pt x="110" y="560"/>
                </a:cubicBezTo>
                <a:cubicBezTo>
                  <a:pt x="113" y="565"/>
                  <a:pt x="113" y="565"/>
                  <a:pt x="113" y="565"/>
                </a:cubicBezTo>
                <a:cubicBezTo>
                  <a:pt x="121" y="568"/>
                  <a:pt x="121" y="568"/>
                  <a:pt x="121" y="568"/>
                </a:cubicBezTo>
                <a:cubicBezTo>
                  <a:pt x="126" y="565"/>
                  <a:pt x="126" y="565"/>
                  <a:pt x="126" y="565"/>
                </a:cubicBezTo>
                <a:cubicBezTo>
                  <a:pt x="125" y="562"/>
                  <a:pt x="125" y="562"/>
                  <a:pt x="125" y="562"/>
                </a:cubicBezTo>
                <a:cubicBezTo>
                  <a:pt x="120" y="557"/>
                  <a:pt x="120" y="557"/>
                  <a:pt x="120" y="557"/>
                </a:cubicBezTo>
                <a:cubicBezTo>
                  <a:pt x="121" y="556"/>
                  <a:pt x="121" y="556"/>
                  <a:pt x="121" y="556"/>
                </a:cubicBezTo>
                <a:cubicBezTo>
                  <a:pt x="121" y="556"/>
                  <a:pt x="121" y="556"/>
                  <a:pt x="121" y="556"/>
                </a:cubicBezTo>
                <a:cubicBezTo>
                  <a:pt x="125" y="547"/>
                  <a:pt x="125" y="547"/>
                  <a:pt x="125" y="547"/>
                </a:cubicBezTo>
                <a:cubicBezTo>
                  <a:pt x="135" y="547"/>
                  <a:pt x="135" y="547"/>
                  <a:pt x="135" y="547"/>
                </a:cubicBezTo>
                <a:cubicBezTo>
                  <a:pt x="135" y="548"/>
                  <a:pt x="135" y="548"/>
                  <a:pt x="135" y="548"/>
                </a:cubicBezTo>
                <a:cubicBezTo>
                  <a:pt x="149" y="552"/>
                  <a:pt x="149" y="552"/>
                  <a:pt x="149" y="552"/>
                </a:cubicBezTo>
                <a:cubicBezTo>
                  <a:pt x="157" y="551"/>
                  <a:pt x="157" y="551"/>
                  <a:pt x="157" y="551"/>
                </a:cubicBezTo>
                <a:cubicBezTo>
                  <a:pt x="163" y="546"/>
                  <a:pt x="163" y="546"/>
                  <a:pt x="163" y="546"/>
                </a:cubicBezTo>
                <a:cubicBezTo>
                  <a:pt x="169" y="537"/>
                  <a:pt x="174" y="534"/>
                  <a:pt x="177" y="536"/>
                </a:cubicBezTo>
                <a:cubicBezTo>
                  <a:pt x="180" y="535"/>
                  <a:pt x="180" y="535"/>
                  <a:pt x="180" y="535"/>
                </a:cubicBezTo>
                <a:cubicBezTo>
                  <a:pt x="183" y="535"/>
                  <a:pt x="185" y="536"/>
                  <a:pt x="187" y="536"/>
                </a:cubicBezTo>
                <a:cubicBezTo>
                  <a:pt x="187" y="537"/>
                  <a:pt x="187" y="538"/>
                  <a:pt x="187" y="538"/>
                </a:cubicBezTo>
                <a:cubicBezTo>
                  <a:pt x="187" y="540"/>
                  <a:pt x="189" y="543"/>
                  <a:pt x="191" y="548"/>
                </a:cubicBezTo>
                <a:cubicBezTo>
                  <a:pt x="191" y="548"/>
                  <a:pt x="191" y="548"/>
                  <a:pt x="191" y="548"/>
                </a:cubicBezTo>
                <a:cubicBezTo>
                  <a:pt x="191" y="548"/>
                  <a:pt x="191" y="548"/>
                  <a:pt x="191" y="548"/>
                </a:cubicBezTo>
                <a:cubicBezTo>
                  <a:pt x="193" y="554"/>
                  <a:pt x="193" y="554"/>
                  <a:pt x="193" y="554"/>
                </a:cubicBezTo>
                <a:cubicBezTo>
                  <a:pt x="193" y="555"/>
                  <a:pt x="193" y="555"/>
                  <a:pt x="193" y="555"/>
                </a:cubicBezTo>
                <a:cubicBezTo>
                  <a:pt x="191" y="562"/>
                  <a:pt x="191" y="562"/>
                  <a:pt x="191" y="562"/>
                </a:cubicBezTo>
                <a:cubicBezTo>
                  <a:pt x="191" y="562"/>
                  <a:pt x="191" y="562"/>
                  <a:pt x="191" y="562"/>
                </a:cubicBezTo>
                <a:cubicBezTo>
                  <a:pt x="191" y="562"/>
                  <a:pt x="191" y="562"/>
                  <a:pt x="191" y="562"/>
                </a:cubicBezTo>
                <a:cubicBezTo>
                  <a:pt x="191" y="562"/>
                  <a:pt x="191" y="562"/>
                  <a:pt x="191" y="562"/>
                </a:cubicBezTo>
                <a:cubicBezTo>
                  <a:pt x="184" y="570"/>
                  <a:pt x="184" y="570"/>
                  <a:pt x="184" y="570"/>
                </a:cubicBezTo>
                <a:cubicBezTo>
                  <a:pt x="183" y="571"/>
                  <a:pt x="183" y="571"/>
                  <a:pt x="183" y="571"/>
                </a:cubicBezTo>
                <a:cubicBezTo>
                  <a:pt x="183" y="571"/>
                  <a:pt x="183" y="571"/>
                  <a:pt x="183" y="571"/>
                </a:cubicBezTo>
                <a:cubicBezTo>
                  <a:pt x="169" y="577"/>
                  <a:pt x="169" y="577"/>
                  <a:pt x="169" y="577"/>
                </a:cubicBezTo>
                <a:cubicBezTo>
                  <a:pt x="167" y="581"/>
                  <a:pt x="167" y="581"/>
                  <a:pt x="167" y="581"/>
                </a:cubicBezTo>
                <a:cubicBezTo>
                  <a:pt x="165" y="593"/>
                  <a:pt x="165" y="593"/>
                  <a:pt x="165" y="593"/>
                </a:cubicBezTo>
                <a:cubicBezTo>
                  <a:pt x="166" y="598"/>
                  <a:pt x="166" y="598"/>
                  <a:pt x="166" y="598"/>
                </a:cubicBezTo>
                <a:cubicBezTo>
                  <a:pt x="170" y="604"/>
                  <a:pt x="170" y="604"/>
                  <a:pt x="170" y="604"/>
                </a:cubicBezTo>
                <a:cubicBezTo>
                  <a:pt x="171" y="606"/>
                  <a:pt x="171" y="606"/>
                  <a:pt x="171" y="606"/>
                </a:cubicBezTo>
                <a:cubicBezTo>
                  <a:pt x="176" y="609"/>
                  <a:pt x="176" y="609"/>
                  <a:pt x="176" y="609"/>
                </a:cubicBezTo>
                <a:cubicBezTo>
                  <a:pt x="193" y="609"/>
                  <a:pt x="193" y="609"/>
                  <a:pt x="193" y="609"/>
                </a:cubicBezTo>
                <a:cubicBezTo>
                  <a:pt x="207" y="607"/>
                  <a:pt x="207" y="607"/>
                  <a:pt x="207" y="607"/>
                </a:cubicBezTo>
                <a:cubicBezTo>
                  <a:pt x="209" y="605"/>
                  <a:pt x="209" y="605"/>
                  <a:pt x="209" y="605"/>
                </a:cubicBezTo>
                <a:cubicBezTo>
                  <a:pt x="211" y="602"/>
                  <a:pt x="213" y="602"/>
                  <a:pt x="214" y="602"/>
                </a:cubicBezTo>
                <a:cubicBezTo>
                  <a:pt x="224" y="603"/>
                  <a:pt x="224" y="603"/>
                  <a:pt x="224" y="603"/>
                </a:cubicBezTo>
                <a:cubicBezTo>
                  <a:pt x="225" y="602"/>
                  <a:pt x="225" y="602"/>
                  <a:pt x="225" y="602"/>
                </a:cubicBezTo>
                <a:cubicBezTo>
                  <a:pt x="224" y="599"/>
                  <a:pt x="224" y="596"/>
                  <a:pt x="225" y="594"/>
                </a:cubicBezTo>
                <a:cubicBezTo>
                  <a:pt x="229" y="587"/>
                  <a:pt x="229" y="587"/>
                  <a:pt x="229" y="587"/>
                </a:cubicBezTo>
                <a:cubicBezTo>
                  <a:pt x="229" y="574"/>
                  <a:pt x="229" y="574"/>
                  <a:pt x="229" y="574"/>
                </a:cubicBezTo>
                <a:cubicBezTo>
                  <a:pt x="229" y="574"/>
                  <a:pt x="229" y="574"/>
                  <a:pt x="229" y="574"/>
                </a:cubicBezTo>
                <a:cubicBezTo>
                  <a:pt x="237" y="553"/>
                  <a:pt x="237" y="553"/>
                  <a:pt x="237" y="553"/>
                </a:cubicBezTo>
                <a:cubicBezTo>
                  <a:pt x="237" y="553"/>
                  <a:pt x="237" y="553"/>
                  <a:pt x="237" y="553"/>
                </a:cubicBezTo>
                <a:cubicBezTo>
                  <a:pt x="237" y="552"/>
                  <a:pt x="237" y="552"/>
                  <a:pt x="237" y="552"/>
                </a:cubicBezTo>
                <a:cubicBezTo>
                  <a:pt x="237" y="552"/>
                  <a:pt x="237" y="552"/>
                  <a:pt x="237" y="552"/>
                </a:cubicBezTo>
                <a:cubicBezTo>
                  <a:pt x="237" y="552"/>
                  <a:pt x="237" y="552"/>
                  <a:pt x="237" y="552"/>
                </a:cubicBezTo>
                <a:cubicBezTo>
                  <a:pt x="250" y="542"/>
                  <a:pt x="250" y="542"/>
                  <a:pt x="250" y="542"/>
                </a:cubicBezTo>
                <a:cubicBezTo>
                  <a:pt x="251" y="541"/>
                  <a:pt x="251" y="541"/>
                  <a:pt x="251" y="541"/>
                </a:cubicBezTo>
                <a:cubicBezTo>
                  <a:pt x="261" y="546"/>
                  <a:pt x="261" y="546"/>
                  <a:pt x="261" y="546"/>
                </a:cubicBezTo>
                <a:cubicBezTo>
                  <a:pt x="261" y="546"/>
                  <a:pt x="261" y="546"/>
                  <a:pt x="261" y="546"/>
                </a:cubicBezTo>
                <a:cubicBezTo>
                  <a:pt x="267" y="550"/>
                  <a:pt x="270" y="553"/>
                  <a:pt x="270" y="555"/>
                </a:cubicBezTo>
                <a:cubicBezTo>
                  <a:pt x="269" y="564"/>
                  <a:pt x="269" y="564"/>
                  <a:pt x="269" y="564"/>
                </a:cubicBezTo>
                <a:cubicBezTo>
                  <a:pt x="265" y="570"/>
                  <a:pt x="265" y="570"/>
                  <a:pt x="265" y="570"/>
                </a:cubicBezTo>
                <a:cubicBezTo>
                  <a:pt x="263" y="578"/>
                  <a:pt x="263" y="578"/>
                  <a:pt x="263" y="578"/>
                </a:cubicBezTo>
                <a:cubicBezTo>
                  <a:pt x="263" y="586"/>
                  <a:pt x="263" y="586"/>
                  <a:pt x="263" y="586"/>
                </a:cubicBezTo>
                <a:cubicBezTo>
                  <a:pt x="265" y="590"/>
                  <a:pt x="265" y="590"/>
                  <a:pt x="265" y="590"/>
                </a:cubicBezTo>
                <a:cubicBezTo>
                  <a:pt x="269" y="590"/>
                  <a:pt x="269" y="590"/>
                  <a:pt x="269" y="590"/>
                </a:cubicBezTo>
                <a:cubicBezTo>
                  <a:pt x="270" y="590"/>
                  <a:pt x="270" y="590"/>
                  <a:pt x="270" y="590"/>
                </a:cubicBezTo>
                <a:cubicBezTo>
                  <a:pt x="276" y="590"/>
                  <a:pt x="276" y="590"/>
                  <a:pt x="276" y="590"/>
                </a:cubicBezTo>
                <a:cubicBezTo>
                  <a:pt x="279" y="592"/>
                  <a:pt x="281" y="594"/>
                  <a:pt x="283" y="598"/>
                </a:cubicBezTo>
                <a:cubicBezTo>
                  <a:pt x="286" y="600"/>
                  <a:pt x="286" y="600"/>
                  <a:pt x="286" y="600"/>
                </a:cubicBezTo>
                <a:cubicBezTo>
                  <a:pt x="287" y="600"/>
                  <a:pt x="287" y="600"/>
                  <a:pt x="287" y="600"/>
                </a:cubicBezTo>
                <a:cubicBezTo>
                  <a:pt x="287" y="600"/>
                  <a:pt x="287" y="600"/>
                  <a:pt x="287" y="600"/>
                </a:cubicBezTo>
                <a:cubicBezTo>
                  <a:pt x="287" y="600"/>
                  <a:pt x="287" y="600"/>
                  <a:pt x="287" y="600"/>
                </a:cubicBezTo>
                <a:cubicBezTo>
                  <a:pt x="301" y="606"/>
                  <a:pt x="301" y="606"/>
                  <a:pt x="301" y="606"/>
                </a:cubicBezTo>
                <a:cubicBezTo>
                  <a:pt x="307" y="608"/>
                  <a:pt x="307" y="608"/>
                  <a:pt x="307" y="608"/>
                </a:cubicBezTo>
                <a:cubicBezTo>
                  <a:pt x="315" y="607"/>
                  <a:pt x="315" y="607"/>
                  <a:pt x="315" y="607"/>
                </a:cubicBezTo>
                <a:cubicBezTo>
                  <a:pt x="319" y="602"/>
                  <a:pt x="319" y="602"/>
                  <a:pt x="319" y="602"/>
                </a:cubicBezTo>
                <a:cubicBezTo>
                  <a:pt x="323" y="582"/>
                  <a:pt x="323" y="582"/>
                  <a:pt x="323" y="582"/>
                </a:cubicBezTo>
                <a:cubicBezTo>
                  <a:pt x="324" y="572"/>
                  <a:pt x="324" y="572"/>
                  <a:pt x="324" y="572"/>
                </a:cubicBezTo>
                <a:cubicBezTo>
                  <a:pt x="324" y="571"/>
                  <a:pt x="324" y="571"/>
                  <a:pt x="324" y="571"/>
                </a:cubicBezTo>
                <a:cubicBezTo>
                  <a:pt x="325" y="570"/>
                  <a:pt x="325" y="570"/>
                  <a:pt x="325" y="570"/>
                </a:cubicBezTo>
                <a:cubicBezTo>
                  <a:pt x="325" y="570"/>
                  <a:pt x="325" y="570"/>
                  <a:pt x="325" y="570"/>
                </a:cubicBezTo>
                <a:cubicBezTo>
                  <a:pt x="333" y="564"/>
                  <a:pt x="333" y="564"/>
                  <a:pt x="333" y="564"/>
                </a:cubicBezTo>
                <a:cubicBezTo>
                  <a:pt x="337" y="558"/>
                  <a:pt x="337" y="558"/>
                  <a:pt x="337" y="558"/>
                </a:cubicBezTo>
                <a:cubicBezTo>
                  <a:pt x="337" y="558"/>
                  <a:pt x="337" y="558"/>
                  <a:pt x="337" y="558"/>
                </a:cubicBezTo>
                <a:cubicBezTo>
                  <a:pt x="345" y="554"/>
                  <a:pt x="345" y="554"/>
                  <a:pt x="345" y="554"/>
                </a:cubicBezTo>
                <a:cubicBezTo>
                  <a:pt x="350" y="551"/>
                  <a:pt x="350" y="551"/>
                  <a:pt x="350" y="551"/>
                </a:cubicBezTo>
                <a:cubicBezTo>
                  <a:pt x="356" y="549"/>
                  <a:pt x="356" y="549"/>
                  <a:pt x="356" y="549"/>
                </a:cubicBezTo>
                <a:cubicBezTo>
                  <a:pt x="353" y="537"/>
                  <a:pt x="353" y="537"/>
                  <a:pt x="353" y="537"/>
                </a:cubicBezTo>
                <a:cubicBezTo>
                  <a:pt x="367" y="538"/>
                  <a:pt x="367" y="538"/>
                  <a:pt x="367" y="538"/>
                </a:cubicBezTo>
                <a:cubicBezTo>
                  <a:pt x="367" y="538"/>
                  <a:pt x="367" y="538"/>
                  <a:pt x="367" y="538"/>
                </a:cubicBezTo>
                <a:cubicBezTo>
                  <a:pt x="367" y="539"/>
                  <a:pt x="367" y="539"/>
                  <a:pt x="367" y="539"/>
                </a:cubicBezTo>
                <a:cubicBezTo>
                  <a:pt x="367" y="539"/>
                  <a:pt x="367" y="539"/>
                  <a:pt x="367" y="539"/>
                </a:cubicBezTo>
                <a:cubicBezTo>
                  <a:pt x="374" y="542"/>
                  <a:pt x="374" y="542"/>
                  <a:pt x="374" y="542"/>
                </a:cubicBezTo>
                <a:cubicBezTo>
                  <a:pt x="374" y="542"/>
                  <a:pt x="374" y="542"/>
                  <a:pt x="374" y="542"/>
                </a:cubicBezTo>
                <a:cubicBezTo>
                  <a:pt x="374" y="541"/>
                  <a:pt x="374" y="541"/>
                  <a:pt x="374" y="541"/>
                </a:cubicBezTo>
                <a:cubicBezTo>
                  <a:pt x="376" y="534"/>
                  <a:pt x="376" y="534"/>
                  <a:pt x="376" y="534"/>
                </a:cubicBezTo>
                <a:cubicBezTo>
                  <a:pt x="376" y="532"/>
                  <a:pt x="376" y="532"/>
                  <a:pt x="376" y="532"/>
                </a:cubicBezTo>
                <a:cubicBezTo>
                  <a:pt x="377" y="533"/>
                  <a:pt x="377" y="533"/>
                  <a:pt x="377" y="533"/>
                </a:cubicBezTo>
                <a:cubicBezTo>
                  <a:pt x="378" y="533"/>
                  <a:pt x="378" y="533"/>
                  <a:pt x="378" y="533"/>
                </a:cubicBezTo>
                <a:cubicBezTo>
                  <a:pt x="384" y="534"/>
                  <a:pt x="384" y="534"/>
                  <a:pt x="384" y="534"/>
                </a:cubicBezTo>
                <a:cubicBezTo>
                  <a:pt x="387" y="534"/>
                  <a:pt x="387" y="534"/>
                  <a:pt x="387" y="534"/>
                </a:cubicBezTo>
                <a:cubicBezTo>
                  <a:pt x="393" y="528"/>
                  <a:pt x="393" y="528"/>
                  <a:pt x="393" y="528"/>
                </a:cubicBezTo>
                <a:cubicBezTo>
                  <a:pt x="394" y="528"/>
                  <a:pt x="394" y="528"/>
                  <a:pt x="394" y="528"/>
                </a:cubicBezTo>
                <a:cubicBezTo>
                  <a:pt x="394" y="527"/>
                  <a:pt x="394" y="527"/>
                  <a:pt x="394" y="527"/>
                </a:cubicBezTo>
                <a:cubicBezTo>
                  <a:pt x="395" y="527"/>
                  <a:pt x="395" y="527"/>
                  <a:pt x="395" y="527"/>
                </a:cubicBezTo>
                <a:cubicBezTo>
                  <a:pt x="403" y="526"/>
                  <a:pt x="403" y="526"/>
                  <a:pt x="403" y="526"/>
                </a:cubicBezTo>
                <a:cubicBezTo>
                  <a:pt x="409" y="519"/>
                  <a:pt x="409" y="519"/>
                  <a:pt x="409" y="519"/>
                </a:cubicBezTo>
                <a:cubicBezTo>
                  <a:pt x="413" y="514"/>
                  <a:pt x="413" y="514"/>
                  <a:pt x="413" y="514"/>
                </a:cubicBezTo>
                <a:cubicBezTo>
                  <a:pt x="413" y="508"/>
                  <a:pt x="413" y="508"/>
                  <a:pt x="413" y="508"/>
                </a:cubicBezTo>
                <a:cubicBezTo>
                  <a:pt x="413" y="505"/>
                  <a:pt x="414" y="504"/>
                  <a:pt x="417" y="502"/>
                </a:cubicBezTo>
                <a:cubicBezTo>
                  <a:pt x="417" y="502"/>
                  <a:pt x="417" y="502"/>
                  <a:pt x="417" y="502"/>
                </a:cubicBezTo>
                <a:cubicBezTo>
                  <a:pt x="417" y="502"/>
                  <a:pt x="417" y="502"/>
                  <a:pt x="417" y="502"/>
                </a:cubicBezTo>
                <a:cubicBezTo>
                  <a:pt x="418" y="502"/>
                  <a:pt x="418" y="502"/>
                  <a:pt x="418" y="502"/>
                </a:cubicBezTo>
                <a:cubicBezTo>
                  <a:pt x="425" y="503"/>
                  <a:pt x="425" y="503"/>
                  <a:pt x="425" y="503"/>
                </a:cubicBezTo>
                <a:cubicBezTo>
                  <a:pt x="429" y="501"/>
                  <a:pt x="429" y="501"/>
                  <a:pt x="429" y="501"/>
                </a:cubicBezTo>
                <a:cubicBezTo>
                  <a:pt x="430" y="496"/>
                  <a:pt x="430" y="496"/>
                  <a:pt x="430" y="496"/>
                </a:cubicBezTo>
                <a:cubicBezTo>
                  <a:pt x="438" y="493"/>
                  <a:pt x="438" y="493"/>
                  <a:pt x="438" y="493"/>
                </a:cubicBezTo>
                <a:cubicBezTo>
                  <a:pt x="438" y="493"/>
                  <a:pt x="438" y="493"/>
                  <a:pt x="438" y="493"/>
                </a:cubicBezTo>
                <a:cubicBezTo>
                  <a:pt x="439" y="493"/>
                  <a:pt x="439" y="493"/>
                  <a:pt x="439" y="493"/>
                </a:cubicBezTo>
                <a:cubicBezTo>
                  <a:pt x="439" y="493"/>
                  <a:pt x="439" y="493"/>
                  <a:pt x="439" y="493"/>
                </a:cubicBezTo>
                <a:cubicBezTo>
                  <a:pt x="449" y="494"/>
                  <a:pt x="449" y="494"/>
                  <a:pt x="449" y="494"/>
                </a:cubicBezTo>
                <a:cubicBezTo>
                  <a:pt x="457" y="492"/>
                  <a:pt x="457" y="492"/>
                  <a:pt x="457" y="492"/>
                </a:cubicBezTo>
                <a:cubicBezTo>
                  <a:pt x="461" y="488"/>
                  <a:pt x="461" y="488"/>
                  <a:pt x="461" y="488"/>
                </a:cubicBezTo>
                <a:cubicBezTo>
                  <a:pt x="465" y="481"/>
                  <a:pt x="465" y="481"/>
                  <a:pt x="465" y="481"/>
                </a:cubicBezTo>
                <a:cubicBezTo>
                  <a:pt x="459" y="475"/>
                  <a:pt x="459" y="475"/>
                  <a:pt x="459" y="475"/>
                </a:cubicBezTo>
                <a:cubicBezTo>
                  <a:pt x="459" y="474"/>
                  <a:pt x="459" y="474"/>
                  <a:pt x="459" y="474"/>
                </a:cubicBezTo>
                <a:cubicBezTo>
                  <a:pt x="459" y="474"/>
                  <a:pt x="459" y="474"/>
                  <a:pt x="459" y="474"/>
                </a:cubicBezTo>
                <a:cubicBezTo>
                  <a:pt x="457" y="470"/>
                  <a:pt x="457" y="470"/>
                  <a:pt x="457" y="470"/>
                </a:cubicBezTo>
                <a:cubicBezTo>
                  <a:pt x="457" y="470"/>
                  <a:pt x="457" y="470"/>
                  <a:pt x="457" y="470"/>
                </a:cubicBezTo>
                <a:cubicBezTo>
                  <a:pt x="456" y="462"/>
                  <a:pt x="456" y="462"/>
                  <a:pt x="456" y="462"/>
                </a:cubicBezTo>
                <a:cubicBezTo>
                  <a:pt x="456" y="462"/>
                  <a:pt x="456" y="462"/>
                  <a:pt x="456" y="462"/>
                </a:cubicBezTo>
                <a:cubicBezTo>
                  <a:pt x="459" y="456"/>
                  <a:pt x="459" y="456"/>
                  <a:pt x="459" y="456"/>
                </a:cubicBezTo>
                <a:cubicBezTo>
                  <a:pt x="459" y="454"/>
                  <a:pt x="461" y="451"/>
                  <a:pt x="464" y="448"/>
                </a:cubicBezTo>
                <a:cubicBezTo>
                  <a:pt x="468" y="439"/>
                  <a:pt x="468" y="439"/>
                  <a:pt x="468" y="439"/>
                </a:cubicBezTo>
                <a:cubicBezTo>
                  <a:pt x="468" y="438"/>
                  <a:pt x="468" y="438"/>
                  <a:pt x="468" y="438"/>
                </a:cubicBezTo>
                <a:cubicBezTo>
                  <a:pt x="469" y="438"/>
                  <a:pt x="469" y="438"/>
                  <a:pt x="469" y="438"/>
                </a:cubicBezTo>
                <a:cubicBezTo>
                  <a:pt x="473" y="432"/>
                  <a:pt x="473" y="432"/>
                  <a:pt x="473" y="432"/>
                </a:cubicBezTo>
                <a:cubicBezTo>
                  <a:pt x="479" y="420"/>
                  <a:pt x="479" y="420"/>
                  <a:pt x="479" y="420"/>
                </a:cubicBezTo>
                <a:cubicBezTo>
                  <a:pt x="484" y="428"/>
                  <a:pt x="484" y="428"/>
                  <a:pt x="484" y="428"/>
                </a:cubicBezTo>
                <a:cubicBezTo>
                  <a:pt x="485" y="428"/>
                  <a:pt x="485" y="428"/>
                  <a:pt x="485" y="428"/>
                </a:cubicBezTo>
                <a:cubicBezTo>
                  <a:pt x="485" y="429"/>
                  <a:pt x="485" y="429"/>
                  <a:pt x="485" y="429"/>
                </a:cubicBezTo>
                <a:cubicBezTo>
                  <a:pt x="487" y="437"/>
                  <a:pt x="487" y="437"/>
                  <a:pt x="487" y="437"/>
                </a:cubicBezTo>
                <a:cubicBezTo>
                  <a:pt x="487" y="437"/>
                  <a:pt x="487" y="437"/>
                  <a:pt x="487" y="437"/>
                </a:cubicBezTo>
                <a:cubicBezTo>
                  <a:pt x="488" y="445"/>
                  <a:pt x="488" y="445"/>
                  <a:pt x="488" y="445"/>
                </a:cubicBezTo>
                <a:cubicBezTo>
                  <a:pt x="493" y="448"/>
                  <a:pt x="493" y="448"/>
                  <a:pt x="493" y="448"/>
                </a:cubicBezTo>
                <a:cubicBezTo>
                  <a:pt x="494" y="448"/>
                  <a:pt x="494" y="448"/>
                  <a:pt x="494" y="448"/>
                </a:cubicBezTo>
                <a:cubicBezTo>
                  <a:pt x="494" y="448"/>
                  <a:pt x="494" y="448"/>
                  <a:pt x="494" y="448"/>
                </a:cubicBezTo>
                <a:cubicBezTo>
                  <a:pt x="494" y="448"/>
                  <a:pt x="494" y="448"/>
                  <a:pt x="494" y="448"/>
                </a:cubicBezTo>
                <a:cubicBezTo>
                  <a:pt x="495" y="448"/>
                  <a:pt x="495" y="448"/>
                  <a:pt x="495" y="448"/>
                </a:cubicBezTo>
                <a:cubicBezTo>
                  <a:pt x="496" y="448"/>
                  <a:pt x="496" y="448"/>
                  <a:pt x="496" y="448"/>
                </a:cubicBezTo>
                <a:cubicBezTo>
                  <a:pt x="501" y="440"/>
                  <a:pt x="501" y="440"/>
                  <a:pt x="501" y="440"/>
                </a:cubicBezTo>
                <a:cubicBezTo>
                  <a:pt x="503" y="432"/>
                  <a:pt x="503" y="432"/>
                  <a:pt x="503" y="432"/>
                </a:cubicBezTo>
                <a:cubicBezTo>
                  <a:pt x="505" y="432"/>
                  <a:pt x="505" y="432"/>
                  <a:pt x="505" y="432"/>
                </a:cubicBezTo>
                <a:cubicBezTo>
                  <a:pt x="506" y="432"/>
                  <a:pt x="506" y="432"/>
                  <a:pt x="506" y="432"/>
                </a:cubicBezTo>
                <a:cubicBezTo>
                  <a:pt x="517" y="436"/>
                  <a:pt x="517" y="436"/>
                  <a:pt x="517" y="436"/>
                </a:cubicBezTo>
                <a:cubicBezTo>
                  <a:pt x="523" y="432"/>
                  <a:pt x="523" y="432"/>
                  <a:pt x="523" y="432"/>
                </a:cubicBezTo>
                <a:cubicBezTo>
                  <a:pt x="523" y="432"/>
                  <a:pt x="523" y="432"/>
                  <a:pt x="523" y="432"/>
                </a:cubicBezTo>
                <a:cubicBezTo>
                  <a:pt x="524" y="432"/>
                  <a:pt x="524" y="432"/>
                  <a:pt x="524" y="432"/>
                </a:cubicBezTo>
                <a:cubicBezTo>
                  <a:pt x="530" y="431"/>
                  <a:pt x="530" y="431"/>
                  <a:pt x="530" y="431"/>
                </a:cubicBezTo>
                <a:cubicBezTo>
                  <a:pt x="534" y="424"/>
                  <a:pt x="534" y="424"/>
                  <a:pt x="534" y="424"/>
                </a:cubicBezTo>
                <a:cubicBezTo>
                  <a:pt x="534" y="416"/>
                  <a:pt x="534" y="416"/>
                  <a:pt x="534" y="416"/>
                </a:cubicBezTo>
                <a:cubicBezTo>
                  <a:pt x="537" y="403"/>
                  <a:pt x="537" y="403"/>
                  <a:pt x="537" y="403"/>
                </a:cubicBezTo>
                <a:cubicBezTo>
                  <a:pt x="537" y="404"/>
                  <a:pt x="537" y="404"/>
                  <a:pt x="537" y="404"/>
                </a:cubicBezTo>
                <a:cubicBezTo>
                  <a:pt x="539" y="404"/>
                  <a:pt x="539" y="404"/>
                  <a:pt x="539" y="404"/>
                </a:cubicBezTo>
                <a:cubicBezTo>
                  <a:pt x="547" y="406"/>
                  <a:pt x="547" y="406"/>
                  <a:pt x="547" y="406"/>
                </a:cubicBezTo>
                <a:cubicBezTo>
                  <a:pt x="551" y="398"/>
                  <a:pt x="551" y="398"/>
                  <a:pt x="551" y="398"/>
                </a:cubicBezTo>
                <a:cubicBezTo>
                  <a:pt x="552" y="398"/>
                  <a:pt x="552" y="398"/>
                  <a:pt x="552" y="398"/>
                </a:cubicBezTo>
                <a:cubicBezTo>
                  <a:pt x="553" y="398"/>
                  <a:pt x="553" y="398"/>
                  <a:pt x="553" y="398"/>
                </a:cubicBezTo>
                <a:cubicBezTo>
                  <a:pt x="561" y="398"/>
                  <a:pt x="561" y="398"/>
                  <a:pt x="561" y="398"/>
                </a:cubicBezTo>
                <a:cubicBezTo>
                  <a:pt x="562" y="398"/>
                  <a:pt x="562" y="398"/>
                  <a:pt x="562" y="398"/>
                </a:cubicBezTo>
                <a:cubicBezTo>
                  <a:pt x="562" y="398"/>
                  <a:pt x="562" y="398"/>
                  <a:pt x="562" y="398"/>
                </a:cubicBezTo>
                <a:cubicBezTo>
                  <a:pt x="563" y="398"/>
                  <a:pt x="563" y="398"/>
                  <a:pt x="563" y="398"/>
                </a:cubicBezTo>
                <a:cubicBezTo>
                  <a:pt x="567" y="404"/>
                  <a:pt x="567" y="404"/>
                  <a:pt x="567" y="404"/>
                </a:cubicBezTo>
                <a:cubicBezTo>
                  <a:pt x="567" y="404"/>
                  <a:pt x="567" y="404"/>
                  <a:pt x="567" y="404"/>
                </a:cubicBezTo>
                <a:cubicBezTo>
                  <a:pt x="567" y="405"/>
                  <a:pt x="567" y="405"/>
                  <a:pt x="567" y="405"/>
                </a:cubicBezTo>
                <a:cubicBezTo>
                  <a:pt x="567" y="406"/>
                  <a:pt x="567" y="406"/>
                  <a:pt x="567" y="406"/>
                </a:cubicBezTo>
                <a:cubicBezTo>
                  <a:pt x="568" y="414"/>
                  <a:pt x="568" y="414"/>
                  <a:pt x="568" y="414"/>
                </a:cubicBezTo>
                <a:cubicBezTo>
                  <a:pt x="572" y="417"/>
                  <a:pt x="572" y="417"/>
                  <a:pt x="572" y="417"/>
                </a:cubicBezTo>
                <a:cubicBezTo>
                  <a:pt x="577" y="412"/>
                  <a:pt x="577" y="412"/>
                  <a:pt x="577" y="412"/>
                </a:cubicBezTo>
                <a:cubicBezTo>
                  <a:pt x="579" y="414"/>
                  <a:pt x="579" y="414"/>
                  <a:pt x="579" y="414"/>
                </a:cubicBezTo>
                <a:cubicBezTo>
                  <a:pt x="581" y="416"/>
                  <a:pt x="581" y="418"/>
                  <a:pt x="581" y="420"/>
                </a:cubicBezTo>
                <a:cubicBezTo>
                  <a:pt x="581" y="427"/>
                  <a:pt x="581" y="427"/>
                  <a:pt x="581" y="427"/>
                </a:cubicBezTo>
                <a:cubicBezTo>
                  <a:pt x="579" y="434"/>
                  <a:pt x="579" y="434"/>
                  <a:pt x="579" y="434"/>
                </a:cubicBezTo>
                <a:cubicBezTo>
                  <a:pt x="581" y="438"/>
                  <a:pt x="581" y="438"/>
                  <a:pt x="581" y="438"/>
                </a:cubicBezTo>
                <a:cubicBezTo>
                  <a:pt x="585" y="442"/>
                  <a:pt x="585" y="442"/>
                  <a:pt x="585" y="442"/>
                </a:cubicBezTo>
                <a:cubicBezTo>
                  <a:pt x="601" y="444"/>
                  <a:pt x="601" y="444"/>
                  <a:pt x="601" y="444"/>
                </a:cubicBezTo>
                <a:cubicBezTo>
                  <a:pt x="602" y="445"/>
                  <a:pt x="602" y="445"/>
                  <a:pt x="602" y="445"/>
                </a:cubicBezTo>
                <a:cubicBezTo>
                  <a:pt x="602" y="445"/>
                  <a:pt x="602" y="445"/>
                  <a:pt x="602" y="445"/>
                </a:cubicBezTo>
                <a:cubicBezTo>
                  <a:pt x="603" y="445"/>
                  <a:pt x="603" y="445"/>
                  <a:pt x="603" y="445"/>
                </a:cubicBezTo>
                <a:cubicBezTo>
                  <a:pt x="603" y="445"/>
                  <a:pt x="603" y="445"/>
                  <a:pt x="603" y="445"/>
                </a:cubicBezTo>
                <a:cubicBezTo>
                  <a:pt x="604" y="446"/>
                  <a:pt x="604" y="446"/>
                  <a:pt x="604" y="446"/>
                </a:cubicBezTo>
                <a:cubicBezTo>
                  <a:pt x="609" y="440"/>
                  <a:pt x="609" y="440"/>
                  <a:pt x="609" y="440"/>
                </a:cubicBezTo>
                <a:cubicBezTo>
                  <a:pt x="609" y="440"/>
                  <a:pt x="609" y="440"/>
                  <a:pt x="609" y="440"/>
                </a:cubicBezTo>
                <a:cubicBezTo>
                  <a:pt x="613" y="436"/>
                  <a:pt x="613" y="436"/>
                  <a:pt x="613" y="436"/>
                </a:cubicBezTo>
                <a:cubicBezTo>
                  <a:pt x="611" y="430"/>
                  <a:pt x="611" y="430"/>
                  <a:pt x="611" y="430"/>
                </a:cubicBezTo>
                <a:cubicBezTo>
                  <a:pt x="607" y="404"/>
                  <a:pt x="607" y="404"/>
                  <a:pt x="607" y="404"/>
                </a:cubicBezTo>
                <a:cubicBezTo>
                  <a:pt x="619" y="410"/>
                  <a:pt x="619" y="410"/>
                  <a:pt x="619" y="410"/>
                </a:cubicBezTo>
                <a:cubicBezTo>
                  <a:pt x="619" y="410"/>
                  <a:pt x="619" y="410"/>
                  <a:pt x="619" y="410"/>
                </a:cubicBezTo>
                <a:cubicBezTo>
                  <a:pt x="619" y="410"/>
                  <a:pt x="619" y="410"/>
                  <a:pt x="619" y="410"/>
                </a:cubicBezTo>
                <a:cubicBezTo>
                  <a:pt x="625" y="416"/>
                  <a:pt x="625" y="416"/>
                  <a:pt x="625" y="416"/>
                </a:cubicBezTo>
                <a:cubicBezTo>
                  <a:pt x="628" y="419"/>
                  <a:pt x="628" y="419"/>
                  <a:pt x="628" y="419"/>
                </a:cubicBezTo>
                <a:cubicBezTo>
                  <a:pt x="633" y="416"/>
                  <a:pt x="633" y="416"/>
                  <a:pt x="633" y="416"/>
                </a:cubicBezTo>
                <a:cubicBezTo>
                  <a:pt x="649" y="398"/>
                  <a:pt x="649" y="398"/>
                  <a:pt x="649" y="398"/>
                </a:cubicBezTo>
                <a:cubicBezTo>
                  <a:pt x="649" y="398"/>
                  <a:pt x="649" y="398"/>
                  <a:pt x="649" y="398"/>
                </a:cubicBezTo>
                <a:cubicBezTo>
                  <a:pt x="650" y="398"/>
                  <a:pt x="650" y="398"/>
                  <a:pt x="650" y="398"/>
                </a:cubicBezTo>
                <a:cubicBezTo>
                  <a:pt x="656" y="393"/>
                  <a:pt x="656" y="393"/>
                  <a:pt x="656" y="393"/>
                </a:cubicBezTo>
                <a:cubicBezTo>
                  <a:pt x="663" y="384"/>
                  <a:pt x="663" y="384"/>
                  <a:pt x="663" y="384"/>
                </a:cubicBezTo>
                <a:cubicBezTo>
                  <a:pt x="663" y="383"/>
                  <a:pt x="663" y="383"/>
                  <a:pt x="663" y="383"/>
                </a:cubicBezTo>
                <a:cubicBezTo>
                  <a:pt x="672" y="385"/>
                  <a:pt x="672" y="385"/>
                  <a:pt x="672" y="385"/>
                </a:cubicBezTo>
                <a:cubicBezTo>
                  <a:pt x="677" y="385"/>
                  <a:pt x="677" y="385"/>
                  <a:pt x="677" y="385"/>
                </a:cubicBezTo>
                <a:cubicBezTo>
                  <a:pt x="677" y="382"/>
                  <a:pt x="677" y="379"/>
                  <a:pt x="678" y="378"/>
                </a:cubicBezTo>
                <a:cubicBezTo>
                  <a:pt x="685" y="370"/>
                  <a:pt x="685" y="370"/>
                  <a:pt x="685" y="370"/>
                </a:cubicBezTo>
                <a:cubicBezTo>
                  <a:pt x="687" y="368"/>
                  <a:pt x="687" y="368"/>
                  <a:pt x="687" y="368"/>
                </a:cubicBezTo>
                <a:cubicBezTo>
                  <a:pt x="695" y="371"/>
                  <a:pt x="695" y="371"/>
                  <a:pt x="695" y="371"/>
                </a:cubicBezTo>
                <a:cubicBezTo>
                  <a:pt x="704" y="370"/>
                  <a:pt x="704" y="370"/>
                  <a:pt x="704" y="370"/>
                </a:cubicBezTo>
                <a:cubicBezTo>
                  <a:pt x="711" y="363"/>
                  <a:pt x="711" y="363"/>
                  <a:pt x="711" y="363"/>
                </a:cubicBezTo>
                <a:cubicBezTo>
                  <a:pt x="714" y="357"/>
                  <a:pt x="714" y="357"/>
                  <a:pt x="714" y="357"/>
                </a:cubicBezTo>
                <a:cubicBezTo>
                  <a:pt x="712" y="354"/>
                  <a:pt x="712" y="354"/>
                  <a:pt x="712" y="354"/>
                </a:cubicBezTo>
                <a:cubicBezTo>
                  <a:pt x="706" y="357"/>
                  <a:pt x="706" y="357"/>
                  <a:pt x="706" y="357"/>
                </a:cubicBezTo>
                <a:cubicBezTo>
                  <a:pt x="706" y="356"/>
                  <a:pt x="706" y="356"/>
                  <a:pt x="706" y="356"/>
                </a:cubicBezTo>
                <a:cubicBezTo>
                  <a:pt x="705" y="356"/>
                  <a:pt x="705" y="356"/>
                  <a:pt x="705" y="356"/>
                </a:cubicBezTo>
                <a:cubicBezTo>
                  <a:pt x="698" y="350"/>
                  <a:pt x="698" y="350"/>
                  <a:pt x="698" y="350"/>
                </a:cubicBezTo>
                <a:cubicBezTo>
                  <a:pt x="698" y="349"/>
                  <a:pt x="698" y="349"/>
                  <a:pt x="698" y="349"/>
                </a:cubicBezTo>
                <a:cubicBezTo>
                  <a:pt x="701" y="338"/>
                  <a:pt x="701" y="338"/>
                  <a:pt x="701" y="338"/>
                </a:cubicBezTo>
                <a:cubicBezTo>
                  <a:pt x="701" y="330"/>
                  <a:pt x="701" y="330"/>
                  <a:pt x="701" y="330"/>
                </a:cubicBezTo>
                <a:cubicBezTo>
                  <a:pt x="699" y="324"/>
                  <a:pt x="699" y="324"/>
                  <a:pt x="699" y="324"/>
                </a:cubicBezTo>
                <a:cubicBezTo>
                  <a:pt x="694" y="322"/>
                  <a:pt x="694" y="322"/>
                  <a:pt x="694" y="322"/>
                </a:cubicBezTo>
                <a:cubicBezTo>
                  <a:pt x="694" y="321"/>
                  <a:pt x="694" y="321"/>
                  <a:pt x="694" y="321"/>
                </a:cubicBezTo>
                <a:cubicBezTo>
                  <a:pt x="693" y="321"/>
                  <a:pt x="693" y="321"/>
                  <a:pt x="693" y="321"/>
                </a:cubicBezTo>
                <a:cubicBezTo>
                  <a:pt x="693" y="320"/>
                  <a:pt x="693" y="320"/>
                  <a:pt x="693" y="320"/>
                </a:cubicBezTo>
                <a:cubicBezTo>
                  <a:pt x="688" y="311"/>
                  <a:pt x="688" y="311"/>
                  <a:pt x="688" y="311"/>
                </a:cubicBezTo>
                <a:cubicBezTo>
                  <a:pt x="687" y="310"/>
                  <a:pt x="687" y="310"/>
                  <a:pt x="687" y="310"/>
                </a:cubicBezTo>
                <a:cubicBezTo>
                  <a:pt x="681" y="318"/>
                  <a:pt x="681" y="318"/>
                  <a:pt x="681" y="318"/>
                </a:cubicBezTo>
                <a:cubicBezTo>
                  <a:pt x="674" y="322"/>
                  <a:pt x="674" y="322"/>
                  <a:pt x="674" y="322"/>
                </a:cubicBezTo>
                <a:cubicBezTo>
                  <a:pt x="672" y="323"/>
                  <a:pt x="672" y="323"/>
                  <a:pt x="672" y="323"/>
                </a:cubicBezTo>
                <a:cubicBezTo>
                  <a:pt x="672" y="322"/>
                  <a:pt x="672" y="322"/>
                  <a:pt x="672" y="322"/>
                </a:cubicBezTo>
                <a:cubicBezTo>
                  <a:pt x="671" y="322"/>
                  <a:pt x="671" y="322"/>
                  <a:pt x="671" y="322"/>
                </a:cubicBezTo>
                <a:cubicBezTo>
                  <a:pt x="664" y="315"/>
                  <a:pt x="664" y="315"/>
                  <a:pt x="664" y="315"/>
                </a:cubicBezTo>
                <a:cubicBezTo>
                  <a:pt x="664" y="314"/>
                  <a:pt x="664" y="314"/>
                  <a:pt x="664" y="314"/>
                </a:cubicBezTo>
                <a:cubicBezTo>
                  <a:pt x="659" y="303"/>
                  <a:pt x="659" y="303"/>
                  <a:pt x="659" y="303"/>
                </a:cubicBezTo>
                <a:cubicBezTo>
                  <a:pt x="659" y="303"/>
                  <a:pt x="659" y="303"/>
                  <a:pt x="659" y="303"/>
                </a:cubicBezTo>
                <a:cubicBezTo>
                  <a:pt x="657" y="295"/>
                  <a:pt x="657" y="295"/>
                  <a:pt x="657" y="295"/>
                </a:cubicBezTo>
                <a:cubicBezTo>
                  <a:pt x="657" y="294"/>
                  <a:pt x="657" y="294"/>
                  <a:pt x="657" y="294"/>
                </a:cubicBezTo>
                <a:cubicBezTo>
                  <a:pt x="657" y="294"/>
                  <a:pt x="657" y="294"/>
                  <a:pt x="657" y="294"/>
                </a:cubicBezTo>
                <a:cubicBezTo>
                  <a:pt x="657" y="282"/>
                  <a:pt x="657" y="282"/>
                  <a:pt x="657" y="282"/>
                </a:cubicBezTo>
                <a:cubicBezTo>
                  <a:pt x="656" y="275"/>
                  <a:pt x="656" y="275"/>
                  <a:pt x="656" y="275"/>
                </a:cubicBezTo>
                <a:cubicBezTo>
                  <a:pt x="650" y="273"/>
                  <a:pt x="650" y="273"/>
                  <a:pt x="650" y="273"/>
                </a:cubicBezTo>
                <a:cubicBezTo>
                  <a:pt x="650" y="273"/>
                  <a:pt x="650" y="273"/>
                  <a:pt x="650" y="273"/>
                </a:cubicBezTo>
                <a:cubicBezTo>
                  <a:pt x="650" y="273"/>
                  <a:pt x="650" y="273"/>
                  <a:pt x="650" y="273"/>
                </a:cubicBezTo>
                <a:cubicBezTo>
                  <a:pt x="637" y="263"/>
                  <a:pt x="637" y="263"/>
                  <a:pt x="637" y="263"/>
                </a:cubicBezTo>
                <a:cubicBezTo>
                  <a:pt x="638" y="262"/>
                  <a:pt x="638" y="262"/>
                  <a:pt x="638" y="262"/>
                </a:cubicBezTo>
                <a:cubicBezTo>
                  <a:pt x="644" y="255"/>
                  <a:pt x="644" y="255"/>
                  <a:pt x="644" y="255"/>
                </a:cubicBezTo>
                <a:cubicBezTo>
                  <a:pt x="644" y="255"/>
                  <a:pt x="644" y="255"/>
                  <a:pt x="644" y="255"/>
                </a:cubicBezTo>
                <a:cubicBezTo>
                  <a:pt x="644" y="254"/>
                  <a:pt x="644" y="254"/>
                  <a:pt x="644" y="254"/>
                </a:cubicBezTo>
                <a:cubicBezTo>
                  <a:pt x="645" y="254"/>
                  <a:pt x="645" y="254"/>
                  <a:pt x="645" y="254"/>
                </a:cubicBezTo>
                <a:cubicBezTo>
                  <a:pt x="645" y="254"/>
                  <a:pt x="645" y="254"/>
                  <a:pt x="645" y="254"/>
                </a:cubicBezTo>
                <a:cubicBezTo>
                  <a:pt x="651" y="254"/>
                  <a:pt x="651" y="254"/>
                  <a:pt x="651" y="254"/>
                </a:cubicBezTo>
                <a:cubicBezTo>
                  <a:pt x="652" y="254"/>
                  <a:pt x="652" y="254"/>
                  <a:pt x="652" y="254"/>
                </a:cubicBezTo>
                <a:cubicBezTo>
                  <a:pt x="654" y="254"/>
                  <a:pt x="656" y="255"/>
                  <a:pt x="657" y="257"/>
                </a:cubicBezTo>
                <a:cubicBezTo>
                  <a:pt x="663" y="261"/>
                  <a:pt x="663" y="261"/>
                  <a:pt x="663" y="261"/>
                </a:cubicBezTo>
                <a:cubicBezTo>
                  <a:pt x="669" y="256"/>
                  <a:pt x="669" y="256"/>
                  <a:pt x="669" y="256"/>
                </a:cubicBezTo>
                <a:cubicBezTo>
                  <a:pt x="673" y="250"/>
                  <a:pt x="673" y="250"/>
                  <a:pt x="673" y="250"/>
                </a:cubicBezTo>
                <a:cubicBezTo>
                  <a:pt x="673" y="245"/>
                  <a:pt x="673" y="245"/>
                  <a:pt x="673" y="245"/>
                </a:cubicBezTo>
                <a:cubicBezTo>
                  <a:pt x="672" y="232"/>
                  <a:pt x="672" y="232"/>
                  <a:pt x="672" y="232"/>
                </a:cubicBezTo>
                <a:cubicBezTo>
                  <a:pt x="671" y="227"/>
                  <a:pt x="671" y="227"/>
                  <a:pt x="671" y="227"/>
                </a:cubicBezTo>
                <a:cubicBezTo>
                  <a:pt x="662" y="226"/>
                  <a:pt x="662" y="226"/>
                  <a:pt x="662" y="226"/>
                </a:cubicBezTo>
                <a:cubicBezTo>
                  <a:pt x="662" y="220"/>
                  <a:pt x="662" y="220"/>
                  <a:pt x="662" y="220"/>
                </a:cubicBezTo>
                <a:cubicBezTo>
                  <a:pt x="654" y="210"/>
                  <a:pt x="654" y="210"/>
                  <a:pt x="654" y="210"/>
                </a:cubicBezTo>
                <a:cubicBezTo>
                  <a:pt x="653" y="210"/>
                  <a:pt x="653" y="210"/>
                  <a:pt x="653" y="210"/>
                </a:cubicBezTo>
                <a:cubicBezTo>
                  <a:pt x="649" y="203"/>
                  <a:pt x="649" y="203"/>
                  <a:pt x="649" y="203"/>
                </a:cubicBezTo>
                <a:cubicBezTo>
                  <a:pt x="649" y="202"/>
                  <a:pt x="649" y="202"/>
                  <a:pt x="649" y="202"/>
                </a:cubicBezTo>
                <a:cubicBezTo>
                  <a:pt x="649" y="201"/>
                  <a:pt x="649" y="201"/>
                  <a:pt x="649" y="201"/>
                </a:cubicBezTo>
                <a:cubicBezTo>
                  <a:pt x="649" y="201"/>
                  <a:pt x="649" y="201"/>
                  <a:pt x="649" y="201"/>
                </a:cubicBezTo>
                <a:cubicBezTo>
                  <a:pt x="657" y="190"/>
                  <a:pt x="657" y="190"/>
                  <a:pt x="657" y="190"/>
                </a:cubicBezTo>
                <a:cubicBezTo>
                  <a:pt x="657" y="189"/>
                  <a:pt x="657" y="189"/>
                  <a:pt x="657" y="189"/>
                </a:cubicBezTo>
                <a:cubicBezTo>
                  <a:pt x="658" y="189"/>
                  <a:pt x="658" y="189"/>
                  <a:pt x="658" y="189"/>
                </a:cubicBezTo>
                <a:cubicBezTo>
                  <a:pt x="658" y="188"/>
                  <a:pt x="658" y="188"/>
                  <a:pt x="658" y="188"/>
                </a:cubicBezTo>
                <a:cubicBezTo>
                  <a:pt x="659" y="188"/>
                  <a:pt x="659" y="188"/>
                  <a:pt x="659" y="188"/>
                </a:cubicBezTo>
                <a:cubicBezTo>
                  <a:pt x="662" y="188"/>
                  <a:pt x="662" y="188"/>
                  <a:pt x="662" y="188"/>
                </a:cubicBezTo>
                <a:cubicBezTo>
                  <a:pt x="667" y="184"/>
                  <a:pt x="667" y="184"/>
                  <a:pt x="667" y="184"/>
                </a:cubicBezTo>
                <a:cubicBezTo>
                  <a:pt x="672" y="168"/>
                  <a:pt x="672" y="168"/>
                  <a:pt x="672" y="168"/>
                </a:cubicBezTo>
                <a:cubicBezTo>
                  <a:pt x="672" y="168"/>
                  <a:pt x="672" y="168"/>
                  <a:pt x="672" y="168"/>
                </a:cubicBezTo>
                <a:cubicBezTo>
                  <a:pt x="672" y="168"/>
                  <a:pt x="672" y="168"/>
                  <a:pt x="672" y="168"/>
                </a:cubicBezTo>
                <a:cubicBezTo>
                  <a:pt x="679" y="161"/>
                  <a:pt x="679" y="161"/>
                  <a:pt x="679" y="161"/>
                </a:cubicBezTo>
                <a:cubicBezTo>
                  <a:pt x="679" y="160"/>
                  <a:pt x="679" y="160"/>
                  <a:pt x="679" y="160"/>
                </a:cubicBezTo>
                <a:cubicBezTo>
                  <a:pt x="679" y="160"/>
                  <a:pt x="679" y="160"/>
                  <a:pt x="679" y="160"/>
                </a:cubicBezTo>
                <a:cubicBezTo>
                  <a:pt x="679" y="160"/>
                  <a:pt x="679" y="160"/>
                  <a:pt x="679" y="160"/>
                </a:cubicBezTo>
                <a:cubicBezTo>
                  <a:pt x="687" y="158"/>
                  <a:pt x="687" y="158"/>
                  <a:pt x="687" y="158"/>
                </a:cubicBezTo>
                <a:cubicBezTo>
                  <a:pt x="687" y="159"/>
                  <a:pt x="687" y="159"/>
                  <a:pt x="687" y="159"/>
                </a:cubicBezTo>
                <a:cubicBezTo>
                  <a:pt x="691" y="163"/>
                  <a:pt x="691" y="163"/>
                  <a:pt x="691" y="163"/>
                </a:cubicBezTo>
                <a:cubicBezTo>
                  <a:pt x="693" y="164"/>
                  <a:pt x="693" y="164"/>
                  <a:pt x="693" y="164"/>
                </a:cubicBezTo>
                <a:cubicBezTo>
                  <a:pt x="696" y="151"/>
                  <a:pt x="696" y="151"/>
                  <a:pt x="696" y="151"/>
                </a:cubicBezTo>
                <a:cubicBezTo>
                  <a:pt x="693" y="142"/>
                  <a:pt x="693" y="142"/>
                  <a:pt x="693" y="142"/>
                </a:cubicBezTo>
                <a:cubicBezTo>
                  <a:pt x="693" y="142"/>
                  <a:pt x="693" y="142"/>
                  <a:pt x="693" y="142"/>
                </a:cubicBezTo>
                <a:cubicBezTo>
                  <a:pt x="693" y="141"/>
                  <a:pt x="693" y="141"/>
                  <a:pt x="693" y="141"/>
                </a:cubicBezTo>
                <a:cubicBezTo>
                  <a:pt x="694" y="131"/>
                  <a:pt x="694" y="131"/>
                  <a:pt x="694" y="131"/>
                </a:cubicBezTo>
                <a:cubicBezTo>
                  <a:pt x="694" y="130"/>
                  <a:pt x="694" y="130"/>
                  <a:pt x="694" y="130"/>
                </a:cubicBezTo>
                <a:cubicBezTo>
                  <a:pt x="699" y="125"/>
                  <a:pt x="699" y="125"/>
                  <a:pt x="699" y="125"/>
                </a:cubicBezTo>
                <a:cubicBezTo>
                  <a:pt x="702" y="120"/>
                  <a:pt x="702" y="120"/>
                  <a:pt x="702" y="120"/>
                </a:cubicBezTo>
                <a:cubicBezTo>
                  <a:pt x="702" y="115"/>
                  <a:pt x="702" y="115"/>
                  <a:pt x="702" y="115"/>
                </a:cubicBezTo>
                <a:cubicBezTo>
                  <a:pt x="702" y="112"/>
                  <a:pt x="701" y="108"/>
                  <a:pt x="699" y="102"/>
                </a:cubicBezTo>
                <a:cubicBezTo>
                  <a:pt x="699" y="102"/>
                  <a:pt x="699" y="102"/>
                  <a:pt x="699" y="102"/>
                </a:cubicBezTo>
                <a:cubicBezTo>
                  <a:pt x="699" y="102"/>
                  <a:pt x="699" y="102"/>
                  <a:pt x="699" y="102"/>
                </a:cubicBezTo>
                <a:cubicBezTo>
                  <a:pt x="699" y="93"/>
                  <a:pt x="699" y="93"/>
                  <a:pt x="699" y="93"/>
                </a:cubicBezTo>
                <a:cubicBezTo>
                  <a:pt x="699" y="92"/>
                  <a:pt x="699" y="92"/>
                  <a:pt x="699" y="92"/>
                </a:cubicBezTo>
                <a:cubicBezTo>
                  <a:pt x="701" y="84"/>
                  <a:pt x="701" y="84"/>
                  <a:pt x="701" y="84"/>
                </a:cubicBezTo>
                <a:cubicBezTo>
                  <a:pt x="699" y="80"/>
                  <a:pt x="698" y="78"/>
                  <a:pt x="698" y="76"/>
                </a:cubicBezTo>
                <a:lnTo>
                  <a:pt x="699" y="64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" name="Freeform 6"/>
          <p:cNvSpPr>
            <a:spLocks/>
          </p:cNvSpPr>
          <p:nvPr/>
        </p:nvSpPr>
        <p:spPr bwMode="auto">
          <a:xfrm>
            <a:off x="4551412" y="2503488"/>
            <a:ext cx="1714500" cy="1449388"/>
          </a:xfrm>
          <a:custGeom>
            <a:avLst/>
            <a:gdLst>
              <a:gd name="T0" fmla="*/ 268 w 456"/>
              <a:gd name="T1" fmla="*/ 154 h 386"/>
              <a:gd name="T2" fmla="*/ 258 w 456"/>
              <a:gd name="T3" fmla="*/ 160 h 386"/>
              <a:gd name="T4" fmla="*/ 222 w 456"/>
              <a:gd name="T5" fmla="*/ 128 h 386"/>
              <a:gd name="T6" fmla="*/ 196 w 456"/>
              <a:gd name="T7" fmla="*/ 107 h 386"/>
              <a:gd name="T8" fmla="*/ 199 w 456"/>
              <a:gd name="T9" fmla="*/ 78 h 386"/>
              <a:gd name="T10" fmla="*/ 170 w 456"/>
              <a:gd name="T11" fmla="*/ 86 h 386"/>
              <a:gd name="T12" fmla="*/ 148 w 456"/>
              <a:gd name="T13" fmla="*/ 58 h 386"/>
              <a:gd name="T14" fmla="*/ 138 w 456"/>
              <a:gd name="T15" fmla="*/ 24 h 386"/>
              <a:gd name="T16" fmla="*/ 128 w 456"/>
              <a:gd name="T17" fmla="*/ 7 h 386"/>
              <a:gd name="T18" fmla="*/ 105 w 456"/>
              <a:gd name="T19" fmla="*/ 15 h 386"/>
              <a:gd name="T20" fmla="*/ 89 w 456"/>
              <a:gd name="T21" fmla="*/ 32 h 386"/>
              <a:gd name="T22" fmla="*/ 49 w 456"/>
              <a:gd name="T23" fmla="*/ 44 h 386"/>
              <a:gd name="T24" fmla="*/ 25 w 456"/>
              <a:gd name="T25" fmla="*/ 73 h 386"/>
              <a:gd name="T26" fmla="*/ 2 w 456"/>
              <a:gd name="T27" fmla="*/ 92 h 386"/>
              <a:gd name="T28" fmla="*/ 33 w 456"/>
              <a:gd name="T29" fmla="*/ 119 h 386"/>
              <a:gd name="T30" fmla="*/ 56 w 456"/>
              <a:gd name="T31" fmla="*/ 127 h 386"/>
              <a:gd name="T32" fmla="*/ 112 w 456"/>
              <a:gd name="T33" fmla="*/ 150 h 386"/>
              <a:gd name="T34" fmla="*/ 152 w 456"/>
              <a:gd name="T35" fmla="*/ 142 h 386"/>
              <a:gd name="T36" fmla="*/ 186 w 456"/>
              <a:gd name="T37" fmla="*/ 156 h 386"/>
              <a:gd name="T38" fmla="*/ 216 w 456"/>
              <a:gd name="T39" fmla="*/ 168 h 386"/>
              <a:gd name="T40" fmla="*/ 262 w 456"/>
              <a:gd name="T41" fmla="*/ 203 h 386"/>
              <a:gd name="T42" fmla="*/ 274 w 456"/>
              <a:gd name="T43" fmla="*/ 220 h 386"/>
              <a:gd name="T44" fmla="*/ 271 w 456"/>
              <a:gd name="T45" fmla="*/ 288 h 386"/>
              <a:gd name="T46" fmla="*/ 252 w 456"/>
              <a:gd name="T47" fmla="*/ 322 h 386"/>
              <a:gd name="T48" fmla="*/ 224 w 456"/>
              <a:gd name="T49" fmla="*/ 333 h 386"/>
              <a:gd name="T50" fmla="*/ 250 w 456"/>
              <a:gd name="T51" fmla="*/ 352 h 386"/>
              <a:gd name="T52" fmla="*/ 262 w 456"/>
              <a:gd name="T53" fmla="*/ 348 h 386"/>
              <a:gd name="T54" fmla="*/ 263 w 456"/>
              <a:gd name="T55" fmla="*/ 335 h 386"/>
              <a:gd name="T56" fmla="*/ 276 w 456"/>
              <a:gd name="T57" fmla="*/ 322 h 386"/>
              <a:gd name="T58" fmla="*/ 288 w 456"/>
              <a:gd name="T59" fmla="*/ 332 h 386"/>
              <a:gd name="T60" fmla="*/ 322 w 456"/>
              <a:gd name="T61" fmla="*/ 346 h 386"/>
              <a:gd name="T62" fmla="*/ 334 w 456"/>
              <a:gd name="T63" fmla="*/ 366 h 386"/>
              <a:gd name="T64" fmla="*/ 364 w 456"/>
              <a:gd name="T65" fmla="*/ 375 h 386"/>
              <a:gd name="T66" fmla="*/ 364 w 456"/>
              <a:gd name="T67" fmla="*/ 357 h 386"/>
              <a:gd name="T68" fmla="*/ 368 w 456"/>
              <a:gd name="T69" fmla="*/ 350 h 386"/>
              <a:gd name="T70" fmla="*/ 383 w 456"/>
              <a:gd name="T71" fmla="*/ 324 h 386"/>
              <a:gd name="T72" fmla="*/ 385 w 456"/>
              <a:gd name="T73" fmla="*/ 307 h 386"/>
              <a:gd name="T74" fmla="*/ 400 w 456"/>
              <a:gd name="T75" fmla="*/ 290 h 386"/>
              <a:gd name="T76" fmla="*/ 423 w 456"/>
              <a:gd name="T77" fmla="*/ 286 h 386"/>
              <a:gd name="T78" fmla="*/ 446 w 456"/>
              <a:gd name="T79" fmla="*/ 278 h 386"/>
              <a:gd name="T80" fmla="*/ 453 w 456"/>
              <a:gd name="T81" fmla="*/ 244 h 386"/>
              <a:gd name="T82" fmla="*/ 412 w 456"/>
              <a:gd name="T83" fmla="*/ 218 h 386"/>
              <a:gd name="T84" fmla="*/ 396 w 456"/>
              <a:gd name="T85" fmla="*/ 246 h 386"/>
              <a:gd name="T86" fmla="*/ 408 w 456"/>
              <a:gd name="T87" fmla="*/ 255 h 386"/>
              <a:gd name="T88" fmla="*/ 406 w 456"/>
              <a:gd name="T89" fmla="*/ 270 h 386"/>
              <a:gd name="T90" fmla="*/ 389 w 456"/>
              <a:gd name="T91" fmla="*/ 275 h 386"/>
              <a:gd name="T92" fmla="*/ 374 w 456"/>
              <a:gd name="T93" fmla="*/ 284 h 386"/>
              <a:gd name="T94" fmla="*/ 363 w 456"/>
              <a:gd name="T95" fmla="*/ 273 h 386"/>
              <a:gd name="T96" fmla="*/ 356 w 456"/>
              <a:gd name="T97" fmla="*/ 256 h 386"/>
              <a:gd name="T98" fmla="*/ 350 w 456"/>
              <a:gd name="T99" fmla="*/ 238 h 386"/>
              <a:gd name="T100" fmla="*/ 326 w 456"/>
              <a:gd name="T101" fmla="*/ 208 h 386"/>
              <a:gd name="T102" fmla="*/ 299 w 456"/>
              <a:gd name="T103" fmla="*/ 188 h 386"/>
              <a:gd name="T104" fmla="*/ 300 w 456"/>
              <a:gd name="T105" fmla="*/ 168 h 386"/>
              <a:gd name="T106" fmla="*/ 325 w 456"/>
              <a:gd name="T107" fmla="*/ 142 h 386"/>
              <a:gd name="T108" fmla="*/ 296 w 456"/>
              <a:gd name="T109" fmla="*/ 143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56" h="386">
                <a:moveTo>
                  <a:pt x="271" y="140"/>
                </a:moveTo>
                <a:cubicBezTo>
                  <a:pt x="265" y="140"/>
                  <a:pt x="265" y="140"/>
                  <a:pt x="265" y="140"/>
                </a:cubicBezTo>
                <a:cubicBezTo>
                  <a:pt x="263" y="144"/>
                  <a:pt x="263" y="144"/>
                  <a:pt x="263" y="144"/>
                </a:cubicBezTo>
                <a:cubicBezTo>
                  <a:pt x="266" y="148"/>
                  <a:pt x="266" y="148"/>
                  <a:pt x="266" y="148"/>
                </a:cubicBezTo>
                <a:cubicBezTo>
                  <a:pt x="266" y="148"/>
                  <a:pt x="266" y="148"/>
                  <a:pt x="266" y="148"/>
                </a:cubicBezTo>
                <a:cubicBezTo>
                  <a:pt x="266" y="148"/>
                  <a:pt x="266" y="148"/>
                  <a:pt x="266" y="148"/>
                </a:cubicBezTo>
                <a:cubicBezTo>
                  <a:pt x="268" y="154"/>
                  <a:pt x="268" y="154"/>
                  <a:pt x="268" y="154"/>
                </a:cubicBezTo>
                <a:cubicBezTo>
                  <a:pt x="268" y="154"/>
                  <a:pt x="268" y="154"/>
                  <a:pt x="268" y="154"/>
                </a:cubicBezTo>
                <a:cubicBezTo>
                  <a:pt x="268" y="155"/>
                  <a:pt x="268" y="155"/>
                  <a:pt x="268" y="155"/>
                </a:cubicBezTo>
                <a:cubicBezTo>
                  <a:pt x="268" y="156"/>
                  <a:pt x="268" y="156"/>
                  <a:pt x="268" y="156"/>
                </a:cubicBezTo>
                <a:cubicBezTo>
                  <a:pt x="259" y="160"/>
                  <a:pt x="259" y="160"/>
                  <a:pt x="259" y="160"/>
                </a:cubicBezTo>
                <a:cubicBezTo>
                  <a:pt x="258" y="160"/>
                  <a:pt x="258" y="160"/>
                  <a:pt x="258" y="160"/>
                </a:cubicBezTo>
                <a:cubicBezTo>
                  <a:pt x="258" y="160"/>
                  <a:pt x="258" y="160"/>
                  <a:pt x="258" y="160"/>
                </a:cubicBezTo>
                <a:cubicBezTo>
                  <a:pt x="258" y="160"/>
                  <a:pt x="258" y="160"/>
                  <a:pt x="258" y="160"/>
                </a:cubicBezTo>
                <a:cubicBezTo>
                  <a:pt x="258" y="160"/>
                  <a:pt x="258" y="160"/>
                  <a:pt x="258" y="160"/>
                </a:cubicBezTo>
                <a:cubicBezTo>
                  <a:pt x="251" y="160"/>
                  <a:pt x="247" y="158"/>
                  <a:pt x="246" y="155"/>
                </a:cubicBezTo>
                <a:cubicBezTo>
                  <a:pt x="244" y="150"/>
                  <a:pt x="244" y="150"/>
                  <a:pt x="244" y="150"/>
                </a:cubicBezTo>
                <a:cubicBezTo>
                  <a:pt x="232" y="148"/>
                  <a:pt x="232" y="148"/>
                  <a:pt x="232" y="148"/>
                </a:cubicBezTo>
                <a:cubicBezTo>
                  <a:pt x="228" y="132"/>
                  <a:pt x="228" y="132"/>
                  <a:pt x="228" y="132"/>
                </a:cubicBezTo>
                <a:cubicBezTo>
                  <a:pt x="226" y="132"/>
                  <a:pt x="224" y="131"/>
                  <a:pt x="223" y="129"/>
                </a:cubicBezTo>
                <a:cubicBezTo>
                  <a:pt x="222" y="128"/>
                  <a:pt x="222" y="128"/>
                  <a:pt x="222" y="128"/>
                </a:cubicBezTo>
                <a:cubicBezTo>
                  <a:pt x="220" y="126"/>
                  <a:pt x="219" y="124"/>
                  <a:pt x="216" y="124"/>
                </a:cubicBezTo>
                <a:cubicBezTo>
                  <a:pt x="213" y="122"/>
                  <a:pt x="210" y="120"/>
                  <a:pt x="208" y="116"/>
                </a:cubicBezTo>
                <a:cubicBezTo>
                  <a:pt x="203" y="114"/>
                  <a:pt x="203" y="114"/>
                  <a:pt x="203" y="114"/>
                </a:cubicBezTo>
                <a:cubicBezTo>
                  <a:pt x="203" y="114"/>
                  <a:pt x="203" y="114"/>
                  <a:pt x="203" y="114"/>
                </a:cubicBezTo>
                <a:cubicBezTo>
                  <a:pt x="203" y="114"/>
                  <a:pt x="203" y="114"/>
                  <a:pt x="203" y="114"/>
                </a:cubicBezTo>
                <a:cubicBezTo>
                  <a:pt x="203" y="114"/>
                  <a:pt x="203" y="114"/>
                  <a:pt x="203" y="114"/>
                </a:cubicBezTo>
                <a:cubicBezTo>
                  <a:pt x="196" y="107"/>
                  <a:pt x="196" y="107"/>
                  <a:pt x="196" y="107"/>
                </a:cubicBezTo>
                <a:cubicBezTo>
                  <a:pt x="196" y="107"/>
                  <a:pt x="196" y="107"/>
                  <a:pt x="196" y="107"/>
                </a:cubicBezTo>
                <a:cubicBezTo>
                  <a:pt x="195" y="102"/>
                  <a:pt x="195" y="102"/>
                  <a:pt x="195" y="102"/>
                </a:cubicBezTo>
                <a:cubicBezTo>
                  <a:pt x="195" y="101"/>
                  <a:pt x="195" y="101"/>
                  <a:pt x="195" y="101"/>
                </a:cubicBezTo>
                <a:cubicBezTo>
                  <a:pt x="208" y="84"/>
                  <a:pt x="208" y="84"/>
                  <a:pt x="208" y="84"/>
                </a:cubicBezTo>
                <a:cubicBezTo>
                  <a:pt x="208" y="82"/>
                  <a:pt x="208" y="82"/>
                  <a:pt x="208" y="81"/>
                </a:cubicBezTo>
                <a:cubicBezTo>
                  <a:pt x="206" y="76"/>
                  <a:pt x="206" y="76"/>
                  <a:pt x="206" y="76"/>
                </a:cubicBezTo>
                <a:cubicBezTo>
                  <a:pt x="199" y="78"/>
                  <a:pt x="199" y="78"/>
                  <a:pt x="199" y="78"/>
                </a:cubicBezTo>
                <a:cubicBezTo>
                  <a:pt x="198" y="78"/>
                  <a:pt x="198" y="78"/>
                  <a:pt x="198" y="78"/>
                </a:cubicBezTo>
                <a:cubicBezTo>
                  <a:pt x="198" y="79"/>
                  <a:pt x="198" y="79"/>
                  <a:pt x="198" y="79"/>
                </a:cubicBezTo>
                <a:cubicBezTo>
                  <a:pt x="198" y="79"/>
                  <a:pt x="198" y="79"/>
                  <a:pt x="198" y="79"/>
                </a:cubicBezTo>
                <a:cubicBezTo>
                  <a:pt x="180" y="80"/>
                  <a:pt x="180" y="80"/>
                  <a:pt x="180" y="80"/>
                </a:cubicBezTo>
                <a:cubicBezTo>
                  <a:pt x="174" y="82"/>
                  <a:pt x="174" y="82"/>
                  <a:pt x="174" y="82"/>
                </a:cubicBezTo>
                <a:cubicBezTo>
                  <a:pt x="171" y="84"/>
                  <a:pt x="171" y="84"/>
                  <a:pt x="171" y="84"/>
                </a:cubicBezTo>
                <a:cubicBezTo>
                  <a:pt x="170" y="86"/>
                  <a:pt x="170" y="86"/>
                  <a:pt x="170" y="86"/>
                </a:cubicBezTo>
                <a:cubicBezTo>
                  <a:pt x="168" y="88"/>
                  <a:pt x="166" y="90"/>
                  <a:pt x="162" y="89"/>
                </a:cubicBezTo>
                <a:cubicBezTo>
                  <a:pt x="162" y="89"/>
                  <a:pt x="162" y="89"/>
                  <a:pt x="162" y="89"/>
                </a:cubicBezTo>
                <a:cubicBezTo>
                  <a:pt x="162" y="88"/>
                  <a:pt x="162" y="88"/>
                  <a:pt x="162" y="88"/>
                </a:cubicBezTo>
                <a:cubicBezTo>
                  <a:pt x="156" y="84"/>
                  <a:pt x="156" y="84"/>
                  <a:pt x="156" y="84"/>
                </a:cubicBezTo>
                <a:cubicBezTo>
                  <a:pt x="156" y="74"/>
                  <a:pt x="156" y="74"/>
                  <a:pt x="156" y="74"/>
                </a:cubicBezTo>
                <a:cubicBezTo>
                  <a:pt x="152" y="72"/>
                  <a:pt x="150" y="69"/>
                  <a:pt x="150" y="67"/>
                </a:cubicBezTo>
                <a:cubicBezTo>
                  <a:pt x="148" y="58"/>
                  <a:pt x="148" y="58"/>
                  <a:pt x="148" y="58"/>
                </a:cubicBezTo>
                <a:cubicBezTo>
                  <a:pt x="144" y="54"/>
                  <a:pt x="144" y="54"/>
                  <a:pt x="144" y="54"/>
                </a:cubicBezTo>
                <a:cubicBezTo>
                  <a:pt x="140" y="50"/>
                  <a:pt x="140" y="50"/>
                  <a:pt x="140" y="50"/>
                </a:cubicBezTo>
                <a:cubicBezTo>
                  <a:pt x="138" y="49"/>
                  <a:pt x="138" y="49"/>
                  <a:pt x="138" y="49"/>
                </a:cubicBezTo>
                <a:cubicBezTo>
                  <a:pt x="145" y="40"/>
                  <a:pt x="145" y="40"/>
                  <a:pt x="145" y="40"/>
                </a:cubicBezTo>
                <a:cubicBezTo>
                  <a:pt x="146" y="34"/>
                  <a:pt x="146" y="34"/>
                  <a:pt x="146" y="34"/>
                </a:cubicBezTo>
                <a:cubicBezTo>
                  <a:pt x="138" y="24"/>
                  <a:pt x="138" y="24"/>
                  <a:pt x="138" y="24"/>
                </a:cubicBezTo>
                <a:cubicBezTo>
                  <a:pt x="138" y="24"/>
                  <a:pt x="138" y="24"/>
                  <a:pt x="138" y="24"/>
                </a:cubicBezTo>
                <a:cubicBezTo>
                  <a:pt x="138" y="24"/>
                  <a:pt x="138" y="24"/>
                  <a:pt x="138" y="24"/>
                </a:cubicBezTo>
                <a:cubicBezTo>
                  <a:pt x="134" y="16"/>
                  <a:pt x="134" y="16"/>
                  <a:pt x="134" y="16"/>
                </a:cubicBezTo>
                <a:cubicBezTo>
                  <a:pt x="134" y="16"/>
                  <a:pt x="134" y="16"/>
                  <a:pt x="134" y="16"/>
                </a:cubicBezTo>
                <a:cubicBezTo>
                  <a:pt x="134" y="16"/>
                  <a:pt x="134" y="16"/>
                  <a:pt x="134" y="16"/>
                </a:cubicBezTo>
                <a:cubicBezTo>
                  <a:pt x="134" y="12"/>
                  <a:pt x="134" y="12"/>
                  <a:pt x="134" y="12"/>
                </a:cubicBezTo>
                <a:cubicBezTo>
                  <a:pt x="128" y="8"/>
                  <a:pt x="128" y="8"/>
                  <a:pt x="128" y="8"/>
                </a:cubicBezTo>
                <a:cubicBezTo>
                  <a:pt x="128" y="7"/>
                  <a:pt x="128" y="7"/>
                  <a:pt x="128" y="7"/>
                </a:cubicBezTo>
                <a:cubicBezTo>
                  <a:pt x="128" y="7"/>
                  <a:pt x="128" y="7"/>
                  <a:pt x="128" y="7"/>
                </a:cubicBezTo>
                <a:cubicBezTo>
                  <a:pt x="128" y="7"/>
                  <a:pt x="128" y="7"/>
                  <a:pt x="128" y="7"/>
                </a:cubicBezTo>
                <a:cubicBezTo>
                  <a:pt x="123" y="1"/>
                  <a:pt x="123" y="1"/>
                  <a:pt x="123" y="1"/>
                </a:cubicBezTo>
                <a:cubicBezTo>
                  <a:pt x="116" y="0"/>
                  <a:pt x="116" y="0"/>
                  <a:pt x="116" y="0"/>
                </a:cubicBezTo>
                <a:cubicBezTo>
                  <a:pt x="108" y="2"/>
                  <a:pt x="108" y="2"/>
                  <a:pt x="108" y="2"/>
                </a:cubicBezTo>
                <a:cubicBezTo>
                  <a:pt x="106" y="4"/>
                  <a:pt x="106" y="4"/>
                  <a:pt x="106" y="4"/>
                </a:cubicBezTo>
                <a:cubicBezTo>
                  <a:pt x="105" y="15"/>
                  <a:pt x="105" y="15"/>
                  <a:pt x="105" y="15"/>
                </a:cubicBezTo>
                <a:cubicBezTo>
                  <a:pt x="105" y="28"/>
                  <a:pt x="105" y="28"/>
                  <a:pt x="105" y="28"/>
                </a:cubicBezTo>
                <a:cubicBezTo>
                  <a:pt x="104" y="28"/>
                  <a:pt x="104" y="28"/>
                  <a:pt x="104" y="28"/>
                </a:cubicBezTo>
                <a:cubicBezTo>
                  <a:pt x="96" y="31"/>
                  <a:pt x="96" y="31"/>
                  <a:pt x="96" y="31"/>
                </a:cubicBezTo>
                <a:cubicBezTo>
                  <a:pt x="96" y="31"/>
                  <a:pt x="96" y="31"/>
                  <a:pt x="96" y="31"/>
                </a:cubicBezTo>
                <a:cubicBezTo>
                  <a:pt x="96" y="31"/>
                  <a:pt x="96" y="31"/>
                  <a:pt x="96" y="31"/>
                </a:cubicBezTo>
                <a:cubicBezTo>
                  <a:pt x="96" y="31"/>
                  <a:pt x="96" y="31"/>
                  <a:pt x="96" y="31"/>
                </a:cubicBezTo>
                <a:cubicBezTo>
                  <a:pt x="89" y="32"/>
                  <a:pt x="89" y="32"/>
                  <a:pt x="89" y="32"/>
                </a:cubicBezTo>
                <a:cubicBezTo>
                  <a:pt x="86" y="34"/>
                  <a:pt x="82" y="36"/>
                  <a:pt x="77" y="37"/>
                </a:cubicBezTo>
                <a:cubicBezTo>
                  <a:pt x="76" y="38"/>
                  <a:pt x="76" y="38"/>
                  <a:pt x="76" y="38"/>
                </a:cubicBezTo>
                <a:cubicBezTo>
                  <a:pt x="76" y="38"/>
                  <a:pt x="76" y="38"/>
                  <a:pt x="76" y="38"/>
                </a:cubicBezTo>
                <a:cubicBezTo>
                  <a:pt x="76" y="38"/>
                  <a:pt x="76" y="38"/>
                  <a:pt x="76" y="38"/>
                </a:cubicBezTo>
                <a:cubicBezTo>
                  <a:pt x="62" y="34"/>
                  <a:pt x="62" y="34"/>
                  <a:pt x="62" y="34"/>
                </a:cubicBezTo>
                <a:cubicBezTo>
                  <a:pt x="57" y="40"/>
                  <a:pt x="57" y="40"/>
                  <a:pt x="57" y="40"/>
                </a:cubicBezTo>
                <a:cubicBezTo>
                  <a:pt x="56" y="42"/>
                  <a:pt x="53" y="44"/>
                  <a:pt x="49" y="44"/>
                </a:cubicBezTo>
                <a:cubicBezTo>
                  <a:pt x="41" y="51"/>
                  <a:pt x="41" y="51"/>
                  <a:pt x="41" y="51"/>
                </a:cubicBezTo>
                <a:cubicBezTo>
                  <a:pt x="36" y="58"/>
                  <a:pt x="36" y="58"/>
                  <a:pt x="36" y="58"/>
                </a:cubicBezTo>
                <a:cubicBezTo>
                  <a:pt x="36" y="58"/>
                  <a:pt x="36" y="58"/>
                  <a:pt x="36" y="58"/>
                </a:cubicBezTo>
                <a:cubicBezTo>
                  <a:pt x="36" y="59"/>
                  <a:pt x="36" y="59"/>
                  <a:pt x="36" y="59"/>
                </a:cubicBezTo>
                <a:cubicBezTo>
                  <a:pt x="34" y="62"/>
                  <a:pt x="32" y="65"/>
                  <a:pt x="30" y="66"/>
                </a:cubicBezTo>
                <a:cubicBezTo>
                  <a:pt x="25" y="72"/>
                  <a:pt x="25" y="72"/>
                  <a:pt x="25" y="72"/>
                </a:cubicBezTo>
                <a:cubicBezTo>
                  <a:pt x="25" y="73"/>
                  <a:pt x="25" y="73"/>
                  <a:pt x="25" y="73"/>
                </a:cubicBezTo>
                <a:cubicBezTo>
                  <a:pt x="25" y="73"/>
                  <a:pt x="25" y="73"/>
                  <a:pt x="25" y="73"/>
                </a:cubicBezTo>
                <a:cubicBezTo>
                  <a:pt x="22" y="75"/>
                  <a:pt x="22" y="75"/>
                  <a:pt x="22" y="75"/>
                </a:cubicBezTo>
                <a:cubicBezTo>
                  <a:pt x="20" y="76"/>
                  <a:pt x="18" y="76"/>
                  <a:pt x="16" y="76"/>
                </a:cubicBezTo>
                <a:cubicBezTo>
                  <a:pt x="6" y="76"/>
                  <a:pt x="6" y="76"/>
                  <a:pt x="6" y="76"/>
                </a:cubicBezTo>
                <a:cubicBezTo>
                  <a:pt x="4" y="79"/>
                  <a:pt x="4" y="79"/>
                  <a:pt x="4" y="79"/>
                </a:cubicBezTo>
                <a:cubicBezTo>
                  <a:pt x="0" y="86"/>
                  <a:pt x="0" y="86"/>
                  <a:pt x="0" y="86"/>
                </a:cubicBezTo>
                <a:cubicBezTo>
                  <a:pt x="2" y="92"/>
                  <a:pt x="2" y="92"/>
                  <a:pt x="2" y="92"/>
                </a:cubicBezTo>
                <a:cubicBezTo>
                  <a:pt x="1" y="108"/>
                  <a:pt x="1" y="108"/>
                  <a:pt x="1" y="10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13"/>
                  <a:pt x="4" y="113"/>
                  <a:pt x="4" y="113"/>
                </a:cubicBezTo>
                <a:cubicBezTo>
                  <a:pt x="5" y="116"/>
                  <a:pt x="5" y="116"/>
                  <a:pt x="5" y="116"/>
                </a:cubicBezTo>
                <a:cubicBezTo>
                  <a:pt x="11" y="116"/>
                  <a:pt x="11" y="116"/>
                  <a:pt x="11" y="116"/>
                </a:cubicBezTo>
                <a:cubicBezTo>
                  <a:pt x="20" y="118"/>
                  <a:pt x="20" y="118"/>
                  <a:pt x="20" y="118"/>
                </a:cubicBezTo>
                <a:cubicBezTo>
                  <a:pt x="33" y="119"/>
                  <a:pt x="33" y="119"/>
                  <a:pt x="33" y="119"/>
                </a:cubicBezTo>
                <a:cubicBezTo>
                  <a:pt x="38" y="118"/>
                  <a:pt x="38" y="118"/>
                  <a:pt x="38" y="118"/>
                </a:cubicBezTo>
                <a:cubicBezTo>
                  <a:pt x="39" y="118"/>
                  <a:pt x="39" y="118"/>
                  <a:pt x="39" y="118"/>
                </a:cubicBezTo>
                <a:cubicBezTo>
                  <a:pt x="40" y="118"/>
                  <a:pt x="40" y="118"/>
                  <a:pt x="40" y="118"/>
                </a:cubicBezTo>
                <a:cubicBezTo>
                  <a:pt x="50" y="122"/>
                  <a:pt x="50" y="122"/>
                  <a:pt x="50" y="122"/>
                </a:cubicBezTo>
                <a:cubicBezTo>
                  <a:pt x="50" y="122"/>
                  <a:pt x="50" y="122"/>
                  <a:pt x="50" y="122"/>
                </a:cubicBezTo>
                <a:cubicBezTo>
                  <a:pt x="51" y="122"/>
                  <a:pt x="51" y="122"/>
                  <a:pt x="51" y="122"/>
                </a:cubicBezTo>
                <a:cubicBezTo>
                  <a:pt x="56" y="127"/>
                  <a:pt x="56" y="127"/>
                  <a:pt x="56" y="127"/>
                </a:cubicBezTo>
                <a:cubicBezTo>
                  <a:pt x="68" y="131"/>
                  <a:pt x="68" y="131"/>
                  <a:pt x="68" y="131"/>
                </a:cubicBezTo>
                <a:cubicBezTo>
                  <a:pt x="69" y="131"/>
                  <a:pt x="69" y="131"/>
                  <a:pt x="69" y="131"/>
                </a:cubicBezTo>
                <a:cubicBezTo>
                  <a:pt x="77" y="136"/>
                  <a:pt x="77" y="136"/>
                  <a:pt x="77" y="136"/>
                </a:cubicBezTo>
                <a:cubicBezTo>
                  <a:pt x="96" y="154"/>
                  <a:pt x="96" y="154"/>
                  <a:pt x="96" y="154"/>
                </a:cubicBezTo>
                <a:cubicBezTo>
                  <a:pt x="105" y="158"/>
                  <a:pt x="105" y="158"/>
                  <a:pt x="105" y="158"/>
                </a:cubicBezTo>
                <a:cubicBezTo>
                  <a:pt x="109" y="156"/>
                  <a:pt x="109" y="156"/>
                  <a:pt x="109" y="156"/>
                </a:cubicBezTo>
                <a:cubicBezTo>
                  <a:pt x="112" y="150"/>
                  <a:pt x="112" y="150"/>
                  <a:pt x="112" y="150"/>
                </a:cubicBezTo>
                <a:cubicBezTo>
                  <a:pt x="110" y="139"/>
                  <a:pt x="110" y="139"/>
                  <a:pt x="110" y="139"/>
                </a:cubicBezTo>
                <a:cubicBezTo>
                  <a:pt x="110" y="136"/>
                  <a:pt x="113" y="134"/>
                  <a:pt x="118" y="132"/>
                </a:cubicBezTo>
                <a:cubicBezTo>
                  <a:pt x="118" y="131"/>
                  <a:pt x="118" y="131"/>
                  <a:pt x="118" y="131"/>
                </a:cubicBezTo>
                <a:cubicBezTo>
                  <a:pt x="143" y="146"/>
                  <a:pt x="143" y="146"/>
                  <a:pt x="143" y="146"/>
                </a:cubicBezTo>
                <a:cubicBezTo>
                  <a:pt x="146" y="145"/>
                  <a:pt x="146" y="145"/>
                  <a:pt x="146" y="145"/>
                </a:cubicBezTo>
                <a:cubicBezTo>
                  <a:pt x="151" y="142"/>
                  <a:pt x="151" y="142"/>
                  <a:pt x="151" y="142"/>
                </a:cubicBezTo>
                <a:cubicBezTo>
                  <a:pt x="152" y="142"/>
                  <a:pt x="152" y="142"/>
                  <a:pt x="152" y="142"/>
                </a:cubicBezTo>
                <a:cubicBezTo>
                  <a:pt x="155" y="142"/>
                  <a:pt x="155" y="142"/>
                  <a:pt x="155" y="142"/>
                </a:cubicBezTo>
                <a:cubicBezTo>
                  <a:pt x="160" y="138"/>
                  <a:pt x="160" y="138"/>
                  <a:pt x="160" y="138"/>
                </a:cubicBezTo>
                <a:cubicBezTo>
                  <a:pt x="161" y="138"/>
                  <a:pt x="161" y="138"/>
                  <a:pt x="161" y="138"/>
                </a:cubicBezTo>
                <a:cubicBezTo>
                  <a:pt x="162" y="138"/>
                  <a:pt x="162" y="138"/>
                  <a:pt x="162" y="138"/>
                </a:cubicBezTo>
                <a:cubicBezTo>
                  <a:pt x="176" y="148"/>
                  <a:pt x="176" y="148"/>
                  <a:pt x="176" y="148"/>
                </a:cubicBezTo>
                <a:cubicBezTo>
                  <a:pt x="177" y="149"/>
                  <a:pt x="177" y="149"/>
                  <a:pt x="177" y="149"/>
                </a:cubicBezTo>
                <a:cubicBezTo>
                  <a:pt x="186" y="156"/>
                  <a:pt x="186" y="156"/>
                  <a:pt x="186" y="156"/>
                </a:cubicBezTo>
                <a:cubicBezTo>
                  <a:pt x="188" y="158"/>
                  <a:pt x="192" y="161"/>
                  <a:pt x="194" y="165"/>
                </a:cubicBezTo>
                <a:cubicBezTo>
                  <a:pt x="199" y="170"/>
                  <a:pt x="199" y="170"/>
                  <a:pt x="199" y="170"/>
                </a:cubicBezTo>
                <a:cubicBezTo>
                  <a:pt x="202" y="169"/>
                  <a:pt x="202" y="169"/>
                  <a:pt x="202" y="169"/>
                </a:cubicBezTo>
                <a:cubicBezTo>
                  <a:pt x="206" y="162"/>
                  <a:pt x="206" y="162"/>
                  <a:pt x="206" y="162"/>
                </a:cubicBezTo>
                <a:cubicBezTo>
                  <a:pt x="215" y="168"/>
                  <a:pt x="215" y="168"/>
                  <a:pt x="215" y="168"/>
                </a:cubicBezTo>
                <a:cubicBezTo>
                  <a:pt x="215" y="168"/>
                  <a:pt x="215" y="168"/>
                  <a:pt x="215" y="168"/>
                </a:cubicBezTo>
                <a:cubicBezTo>
                  <a:pt x="216" y="168"/>
                  <a:pt x="216" y="168"/>
                  <a:pt x="216" y="168"/>
                </a:cubicBezTo>
                <a:cubicBezTo>
                  <a:pt x="216" y="168"/>
                  <a:pt x="216" y="168"/>
                  <a:pt x="216" y="168"/>
                </a:cubicBezTo>
                <a:cubicBezTo>
                  <a:pt x="222" y="176"/>
                  <a:pt x="222" y="176"/>
                  <a:pt x="222" y="176"/>
                </a:cubicBezTo>
                <a:cubicBezTo>
                  <a:pt x="240" y="190"/>
                  <a:pt x="240" y="190"/>
                  <a:pt x="240" y="190"/>
                </a:cubicBezTo>
                <a:cubicBezTo>
                  <a:pt x="240" y="190"/>
                  <a:pt x="240" y="190"/>
                  <a:pt x="240" y="190"/>
                </a:cubicBezTo>
                <a:cubicBezTo>
                  <a:pt x="246" y="196"/>
                  <a:pt x="246" y="196"/>
                  <a:pt x="246" y="196"/>
                </a:cubicBezTo>
                <a:cubicBezTo>
                  <a:pt x="261" y="191"/>
                  <a:pt x="261" y="191"/>
                  <a:pt x="261" y="191"/>
                </a:cubicBezTo>
                <a:cubicBezTo>
                  <a:pt x="262" y="203"/>
                  <a:pt x="262" y="203"/>
                  <a:pt x="262" y="203"/>
                </a:cubicBezTo>
                <a:cubicBezTo>
                  <a:pt x="269" y="210"/>
                  <a:pt x="269" y="210"/>
                  <a:pt x="269" y="210"/>
                </a:cubicBezTo>
                <a:cubicBezTo>
                  <a:pt x="269" y="210"/>
                  <a:pt x="269" y="210"/>
                  <a:pt x="269" y="210"/>
                </a:cubicBezTo>
                <a:cubicBezTo>
                  <a:pt x="269" y="210"/>
                  <a:pt x="269" y="210"/>
                  <a:pt x="269" y="210"/>
                </a:cubicBezTo>
                <a:cubicBezTo>
                  <a:pt x="274" y="218"/>
                  <a:pt x="274" y="218"/>
                  <a:pt x="274" y="218"/>
                </a:cubicBezTo>
                <a:cubicBezTo>
                  <a:pt x="274" y="219"/>
                  <a:pt x="274" y="219"/>
                  <a:pt x="274" y="219"/>
                </a:cubicBezTo>
                <a:cubicBezTo>
                  <a:pt x="274" y="219"/>
                  <a:pt x="274" y="219"/>
                  <a:pt x="274" y="219"/>
                </a:cubicBezTo>
                <a:cubicBezTo>
                  <a:pt x="274" y="220"/>
                  <a:pt x="274" y="220"/>
                  <a:pt x="274" y="220"/>
                </a:cubicBezTo>
                <a:cubicBezTo>
                  <a:pt x="280" y="247"/>
                  <a:pt x="280" y="247"/>
                  <a:pt x="280" y="247"/>
                </a:cubicBezTo>
                <a:cubicBezTo>
                  <a:pt x="286" y="258"/>
                  <a:pt x="286" y="258"/>
                  <a:pt x="286" y="258"/>
                </a:cubicBezTo>
                <a:cubicBezTo>
                  <a:pt x="278" y="279"/>
                  <a:pt x="278" y="279"/>
                  <a:pt x="278" y="279"/>
                </a:cubicBezTo>
                <a:cubicBezTo>
                  <a:pt x="278" y="280"/>
                  <a:pt x="278" y="280"/>
                  <a:pt x="278" y="280"/>
                </a:cubicBezTo>
                <a:cubicBezTo>
                  <a:pt x="272" y="282"/>
                  <a:pt x="272" y="282"/>
                  <a:pt x="272" y="282"/>
                </a:cubicBezTo>
                <a:cubicBezTo>
                  <a:pt x="272" y="288"/>
                  <a:pt x="272" y="288"/>
                  <a:pt x="272" y="288"/>
                </a:cubicBezTo>
                <a:cubicBezTo>
                  <a:pt x="271" y="288"/>
                  <a:pt x="271" y="288"/>
                  <a:pt x="271" y="288"/>
                </a:cubicBezTo>
                <a:cubicBezTo>
                  <a:pt x="264" y="299"/>
                  <a:pt x="264" y="299"/>
                  <a:pt x="264" y="299"/>
                </a:cubicBezTo>
                <a:cubicBezTo>
                  <a:pt x="264" y="299"/>
                  <a:pt x="264" y="299"/>
                  <a:pt x="264" y="299"/>
                </a:cubicBezTo>
                <a:cubicBezTo>
                  <a:pt x="254" y="300"/>
                  <a:pt x="254" y="300"/>
                  <a:pt x="254" y="300"/>
                </a:cubicBezTo>
                <a:cubicBezTo>
                  <a:pt x="244" y="308"/>
                  <a:pt x="244" y="308"/>
                  <a:pt x="244" y="308"/>
                </a:cubicBezTo>
                <a:cubicBezTo>
                  <a:pt x="246" y="309"/>
                  <a:pt x="247" y="310"/>
                  <a:pt x="250" y="311"/>
                </a:cubicBezTo>
                <a:cubicBezTo>
                  <a:pt x="254" y="312"/>
                  <a:pt x="254" y="316"/>
                  <a:pt x="252" y="321"/>
                </a:cubicBezTo>
                <a:cubicBezTo>
                  <a:pt x="252" y="322"/>
                  <a:pt x="252" y="322"/>
                  <a:pt x="252" y="322"/>
                </a:cubicBezTo>
                <a:cubicBezTo>
                  <a:pt x="246" y="328"/>
                  <a:pt x="246" y="328"/>
                  <a:pt x="246" y="328"/>
                </a:cubicBezTo>
                <a:cubicBezTo>
                  <a:pt x="245" y="328"/>
                  <a:pt x="245" y="328"/>
                  <a:pt x="245" y="328"/>
                </a:cubicBezTo>
                <a:cubicBezTo>
                  <a:pt x="245" y="329"/>
                  <a:pt x="245" y="329"/>
                  <a:pt x="245" y="329"/>
                </a:cubicBezTo>
                <a:cubicBezTo>
                  <a:pt x="244" y="329"/>
                  <a:pt x="244" y="329"/>
                  <a:pt x="244" y="329"/>
                </a:cubicBezTo>
                <a:cubicBezTo>
                  <a:pt x="244" y="329"/>
                  <a:pt x="244" y="329"/>
                  <a:pt x="244" y="329"/>
                </a:cubicBezTo>
                <a:cubicBezTo>
                  <a:pt x="225" y="326"/>
                  <a:pt x="225" y="326"/>
                  <a:pt x="225" y="326"/>
                </a:cubicBezTo>
                <a:cubicBezTo>
                  <a:pt x="224" y="333"/>
                  <a:pt x="224" y="333"/>
                  <a:pt x="224" y="333"/>
                </a:cubicBezTo>
                <a:cubicBezTo>
                  <a:pt x="226" y="348"/>
                  <a:pt x="226" y="348"/>
                  <a:pt x="226" y="348"/>
                </a:cubicBezTo>
                <a:cubicBezTo>
                  <a:pt x="242" y="354"/>
                  <a:pt x="242" y="354"/>
                  <a:pt x="242" y="354"/>
                </a:cubicBezTo>
                <a:cubicBezTo>
                  <a:pt x="242" y="355"/>
                  <a:pt x="242" y="355"/>
                  <a:pt x="242" y="355"/>
                </a:cubicBezTo>
                <a:cubicBezTo>
                  <a:pt x="242" y="355"/>
                  <a:pt x="242" y="355"/>
                  <a:pt x="242" y="355"/>
                </a:cubicBezTo>
                <a:cubicBezTo>
                  <a:pt x="248" y="353"/>
                  <a:pt x="248" y="353"/>
                  <a:pt x="248" y="353"/>
                </a:cubicBezTo>
                <a:cubicBezTo>
                  <a:pt x="249" y="353"/>
                  <a:pt x="249" y="353"/>
                  <a:pt x="249" y="353"/>
                </a:cubicBezTo>
                <a:cubicBezTo>
                  <a:pt x="250" y="352"/>
                  <a:pt x="250" y="352"/>
                  <a:pt x="250" y="352"/>
                </a:cubicBezTo>
                <a:cubicBezTo>
                  <a:pt x="250" y="353"/>
                  <a:pt x="250" y="353"/>
                  <a:pt x="250" y="353"/>
                </a:cubicBezTo>
                <a:cubicBezTo>
                  <a:pt x="250" y="353"/>
                  <a:pt x="250" y="353"/>
                  <a:pt x="250" y="353"/>
                </a:cubicBezTo>
                <a:cubicBezTo>
                  <a:pt x="255" y="356"/>
                  <a:pt x="255" y="356"/>
                  <a:pt x="255" y="356"/>
                </a:cubicBezTo>
                <a:cubicBezTo>
                  <a:pt x="262" y="356"/>
                  <a:pt x="262" y="356"/>
                  <a:pt x="262" y="356"/>
                </a:cubicBezTo>
                <a:cubicBezTo>
                  <a:pt x="264" y="355"/>
                  <a:pt x="264" y="355"/>
                  <a:pt x="264" y="355"/>
                </a:cubicBezTo>
                <a:cubicBezTo>
                  <a:pt x="262" y="348"/>
                  <a:pt x="262" y="348"/>
                  <a:pt x="262" y="348"/>
                </a:cubicBezTo>
                <a:cubicBezTo>
                  <a:pt x="262" y="348"/>
                  <a:pt x="262" y="348"/>
                  <a:pt x="262" y="348"/>
                </a:cubicBezTo>
                <a:cubicBezTo>
                  <a:pt x="262" y="348"/>
                  <a:pt x="262" y="348"/>
                  <a:pt x="262" y="348"/>
                </a:cubicBezTo>
                <a:cubicBezTo>
                  <a:pt x="260" y="340"/>
                  <a:pt x="260" y="340"/>
                  <a:pt x="260" y="340"/>
                </a:cubicBezTo>
                <a:cubicBezTo>
                  <a:pt x="260" y="339"/>
                  <a:pt x="260" y="339"/>
                  <a:pt x="260" y="339"/>
                </a:cubicBezTo>
                <a:cubicBezTo>
                  <a:pt x="260" y="338"/>
                  <a:pt x="260" y="338"/>
                  <a:pt x="260" y="338"/>
                </a:cubicBezTo>
                <a:cubicBezTo>
                  <a:pt x="260" y="338"/>
                  <a:pt x="260" y="338"/>
                  <a:pt x="260" y="338"/>
                </a:cubicBezTo>
                <a:cubicBezTo>
                  <a:pt x="260" y="338"/>
                  <a:pt x="260" y="338"/>
                  <a:pt x="260" y="338"/>
                </a:cubicBezTo>
                <a:cubicBezTo>
                  <a:pt x="263" y="335"/>
                  <a:pt x="263" y="335"/>
                  <a:pt x="263" y="335"/>
                </a:cubicBezTo>
                <a:cubicBezTo>
                  <a:pt x="264" y="334"/>
                  <a:pt x="264" y="334"/>
                  <a:pt x="264" y="334"/>
                </a:cubicBezTo>
                <a:cubicBezTo>
                  <a:pt x="264" y="334"/>
                  <a:pt x="264" y="334"/>
                  <a:pt x="264" y="334"/>
                </a:cubicBezTo>
                <a:cubicBezTo>
                  <a:pt x="264" y="334"/>
                  <a:pt x="264" y="334"/>
                  <a:pt x="264" y="334"/>
                </a:cubicBezTo>
                <a:cubicBezTo>
                  <a:pt x="268" y="328"/>
                  <a:pt x="268" y="328"/>
                  <a:pt x="268" y="328"/>
                </a:cubicBezTo>
                <a:cubicBezTo>
                  <a:pt x="269" y="327"/>
                  <a:pt x="269" y="327"/>
                  <a:pt x="269" y="327"/>
                </a:cubicBezTo>
                <a:cubicBezTo>
                  <a:pt x="276" y="322"/>
                  <a:pt x="276" y="322"/>
                  <a:pt x="276" y="322"/>
                </a:cubicBezTo>
                <a:cubicBezTo>
                  <a:pt x="276" y="322"/>
                  <a:pt x="276" y="322"/>
                  <a:pt x="276" y="322"/>
                </a:cubicBezTo>
                <a:cubicBezTo>
                  <a:pt x="276" y="321"/>
                  <a:pt x="276" y="321"/>
                  <a:pt x="276" y="321"/>
                </a:cubicBezTo>
                <a:cubicBezTo>
                  <a:pt x="277" y="321"/>
                  <a:pt x="277" y="321"/>
                  <a:pt x="277" y="321"/>
                </a:cubicBezTo>
                <a:cubicBezTo>
                  <a:pt x="277" y="321"/>
                  <a:pt x="277" y="321"/>
                  <a:pt x="277" y="321"/>
                </a:cubicBezTo>
                <a:cubicBezTo>
                  <a:pt x="286" y="320"/>
                  <a:pt x="286" y="320"/>
                  <a:pt x="286" y="320"/>
                </a:cubicBezTo>
                <a:cubicBezTo>
                  <a:pt x="286" y="322"/>
                  <a:pt x="286" y="322"/>
                  <a:pt x="286" y="322"/>
                </a:cubicBezTo>
                <a:cubicBezTo>
                  <a:pt x="286" y="325"/>
                  <a:pt x="286" y="327"/>
                  <a:pt x="286" y="328"/>
                </a:cubicBezTo>
                <a:cubicBezTo>
                  <a:pt x="288" y="332"/>
                  <a:pt x="288" y="332"/>
                  <a:pt x="288" y="332"/>
                </a:cubicBezTo>
                <a:cubicBezTo>
                  <a:pt x="290" y="337"/>
                  <a:pt x="290" y="337"/>
                  <a:pt x="290" y="337"/>
                </a:cubicBezTo>
                <a:cubicBezTo>
                  <a:pt x="298" y="342"/>
                  <a:pt x="298" y="342"/>
                  <a:pt x="298" y="342"/>
                </a:cubicBezTo>
                <a:cubicBezTo>
                  <a:pt x="320" y="344"/>
                  <a:pt x="320" y="344"/>
                  <a:pt x="320" y="344"/>
                </a:cubicBezTo>
                <a:cubicBezTo>
                  <a:pt x="321" y="344"/>
                  <a:pt x="321" y="344"/>
                  <a:pt x="321" y="344"/>
                </a:cubicBezTo>
                <a:cubicBezTo>
                  <a:pt x="322" y="344"/>
                  <a:pt x="322" y="344"/>
                  <a:pt x="322" y="344"/>
                </a:cubicBezTo>
                <a:cubicBezTo>
                  <a:pt x="322" y="345"/>
                  <a:pt x="322" y="345"/>
                  <a:pt x="322" y="345"/>
                </a:cubicBezTo>
                <a:cubicBezTo>
                  <a:pt x="322" y="346"/>
                  <a:pt x="322" y="346"/>
                  <a:pt x="322" y="346"/>
                </a:cubicBezTo>
                <a:cubicBezTo>
                  <a:pt x="322" y="353"/>
                  <a:pt x="322" y="353"/>
                  <a:pt x="322" y="353"/>
                </a:cubicBezTo>
                <a:cubicBezTo>
                  <a:pt x="328" y="360"/>
                  <a:pt x="328" y="360"/>
                  <a:pt x="328" y="360"/>
                </a:cubicBezTo>
                <a:cubicBezTo>
                  <a:pt x="333" y="362"/>
                  <a:pt x="333" y="362"/>
                  <a:pt x="333" y="362"/>
                </a:cubicBezTo>
                <a:cubicBezTo>
                  <a:pt x="334" y="362"/>
                  <a:pt x="334" y="362"/>
                  <a:pt x="334" y="362"/>
                </a:cubicBezTo>
                <a:cubicBezTo>
                  <a:pt x="334" y="362"/>
                  <a:pt x="334" y="362"/>
                  <a:pt x="334" y="362"/>
                </a:cubicBezTo>
                <a:cubicBezTo>
                  <a:pt x="334" y="363"/>
                  <a:pt x="334" y="363"/>
                  <a:pt x="334" y="363"/>
                </a:cubicBezTo>
                <a:cubicBezTo>
                  <a:pt x="334" y="366"/>
                  <a:pt x="334" y="366"/>
                  <a:pt x="334" y="366"/>
                </a:cubicBezTo>
                <a:cubicBezTo>
                  <a:pt x="334" y="370"/>
                  <a:pt x="334" y="370"/>
                  <a:pt x="334" y="370"/>
                </a:cubicBezTo>
                <a:cubicBezTo>
                  <a:pt x="332" y="378"/>
                  <a:pt x="332" y="378"/>
                  <a:pt x="332" y="378"/>
                </a:cubicBezTo>
                <a:cubicBezTo>
                  <a:pt x="335" y="380"/>
                  <a:pt x="335" y="380"/>
                  <a:pt x="335" y="380"/>
                </a:cubicBezTo>
                <a:cubicBezTo>
                  <a:pt x="338" y="380"/>
                  <a:pt x="341" y="380"/>
                  <a:pt x="344" y="382"/>
                </a:cubicBezTo>
                <a:cubicBezTo>
                  <a:pt x="353" y="386"/>
                  <a:pt x="353" y="386"/>
                  <a:pt x="353" y="386"/>
                </a:cubicBezTo>
                <a:cubicBezTo>
                  <a:pt x="358" y="382"/>
                  <a:pt x="358" y="382"/>
                  <a:pt x="358" y="382"/>
                </a:cubicBezTo>
                <a:cubicBezTo>
                  <a:pt x="364" y="375"/>
                  <a:pt x="364" y="375"/>
                  <a:pt x="364" y="375"/>
                </a:cubicBezTo>
                <a:cubicBezTo>
                  <a:pt x="365" y="372"/>
                  <a:pt x="365" y="372"/>
                  <a:pt x="365" y="372"/>
                </a:cubicBezTo>
                <a:cubicBezTo>
                  <a:pt x="365" y="372"/>
                  <a:pt x="365" y="372"/>
                  <a:pt x="365" y="372"/>
                </a:cubicBezTo>
                <a:cubicBezTo>
                  <a:pt x="366" y="371"/>
                  <a:pt x="366" y="371"/>
                  <a:pt x="366" y="371"/>
                </a:cubicBezTo>
                <a:cubicBezTo>
                  <a:pt x="367" y="370"/>
                  <a:pt x="367" y="370"/>
                  <a:pt x="367" y="370"/>
                </a:cubicBezTo>
                <a:cubicBezTo>
                  <a:pt x="367" y="370"/>
                  <a:pt x="367" y="370"/>
                  <a:pt x="367" y="370"/>
                </a:cubicBezTo>
                <a:cubicBezTo>
                  <a:pt x="365" y="361"/>
                  <a:pt x="365" y="361"/>
                  <a:pt x="365" y="361"/>
                </a:cubicBezTo>
                <a:cubicBezTo>
                  <a:pt x="364" y="357"/>
                  <a:pt x="364" y="357"/>
                  <a:pt x="364" y="357"/>
                </a:cubicBezTo>
                <a:cubicBezTo>
                  <a:pt x="364" y="356"/>
                  <a:pt x="364" y="356"/>
                  <a:pt x="364" y="356"/>
                </a:cubicBezTo>
                <a:cubicBezTo>
                  <a:pt x="364" y="356"/>
                  <a:pt x="364" y="356"/>
                  <a:pt x="364" y="356"/>
                </a:cubicBezTo>
                <a:cubicBezTo>
                  <a:pt x="364" y="356"/>
                  <a:pt x="364" y="356"/>
                  <a:pt x="364" y="356"/>
                </a:cubicBezTo>
                <a:cubicBezTo>
                  <a:pt x="364" y="355"/>
                  <a:pt x="364" y="355"/>
                  <a:pt x="364" y="355"/>
                </a:cubicBezTo>
                <a:cubicBezTo>
                  <a:pt x="368" y="350"/>
                  <a:pt x="368" y="350"/>
                  <a:pt x="368" y="350"/>
                </a:cubicBezTo>
                <a:cubicBezTo>
                  <a:pt x="368" y="350"/>
                  <a:pt x="368" y="350"/>
                  <a:pt x="368" y="350"/>
                </a:cubicBezTo>
                <a:cubicBezTo>
                  <a:pt x="368" y="350"/>
                  <a:pt x="368" y="350"/>
                  <a:pt x="368" y="350"/>
                </a:cubicBezTo>
                <a:cubicBezTo>
                  <a:pt x="374" y="345"/>
                  <a:pt x="374" y="345"/>
                  <a:pt x="374" y="345"/>
                </a:cubicBezTo>
                <a:cubicBezTo>
                  <a:pt x="375" y="345"/>
                  <a:pt x="375" y="345"/>
                  <a:pt x="375" y="345"/>
                </a:cubicBezTo>
                <a:cubicBezTo>
                  <a:pt x="388" y="345"/>
                  <a:pt x="388" y="345"/>
                  <a:pt x="388" y="345"/>
                </a:cubicBezTo>
                <a:cubicBezTo>
                  <a:pt x="390" y="344"/>
                  <a:pt x="390" y="344"/>
                  <a:pt x="390" y="344"/>
                </a:cubicBezTo>
                <a:cubicBezTo>
                  <a:pt x="390" y="338"/>
                  <a:pt x="390" y="338"/>
                  <a:pt x="390" y="338"/>
                </a:cubicBezTo>
                <a:cubicBezTo>
                  <a:pt x="388" y="332"/>
                  <a:pt x="388" y="332"/>
                  <a:pt x="388" y="332"/>
                </a:cubicBezTo>
                <a:cubicBezTo>
                  <a:pt x="383" y="324"/>
                  <a:pt x="383" y="324"/>
                  <a:pt x="383" y="324"/>
                </a:cubicBezTo>
                <a:cubicBezTo>
                  <a:pt x="383" y="324"/>
                  <a:pt x="383" y="324"/>
                  <a:pt x="383" y="324"/>
                </a:cubicBezTo>
                <a:cubicBezTo>
                  <a:pt x="383" y="324"/>
                  <a:pt x="383" y="324"/>
                  <a:pt x="383" y="324"/>
                </a:cubicBezTo>
                <a:cubicBezTo>
                  <a:pt x="383" y="314"/>
                  <a:pt x="383" y="314"/>
                  <a:pt x="383" y="314"/>
                </a:cubicBezTo>
                <a:cubicBezTo>
                  <a:pt x="383" y="313"/>
                  <a:pt x="383" y="313"/>
                  <a:pt x="383" y="313"/>
                </a:cubicBezTo>
                <a:cubicBezTo>
                  <a:pt x="383" y="313"/>
                  <a:pt x="383" y="313"/>
                  <a:pt x="383" y="313"/>
                </a:cubicBezTo>
                <a:cubicBezTo>
                  <a:pt x="385" y="307"/>
                  <a:pt x="385" y="307"/>
                  <a:pt x="385" y="307"/>
                </a:cubicBezTo>
                <a:cubicBezTo>
                  <a:pt x="385" y="307"/>
                  <a:pt x="385" y="307"/>
                  <a:pt x="385" y="307"/>
                </a:cubicBezTo>
                <a:cubicBezTo>
                  <a:pt x="386" y="307"/>
                  <a:pt x="386" y="307"/>
                  <a:pt x="386" y="307"/>
                </a:cubicBezTo>
                <a:cubicBezTo>
                  <a:pt x="386" y="307"/>
                  <a:pt x="386" y="307"/>
                  <a:pt x="386" y="307"/>
                </a:cubicBezTo>
                <a:cubicBezTo>
                  <a:pt x="396" y="291"/>
                  <a:pt x="396" y="291"/>
                  <a:pt x="396" y="291"/>
                </a:cubicBezTo>
                <a:cubicBezTo>
                  <a:pt x="397" y="291"/>
                  <a:pt x="397" y="291"/>
                  <a:pt x="397" y="291"/>
                </a:cubicBezTo>
                <a:cubicBezTo>
                  <a:pt x="397" y="291"/>
                  <a:pt x="397" y="291"/>
                  <a:pt x="397" y="291"/>
                </a:cubicBezTo>
                <a:cubicBezTo>
                  <a:pt x="398" y="290"/>
                  <a:pt x="398" y="290"/>
                  <a:pt x="398" y="290"/>
                </a:cubicBezTo>
                <a:cubicBezTo>
                  <a:pt x="400" y="290"/>
                  <a:pt x="400" y="290"/>
                  <a:pt x="400" y="290"/>
                </a:cubicBezTo>
                <a:cubicBezTo>
                  <a:pt x="404" y="291"/>
                  <a:pt x="404" y="291"/>
                  <a:pt x="404" y="291"/>
                </a:cubicBezTo>
                <a:cubicBezTo>
                  <a:pt x="414" y="296"/>
                  <a:pt x="414" y="296"/>
                  <a:pt x="414" y="296"/>
                </a:cubicBezTo>
                <a:cubicBezTo>
                  <a:pt x="420" y="298"/>
                  <a:pt x="420" y="298"/>
                  <a:pt x="420" y="298"/>
                </a:cubicBezTo>
                <a:cubicBezTo>
                  <a:pt x="420" y="295"/>
                  <a:pt x="420" y="295"/>
                  <a:pt x="420" y="295"/>
                </a:cubicBezTo>
                <a:cubicBezTo>
                  <a:pt x="419" y="294"/>
                  <a:pt x="419" y="294"/>
                  <a:pt x="419" y="294"/>
                </a:cubicBezTo>
                <a:cubicBezTo>
                  <a:pt x="419" y="293"/>
                  <a:pt x="419" y="293"/>
                  <a:pt x="419" y="293"/>
                </a:cubicBezTo>
                <a:cubicBezTo>
                  <a:pt x="419" y="290"/>
                  <a:pt x="420" y="288"/>
                  <a:pt x="423" y="286"/>
                </a:cubicBezTo>
                <a:cubicBezTo>
                  <a:pt x="430" y="281"/>
                  <a:pt x="430" y="281"/>
                  <a:pt x="430" y="281"/>
                </a:cubicBezTo>
                <a:cubicBezTo>
                  <a:pt x="430" y="281"/>
                  <a:pt x="430" y="281"/>
                  <a:pt x="430" y="281"/>
                </a:cubicBezTo>
                <a:cubicBezTo>
                  <a:pt x="430" y="281"/>
                  <a:pt x="430" y="281"/>
                  <a:pt x="430" y="281"/>
                </a:cubicBezTo>
                <a:cubicBezTo>
                  <a:pt x="430" y="280"/>
                  <a:pt x="430" y="280"/>
                  <a:pt x="430" y="280"/>
                </a:cubicBezTo>
                <a:cubicBezTo>
                  <a:pt x="434" y="279"/>
                  <a:pt x="437" y="278"/>
                  <a:pt x="438" y="278"/>
                </a:cubicBezTo>
                <a:cubicBezTo>
                  <a:pt x="445" y="278"/>
                  <a:pt x="445" y="278"/>
                  <a:pt x="445" y="278"/>
                </a:cubicBezTo>
                <a:cubicBezTo>
                  <a:pt x="446" y="278"/>
                  <a:pt x="446" y="278"/>
                  <a:pt x="446" y="278"/>
                </a:cubicBezTo>
                <a:cubicBezTo>
                  <a:pt x="446" y="278"/>
                  <a:pt x="446" y="278"/>
                  <a:pt x="446" y="278"/>
                </a:cubicBezTo>
                <a:cubicBezTo>
                  <a:pt x="450" y="278"/>
                  <a:pt x="450" y="278"/>
                  <a:pt x="450" y="278"/>
                </a:cubicBezTo>
                <a:cubicBezTo>
                  <a:pt x="452" y="268"/>
                  <a:pt x="452" y="268"/>
                  <a:pt x="452" y="268"/>
                </a:cubicBezTo>
                <a:cubicBezTo>
                  <a:pt x="452" y="262"/>
                  <a:pt x="452" y="262"/>
                  <a:pt x="452" y="262"/>
                </a:cubicBezTo>
                <a:cubicBezTo>
                  <a:pt x="452" y="257"/>
                  <a:pt x="452" y="254"/>
                  <a:pt x="454" y="254"/>
                </a:cubicBezTo>
                <a:cubicBezTo>
                  <a:pt x="456" y="248"/>
                  <a:pt x="456" y="248"/>
                  <a:pt x="456" y="248"/>
                </a:cubicBezTo>
                <a:cubicBezTo>
                  <a:pt x="453" y="244"/>
                  <a:pt x="453" y="244"/>
                  <a:pt x="453" y="244"/>
                </a:cubicBezTo>
                <a:cubicBezTo>
                  <a:pt x="448" y="240"/>
                  <a:pt x="448" y="240"/>
                  <a:pt x="448" y="240"/>
                </a:cubicBezTo>
                <a:cubicBezTo>
                  <a:pt x="438" y="238"/>
                  <a:pt x="438" y="238"/>
                  <a:pt x="438" y="238"/>
                </a:cubicBezTo>
                <a:cubicBezTo>
                  <a:pt x="436" y="238"/>
                  <a:pt x="432" y="236"/>
                  <a:pt x="426" y="230"/>
                </a:cubicBezTo>
                <a:cubicBezTo>
                  <a:pt x="420" y="228"/>
                  <a:pt x="420" y="228"/>
                  <a:pt x="420" y="228"/>
                </a:cubicBezTo>
                <a:cubicBezTo>
                  <a:pt x="420" y="228"/>
                  <a:pt x="420" y="228"/>
                  <a:pt x="420" y="228"/>
                </a:cubicBezTo>
                <a:cubicBezTo>
                  <a:pt x="420" y="227"/>
                  <a:pt x="420" y="227"/>
                  <a:pt x="420" y="227"/>
                </a:cubicBezTo>
                <a:cubicBezTo>
                  <a:pt x="412" y="218"/>
                  <a:pt x="412" y="218"/>
                  <a:pt x="412" y="218"/>
                </a:cubicBezTo>
                <a:cubicBezTo>
                  <a:pt x="406" y="218"/>
                  <a:pt x="406" y="218"/>
                  <a:pt x="406" y="218"/>
                </a:cubicBezTo>
                <a:cubicBezTo>
                  <a:pt x="405" y="218"/>
                  <a:pt x="405" y="218"/>
                  <a:pt x="405" y="218"/>
                </a:cubicBezTo>
                <a:cubicBezTo>
                  <a:pt x="405" y="218"/>
                  <a:pt x="405" y="218"/>
                  <a:pt x="405" y="218"/>
                </a:cubicBezTo>
                <a:cubicBezTo>
                  <a:pt x="399" y="215"/>
                  <a:pt x="399" y="215"/>
                  <a:pt x="399" y="215"/>
                </a:cubicBezTo>
                <a:cubicBezTo>
                  <a:pt x="395" y="220"/>
                  <a:pt x="395" y="220"/>
                  <a:pt x="395" y="220"/>
                </a:cubicBezTo>
                <a:cubicBezTo>
                  <a:pt x="394" y="238"/>
                  <a:pt x="394" y="238"/>
                  <a:pt x="394" y="238"/>
                </a:cubicBezTo>
                <a:cubicBezTo>
                  <a:pt x="396" y="246"/>
                  <a:pt x="396" y="246"/>
                  <a:pt x="396" y="246"/>
                </a:cubicBezTo>
                <a:cubicBezTo>
                  <a:pt x="398" y="246"/>
                  <a:pt x="398" y="246"/>
                  <a:pt x="398" y="246"/>
                </a:cubicBezTo>
                <a:cubicBezTo>
                  <a:pt x="399" y="246"/>
                  <a:pt x="399" y="246"/>
                  <a:pt x="399" y="246"/>
                </a:cubicBezTo>
                <a:cubicBezTo>
                  <a:pt x="404" y="248"/>
                  <a:pt x="404" y="248"/>
                  <a:pt x="404" y="248"/>
                </a:cubicBezTo>
                <a:cubicBezTo>
                  <a:pt x="404" y="248"/>
                  <a:pt x="404" y="248"/>
                  <a:pt x="404" y="248"/>
                </a:cubicBezTo>
                <a:cubicBezTo>
                  <a:pt x="404" y="248"/>
                  <a:pt x="404" y="248"/>
                  <a:pt x="404" y="248"/>
                </a:cubicBezTo>
                <a:cubicBezTo>
                  <a:pt x="407" y="255"/>
                  <a:pt x="407" y="255"/>
                  <a:pt x="407" y="255"/>
                </a:cubicBezTo>
                <a:cubicBezTo>
                  <a:pt x="408" y="255"/>
                  <a:pt x="408" y="255"/>
                  <a:pt x="408" y="255"/>
                </a:cubicBezTo>
                <a:cubicBezTo>
                  <a:pt x="408" y="256"/>
                  <a:pt x="408" y="256"/>
                  <a:pt x="408" y="256"/>
                </a:cubicBezTo>
                <a:cubicBezTo>
                  <a:pt x="408" y="256"/>
                  <a:pt x="408" y="256"/>
                  <a:pt x="408" y="256"/>
                </a:cubicBezTo>
                <a:cubicBezTo>
                  <a:pt x="408" y="256"/>
                  <a:pt x="408" y="256"/>
                  <a:pt x="408" y="256"/>
                </a:cubicBezTo>
                <a:cubicBezTo>
                  <a:pt x="406" y="268"/>
                  <a:pt x="406" y="268"/>
                  <a:pt x="406" y="268"/>
                </a:cubicBezTo>
                <a:cubicBezTo>
                  <a:pt x="406" y="269"/>
                  <a:pt x="406" y="269"/>
                  <a:pt x="406" y="269"/>
                </a:cubicBezTo>
                <a:cubicBezTo>
                  <a:pt x="406" y="270"/>
                  <a:pt x="406" y="270"/>
                  <a:pt x="406" y="270"/>
                </a:cubicBezTo>
                <a:cubicBezTo>
                  <a:pt x="406" y="270"/>
                  <a:pt x="406" y="270"/>
                  <a:pt x="406" y="270"/>
                </a:cubicBezTo>
                <a:cubicBezTo>
                  <a:pt x="404" y="271"/>
                  <a:pt x="402" y="272"/>
                  <a:pt x="400" y="273"/>
                </a:cubicBezTo>
                <a:cubicBezTo>
                  <a:pt x="399" y="274"/>
                  <a:pt x="399" y="274"/>
                  <a:pt x="399" y="274"/>
                </a:cubicBezTo>
                <a:cubicBezTo>
                  <a:pt x="399" y="273"/>
                  <a:pt x="399" y="273"/>
                  <a:pt x="399" y="273"/>
                </a:cubicBezTo>
                <a:cubicBezTo>
                  <a:pt x="398" y="273"/>
                  <a:pt x="398" y="273"/>
                  <a:pt x="398" y="273"/>
                </a:cubicBezTo>
                <a:cubicBezTo>
                  <a:pt x="396" y="272"/>
                  <a:pt x="396" y="272"/>
                  <a:pt x="396" y="272"/>
                </a:cubicBezTo>
                <a:cubicBezTo>
                  <a:pt x="389" y="275"/>
                  <a:pt x="389" y="275"/>
                  <a:pt x="389" y="275"/>
                </a:cubicBezTo>
                <a:cubicBezTo>
                  <a:pt x="389" y="275"/>
                  <a:pt x="389" y="275"/>
                  <a:pt x="389" y="275"/>
                </a:cubicBezTo>
                <a:cubicBezTo>
                  <a:pt x="389" y="276"/>
                  <a:pt x="389" y="276"/>
                  <a:pt x="389" y="276"/>
                </a:cubicBezTo>
                <a:cubicBezTo>
                  <a:pt x="390" y="276"/>
                  <a:pt x="390" y="276"/>
                  <a:pt x="390" y="276"/>
                </a:cubicBezTo>
                <a:cubicBezTo>
                  <a:pt x="391" y="287"/>
                  <a:pt x="391" y="287"/>
                  <a:pt x="391" y="287"/>
                </a:cubicBezTo>
                <a:cubicBezTo>
                  <a:pt x="391" y="289"/>
                  <a:pt x="390" y="290"/>
                  <a:pt x="388" y="290"/>
                </a:cubicBezTo>
                <a:cubicBezTo>
                  <a:pt x="384" y="290"/>
                  <a:pt x="384" y="290"/>
                  <a:pt x="384" y="290"/>
                </a:cubicBezTo>
                <a:cubicBezTo>
                  <a:pt x="381" y="290"/>
                  <a:pt x="380" y="289"/>
                  <a:pt x="379" y="288"/>
                </a:cubicBezTo>
                <a:cubicBezTo>
                  <a:pt x="374" y="284"/>
                  <a:pt x="374" y="284"/>
                  <a:pt x="374" y="284"/>
                </a:cubicBezTo>
                <a:cubicBezTo>
                  <a:pt x="374" y="284"/>
                  <a:pt x="374" y="284"/>
                  <a:pt x="374" y="284"/>
                </a:cubicBezTo>
                <a:cubicBezTo>
                  <a:pt x="373" y="284"/>
                  <a:pt x="373" y="284"/>
                  <a:pt x="373" y="284"/>
                </a:cubicBezTo>
                <a:cubicBezTo>
                  <a:pt x="373" y="283"/>
                  <a:pt x="373" y="283"/>
                  <a:pt x="373" y="283"/>
                </a:cubicBezTo>
                <a:cubicBezTo>
                  <a:pt x="370" y="276"/>
                  <a:pt x="370" y="276"/>
                  <a:pt x="370" y="276"/>
                </a:cubicBezTo>
                <a:cubicBezTo>
                  <a:pt x="370" y="276"/>
                  <a:pt x="368" y="274"/>
                  <a:pt x="364" y="273"/>
                </a:cubicBezTo>
                <a:cubicBezTo>
                  <a:pt x="363" y="273"/>
                  <a:pt x="363" y="273"/>
                  <a:pt x="363" y="273"/>
                </a:cubicBezTo>
                <a:cubicBezTo>
                  <a:pt x="363" y="273"/>
                  <a:pt x="363" y="273"/>
                  <a:pt x="363" y="273"/>
                </a:cubicBezTo>
                <a:cubicBezTo>
                  <a:pt x="357" y="269"/>
                  <a:pt x="357" y="269"/>
                  <a:pt x="357" y="269"/>
                </a:cubicBezTo>
                <a:cubicBezTo>
                  <a:pt x="356" y="269"/>
                  <a:pt x="356" y="269"/>
                  <a:pt x="356" y="269"/>
                </a:cubicBezTo>
                <a:cubicBezTo>
                  <a:pt x="356" y="268"/>
                  <a:pt x="356" y="268"/>
                  <a:pt x="356" y="268"/>
                </a:cubicBezTo>
                <a:cubicBezTo>
                  <a:pt x="356" y="268"/>
                  <a:pt x="356" y="268"/>
                  <a:pt x="356" y="268"/>
                </a:cubicBezTo>
                <a:cubicBezTo>
                  <a:pt x="355" y="262"/>
                  <a:pt x="355" y="262"/>
                  <a:pt x="355" y="262"/>
                </a:cubicBezTo>
                <a:cubicBezTo>
                  <a:pt x="356" y="256"/>
                  <a:pt x="356" y="256"/>
                  <a:pt x="356" y="256"/>
                </a:cubicBezTo>
                <a:cubicBezTo>
                  <a:pt x="356" y="256"/>
                  <a:pt x="356" y="256"/>
                  <a:pt x="356" y="256"/>
                </a:cubicBezTo>
                <a:cubicBezTo>
                  <a:pt x="356" y="256"/>
                  <a:pt x="356" y="256"/>
                  <a:pt x="356" y="256"/>
                </a:cubicBezTo>
                <a:cubicBezTo>
                  <a:pt x="356" y="256"/>
                  <a:pt x="356" y="256"/>
                  <a:pt x="356" y="256"/>
                </a:cubicBezTo>
                <a:cubicBezTo>
                  <a:pt x="358" y="253"/>
                  <a:pt x="358" y="253"/>
                  <a:pt x="358" y="253"/>
                </a:cubicBezTo>
                <a:cubicBezTo>
                  <a:pt x="358" y="251"/>
                  <a:pt x="358" y="251"/>
                  <a:pt x="358" y="251"/>
                </a:cubicBezTo>
                <a:cubicBezTo>
                  <a:pt x="356" y="244"/>
                  <a:pt x="356" y="244"/>
                  <a:pt x="356" y="244"/>
                </a:cubicBezTo>
                <a:cubicBezTo>
                  <a:pt x="350" y="239"/>
                  <a:pt x="350" y="239"/>
                  <a:pt x="350" y="239"/>
                </a:cubicBezTo>
                <a:cubicBezTo>
                  <a:pt x="350" y="238"/>
                  <a:pt x="350" y="238"/>
                  <a:pt x="350" y="238"/>
                </a:cubicBezTo>
                <a:cubicBezTo>
                  <a:pt x="349" y="222"/>
                  <a:pt x="349" y="222"/>
                  <a:pt x="349" y="222"/>
                </a:cubicBezTo>
                <a:cubicBezTo>
                  <a:pt x="345" y="218"/>
                  <a:pt x="345" y="218"/>
                  <a:pt x="345" y="218"/>
                </a:cubicBezTo>
                <a:cubicBezTo>
                  <a:pt x="344" y="218"/>
                  <a:pt x="344" y="218"/>
                  <a:pt x="344" y="218"/>
                </a:cubicBezTo>
                <a:cubicBezTo>
                  <a:pt x="344" y="217"/>
                  <a:pt x="344" y="217"/>
                  <a:pt x="344" y="217"/>
                </a:cubicBezTo>
                <a:cubicBezTo>
                  <a:pt x="344" y="217"/>
                  <a:pt x="344" y="217"/>
                  <a:pt x="344" y="217"/>
                </a:cubicBezTo>
                <a:cubicBezTo>
                  <a:pt x="341" y="210"/>
                  <a:pt x="341" y="210"/>
                  <a:pt x="341" y="210"/>
                </a:cubicBezTo>
                <a:cubicBezTo>
                  <a:pt x="326" y="208"/>
                  <a:pt x="326" y="208"/>
                  <a:pt x="326" y="208"/>
                </a:cubicBezTo>
                <a:cubicBezTo>
                  <a:pt x="323" y="207"/>
                  <a:pt x="320" y="204"/>
                  <a:pt x="319" y="201"/>
                </a:cubicBezTo>
                <a:cubicBezTo>
                  <a:pt x="312" y="201"/>
                  <a:pt x="312" y="201"/>
                  <a:pt x="312" y="201"/>
                </a:cubicBezTo>
                <a:cubicBezTo>
                  <a:pt x="310" y="200"/>
                  <a:pt x="308" y="199"/>
                  <a:pt x="305" y="196"/>
                </a:cubicBezTo>
                <a:cubicBezTo>
                  <a:pt x="304" y="195"/>
                  <a:pt x="304" y="195"/>
                  <a:pt x="304" y="195"/>
                </a:cubicBezTo>
                <a:cubicBezTo>
                  <a:pt x="302" y="194"/>
                  <a:pt x="301" y="191"/>
                  <a:pt x="299" y="188"/>
                </a:cubicBezTo>
                <a:cubicBezTo>
                  <a:pt x="299" y="188"/>
                  <a:pt x="299" y="188"/>
                  <a:pt x="299" y="188"/>
                </a:cubicBezTo>
                <a:cubicBezTo>
                  <a:pt x="299" y="188"/>
                  <a:pt x="299" y="188"/>
                  <a:pt x="299" y="188"/>
                </a:cubicBezTo>
                <a:cubicBezTo>
                  <a:pt x="298" y="181"/>
                  <a:pt x="298" y="181"/>
                  <a:pt x="298" y="181"/>
                </a:cubicBezTo>
                <a:cubicBezTo>
                  <a:pt x="298" y="181"/>
                  <a:pt x="298" y="181"/>
                  <a:pt x="298" y="181"/>
                </a:cubicBezTo>
                <a:cubicBezTo>
                  <a:pt x="298" y="181"/>
                  <a:pt x="298" y="181"/>
                  <a:pt x="298" y="181"/>
                </a:cubicBezTo>
                <a:cubicBezTo>
                  <a:pt x="298" y="180"/>
                  <a:pt x="298" y="180"/>
                  <a:pt x="298" y="180"/>
                </a:cubicBezTo>
                <a:cubicBezTo>
                  <a:pt x="298" y="180"/>
                  <a:pt x="298" y="180"/>
                  <a:pt x="298" y="180"/>
                </a:cubicBezTo>
                <a:cubicBezTo>
                  <a:pt x="300" y="168"/>
                  <a:pt x="300" y="168"/>
                  <a:pt x="300" y="168"/>
                </a:cubicBezTo>
                <a:cubicBezTo>
                  <a:pt x="300" y="168"/>
                  <a:pt x="300" y="168"/>
                  <a:pt x="300" y="168"/>
                </a:cubicBezTo>
                <a:cubicBezTo>
                  <a:pt x="302" y="162"/>
                  <a:pt x="302" y="162"/>
                  <a:pt x="302" y="162"/>
                </a:cubicBezTo>
                <a:cubicBezTo>
                  <a:pt x="302" y="162"/>
                  <a:pt x="302" y="162"/>
                  <a:pt x="302" y="162"/>
                </a:cubicBezTo>
                <a:cubicBezTo>
                  <a:pt x="302" y="162"/>
                  <a:pt x="302" y="162"/>
                  <a:pt x="302" y="162"/>
                </a:cubicBezTo>
                <a:cubicBezTo>
                  <a:pt x="303" y="162"/>
                  <a:pt x="303" y="162"/>
                  <a:pt x="303" y="162"/>
                </a:cubicBezTo>
                <a:cubicBezTo>
                  <a:pt x="318" y="155"/>
                  <a:pt x="318" y="155"/>
                  <a:pt x="318" y="155"/>
                </a:cubicBezTo>
                <a:cubicBezTo>
                  <a:pt x="324" y="148"/>
                  <a:pt x="324" y="148"/>
                  <a:pt x="324" y="148"/>
                </a:cubicBezTo>
                <a:cubicBezTo>
                  <a:pt x="325" y="142"/>
                  <a:pt x="325" y="142"/>
                  <a:pt x="325" y="142"/>
                </a:cubicBezTo>
                <a:cubicBezTo>
                  <a:pt x="324" y="138"/>
                  <a:pt x="324" y="138"/>
                  <a:pt x="324" y="138"/>
                </a:cubicBezTo>
                <a:cubicBezTo>
                  <a:pt x="322" y="132"/>
                  <a:pt x="320" y="129"/>
                  <a:pt x="320" y="127"/>
                </a:cubicBezTo>
                <a:cubicBezTo>
                  <a:pt x="317" y="128"/>
                  <a:pt x="317" y="128"/>
                  <a:pt x="317" y="128"/>
                </a:cubicBezTo>
                <a:cubicBezTo>
                  <a:pt x="312" y="127"/>
                  <a:pt x="312" y="127"/>
                  <a:pt x="312" y="127"/>
                </a:cubicBezTo>
                <a:cubicBezTo>
                  <a:pt x="310" y="128"/>
                  <a:pt x="307" y="131"/>
                  <a:pt x="303" y="136"/>
                </a:cubicBezTo>
                <a:cubicBezTo>
                  <a:pt x="296" y="143"/>
                  <a:pt x="296" y="143"/>
                  <a:pt x="296" y="143"/>
                </a:cubicBezTo>
                <a:cubicBezTo>
                  <a:pt x="296" y="143"/>
                  <a:pt x="296" y="143"/>
                  <a:pt x="296" y="143"/>
                </a:cubicBezTo>
                <a:cubicBezTo>
                  <a:pt x="295" y="143"/>
                  <a:pt x="295" y="143"/>
                  <a:pt x="295" y="143"/>
                </a:cubicBezTo>
                <a:cubicBezTo>
                  <a:pt x="290" y="144"/>
                  <a:pt x="286" y="145"/>
                  <a:pt x="284" y="144"/>
                </a:cubicBezTo>
                <a:lnTo>
                  <a:pt x="271" y="14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3" name="Freeform 7"/>
          <p:cNvSpPr>
            <a:spLocks/>
          </p:cNvSpPr>
          <p:nvPr/>
        </p:nvSpPr>
        <p:spPr bwMode="auto">
          <a:xfrm>
            <a:off x="5769025" y="3006725"/>
            <a:ext cx="346075" cy="571500"/>
          </a:xfrm>
          <a:custGeom>
            <a:avLst/>
            <a:gdLst>
              <a:gd name="T0" fmla="*/ 46 w 92"/>
              <a:gd name="T1" fmla="*/ 29 h 152"/>
              <a:gd name="T2" fmla="*/ 46 w 92"/>
              <a:gd name="T3" fmla="*/ 43 h 152"/>
              <a:gd name="T4" fmla="*/ 42 w 92"/>
              <a:gd name="T5" fmla="*/ 54 h 152"/>
              <a:gd name="T6" fmla="*/ 38 w 92"/>
              <a:gd name="T7" fmla="*/ 62 h 152"/>
              <a:gd name="T8" fmla="*/ 37 w 92"/>
              <a:gd name="T9" fmla="*/ 61 h 152"/>
              <a:gd name="T10" fmla="*/ 22 w 92"/>
              <a:gd name="T11" fmla="*/ 65 h 152"/>
              <a:gd name="T12" fmla="*/ 6 w 92"/>
              <a:gd name="T13" fmla="*/ 67 h 152"/>
              <a:gd name="T14" fmla="*/ 4 w 92"/>
              <a:gd name="T15" fmla="*/ 70 h 152"/>
              <a:gd name="T16" fmla="*/ 19 w 92"/>
              <a:gd name="T17" fmla="*/ 72 h 152"/>
              <a:gd name="T18" fmla="*/ 20 w 92"/>
              <a:gd name="T19" fmla="*/ 72 h 152"/>
              <a:gd name="T20" fmla="*/ 24 w 92"/>
              <a:gd name="T21" fmla="*/ 81 h 152"/>
              <a:gd name="T22" fmla="*/ 30 w 92"/>
              <a:gd name="T23" fmla="*/ 92 h 152"/>
              <a:gd name="T24" fmla="*/ 35 w 92"/>
              <a:gd name="T25" fmla="*/ 108 h 152"/>
              <a:gd name="T26" fmla="*/ 36 w 92"/>
              <a:gd name="T27" fmla="*/ 108 h 152"/>
              <a:gd name="T28" fmla="*/ 38 w 92"/>
              <a:gd name="T29" fmla="*/ 116 h 152"/>
              <a:gd name="T30" fmla="*/ 36 w 92"/>
              <a:gd name="T31" fmla="*/ 124 h 152"/>
              <a:gd name="T32" fmla="*/ 36 w 92"/>
              <a:gd name="T33" fmla="*/ 132 h 152"/>
              <a:gd name="T34" fmla="*/ 50 w 92"/>
              <a:gd name="T35" fmla="*/ 140 h 152"/>
              <a:gd name="T36" fmla="*/ 58 w 92"/>
              <a:gd name="T37" fmla="*/ 151 h 152"/>
              <a:gd name="T38" fmla="*/ 62 w 92"/>
              <a:gd name="T39" fmla="*/ 152 h 152"/>
              <a:gd name="T40" fmla="*/ 61 w 92"/>
              <a:gd name="T41" fmla="*/ 139 h 152"/>
              <a:gd name="T42" fmla="*/ 70 w 92"/>
              <a:gd name="T43" fmla="*/ 134 h 152"/>
              <a:gd name="T44" fmla="*/ 71 w 92"/>
              <a:gd name="T45" fmla="*/ 134 h 152"/>
              <a:gd name="T46" fmla="*/ 72 w 92"/>
              <a:gd name="T47" fmla="*/ 134 h 152"/>
              <a:gd name="T48" fmla="*/ 78 w 92"/>
              <a:gd name="T49" fmla="*/ 133 h 152"/>
              <a:gd name="T50" fmla="*/ 79 w 92"/>
              <a:gd name="T51" fmla="*/ 122 h 152"/>
              <a:gd name="T52" fmla="*/ 74 w 92"/>
              <a:gd name="T53" fmla="*/ 116 h 152"/>
              <a:gd name="T54" fmla="*/ 69 w 92"/>
              <a:gd name="T55" fmla="*/ 116 h 152"/>
              <a:gd name="T56" fmla="*/ 66 w 92"/>
              <a:gd name="T57" fmla="*/ 105 h 152"/>
              <a:gd name="T58" fmla="*/ 68 w 92"/>
              <a:gd name="T59" fmla="*/ 84 h 152"/>
              <a:gd name="T60" fmla="*/ 82 w 92"/>
              <a:gd name="T61" fmla="*/ 80 h 152"/>
              <a:gd name="T62" fmla="*/ 92 w 92"/>
              <a:gd name="T63" fmla="*/ 54 h 152"/>
              <a:gd name="T64" fmla="*/ 84 w 92"/>
              <a:gd name="T65" fmla="*/ 48 h 152"/>
              <a:gd name="T66" fmla="*/ 83 w 92"/>
              <a:gd name="T67" fmla="*/ 48 h 152"/>
              <a:gd name="T68" fmla="*/ 76 w 92"/>
              <a:gd name="T69" fmla="*/ 48 h 152"/>
              <a:gd name="T70" fmla="*/ 72 w 92"/>
              <a:gd name="T71" fmla="*/ 42 h 152"/>
              <a:gd name="T72" fmla="*/ 71 w 92"/>
              <a:gd name="T73" fmla="*/ 42 h 152"/>
              <a:gd name="T74" fmla="*/ 73 w 92"/>
              <a:gd name="T75" fmla="*/ 26 h 152"/>
              <a:gd name="T76" fmla="*/ 76 w 92"/>
              <a:gd name="T77" fmla="*/ 18 h 152"/>
              <a:gd name="T78" fmla="*/ 78 w 92"/>
              <a:gd name="T79" fmla="*/ 10 h 152"/>
              <a:gd name="T80" fmla="*/ 64 w 92"/>
              <a:gd name="T81" fmla="*/ 0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92" h="152">
                <a:moveTo>
                  <a:pt x="54" y="9"/>
                </a:moveTo>
                <a:cubicBezTo>
                  <a:pt x="46" y="29"/>
                  <a:pt x="46" y="29"/>
                  <a:pt x="46" y="29"/>
                </a:cubicBezTo>
                <a:cubicBezTo>
                  <a:pt x="46" y="42"/>
                  <a:pt x="46" y="42"/>
                  <a:pt x="46" y="42"/>
                </a:cubicBezTo>
                <a:cubicBezTo>
                  <a:pt x="46" y="43"/>
                  <a:pt x="46" y="43"/>
                  <a:pt x="46" y="43"/>
                </a:cubicBezTo>
                <a:cubicBezTo>
                  <a:pt x="42" y="50"/>
                  <a:pt x="42" y="50"/>
                  <a:pt x="42" y="50"/>
                </a:cubicBezTo>
                <a:cubicBezTo>
                  <a:pt x="42" y="54"/>
                  <a:pt x="42" y="54"/>
                  <a:pt x="42" y="54"/>
                </a:cubicBezTo>
                <a:cubicBezTo>
                  <a:pt x="42" y="57"/>
                  <a:pt x="41" y="60"/>
                  <a:pt x="38" y="61"/>
                </a:cubicBezTo>
                <a:cubicBezTo>
                  <a:pt x="38" y="62"/>
                  <a:pt x="38" y="62"/>
                  <a:pt x="38" y="62"/>
                </a:cubicBezTo>
                <a:cubicBezTo>
                  <a:pt x="37" y="62"/>
                  <a:pt x="37" y="62"/>
                  <a:pt x="37" y="62"/>
                </a:cubicBezTo>
                <a:cubicBezTo>
                  <a:pt x="37" y="61"/>
                  <a:pt x="37" y="61"/>
                  <a:pt x="37" y="61"/>
                </a:cubicBezTo>
                <a:cubicBezTo>
                  <a:pt x="27" y="60"/>
                  <a:pt x="27" y="60"/>
                  <a:pt x="27" y="60"/>
                </a:cubicBezTo>
                <a:cubicBezTo>
                  <a:pt x="22" y="65"/>
                  <a:pt x="22" y="65"/>
                  <a:pt x="22" y="65"/>
                </a:cubicBezTo>
                <a:cubicBezTo>
                  <a:pt x="6" y="67"/>
                  <a:pt x="6" y="67"/>
                  <a:pt x="6" y="67"/>
                </a:cubicBezTo>
                <a:cubicBezTo>
                  <a:pt x="6" y="67"/>
                  <a:pt x="6" y="67"/>
                  <a:pt x="6" y="67"/>
                </a:cubicBezTo>
                <a:cubicBezTo>
                  <a:pt x="0" y="67"/>
                  <a:pt x="0" y="67"/>
                  <a:pt x="0" y="67"/>
                </a:cubicBezTo>
                <a:cubicBezTo>
                  <a:pt x="4" y="70"/>
                  <a:pt x="4" y="70"/>
                  <a:pt x="4" y="70"/>
                </a:cubicBezTo>
                <a:cubicBezTo>
                  <a:pt x="18" y="72"/>
                  <a:pt x="18" y="72"/>
                  <a:pt x="18" y="72"/>
                </a:cubicBezTo>
                <a:cubicBezTo>
                  <a:pt x="19" y="72"/>
                  <a:pt x="19" y="72"/>
                  <a:pt x="19" y="72"/>
                </a:cubicBezTo>
                <a:cubicBezTo>
                  <a:pt x="20" y="72"/>
                  <a:pt x="20" y="72"/>
                  <a:pt x="20" y="72"/>
                </a:cubicBezTo>
                <a:cubicBezTo>
                  <a:pt x="20" y="72"/>
                  <a:pt x="20" y="72"/>
                  <a:pt x="20" y="72"/>
                </a:cubicBezTo>
                <a:cubicBezTo>
                  <a:pt x="20" y="72"/>
                  <a:pt x="20" y="72"/>
                  <a:pt x="20" y="72"/>
                </a:cubicBezTo>
                <a:cubicBezTo>
                  <a:pt x="24" y="81"/>
                  <a:pt x="24" y="81"/>
                  <a:pt x="24" y="81"/>
                </a:cubicBezTo>
                <a:cubicBezTo>
                  <a:pt x="28" y="84"/>
                  <a:pt x="28" y="84"/>
                  <a:pt x="28" y="84"/>
                </a:cubicBezTo>
                <a:cubicBezTo>
                  <a:pt x="29" y="86"/>
                  <a:pt x="30" y="88"/>
                  <a:pt x="30" y="92"/>
                </a:cubicBezTo>
                <a:cubicBezTo>
                  <a:pt x="30" y="103"/>
                  <a:pt x="30" y="103"/>
                  <a:pt x="30" y="103"/>
                </a:cubicBezTo>
                <a:cubicBezTo>
                  <a:pt x="35" y="108"/>
                  <a:pt x="35" y="108"/>
                  <a:pt x="35" y="108"/>
                </a:cubicBezTo>
                <a:cubicBezTo>
                  <a:pt x="36" y="108"/>
                  <a:pt x="36" y="108"/>
                  <a:pt x="36" y="108"/>
                </a:cubicBezTo>
                <a:cubicBezTo>
                  <a:pt x="36" y="108"/>
                  <a:pt x="36" y="108"/>
                  <a:pt x="36" y="108"/>
                </a:cubicBezTo>
                <a:cubicBezTo>
                  <a:pt x="36" y="108"/>
                  <a:pt x="36" y="108"/>
                  <a:pt x="36" y="108"/>
                </a:cubicBezTo>
                <a:cubicBezTo>
                  <a:pt x="38" y="116"/>
                  <a:pt x="38" y="116"/>
                  <a:pt x="38" y="116"/>
                </a:cubicBezTo>
                <a:cubicBezTo>
                  <a:pt x="38" y="120"/>
                  <a:pt x="38" y="120"/>
                  <a:pt x="38" y="120"/>
                </a:cubicBezTo>
                <a:cubicBezTo>
                  <a:pt x="36" y="124"/>
                  <a:pt x="36" y="124"/>
                  <a:pt x="36" y="124"/>
                </a:cubicBezTo>
                <a:cubicBezTo>
                  <a:pt x="35" y="128"/>
                  <a:pt x="35" y="128"/>
                  <a:pt x="35" y="128"/>
                </a:cubicBezTo>
                <a:cubicBezTo>
                  <a:pt x="36" y="132"/>
                  <a:pt x="36" y="132"/>
                  <a:pt x="36" y="132"/>
                </a:cubicBezTo>
                <a:cubicBezTo>
                  <a:pt x="41" y="135"/>
                  <a:pt x="41" y="135"/>
                  <a:pt x="41" y="135"/>
                </a:cubicBezTo>
                <a:cubicBezTo>
                  <a:pt x="46" y="137"/>
                  <a:pt x="49" y="138"/>
                  <a:pt x="50" y="140"/>
                </a:cubicBezTo>
                <a:cubicBezTo>
                  <a:pt x="53" y="146"/>
                  <a:pt x="53" y="146"/>
                  <a:pt x="53" y="146"/>
                </a:cubicBezTo>
                <a:cubicBezTo>
                  <a:pt x="56" y="148"/>
                  <a:pt x="58" y="150"/>
                  <a:pt x="58" y="151"/>
                </a:cubicBezTo>
                <a:cubicBezTo>
                  <a:pt x="62" y="152"/>
                  <a:pt x="62" y="152"/>
                  <a:pt x="62" y="152"/>
                </a:cubicBezTo>
                <a:cubicBezTo>
                  <a:pt x="62" y="152"/>
                  <a:pt x="62" y="152"/>
                  <a:pt x="62" y="152"/>
                </a:cubicBezTo>
                <a:cubicBezTo>
                  <a:pt x="61" y="144"/>
                  <a:pt x="61" y="144"/>
                  <a:pt x="61" y="144"/>
                </a:cubicBezTo>
                <a:cubicBezTo>
                  <a:pt x="60" y="142"/>
                  <a:pt x="60" y="140"/>
                  <a:pt x="61" y="139"/>
                </a:cubicBezTo>
                <a:cubicBezTo>
                  <a:pt x="62" y="138"/>
                  <a:pt x="63" y="137"/>
                  <a:pt x="64" y="136"/>
                </a:cubicBezTo>
                <a:cubicBezTo>
                  <a:pt x="70" y="134"/>
                  <a:pt x="70" y="134"/>
                  <a:pt x="70" y="134"/>
                </a:cubicBezTo>
                <a:cubicBezTo>
                  <a:pt x="70" y="134"/>
                  <a:pt x="70" y="134"/>
                  <a:pt x="70" y="134"/>
                </a:cubicBezTo>
                <a:cubicBezTo>
                  <a:pt x="71" y="134"/>
                  <a:pt x="71" y="134"/>
                  <a:pt x="71" y="134"/>
                </a:cubicBezTo>
                <a:cubicBezTo>
                  <a:pt x="71" y="134"/>
                  <a:pt x="71" y="134"/>
                  <a:pt x="71" y="134"/>
                </a:cubicBezTo>
                <a:cubicBezTo>
                  <a:pt x="72" y="134"/>
                  <a:pt x="72" y="134"/>
                  <a:pt x="72" y="134"/>
                </a:cubicBezTo>
                <a:cubicBezTo>
                  <a:pt x="74" y="135"/>
                  <a:pt x="74" y="135"/>
                  <a:pt x="74" y="135"/>
                </a:cubicBezTo>
                <a:cubicBezTo>
                  <a:pt x="78" y="133"/>
                  <a:pt x="78" y="133"/>
                  <a:pt x="78" y="133"/>
                </a:cubicBezTo>
                <a:cubicBezTo>
                  <a:pt x="78" y="132"/>
                  <a:pt x="78" y="132"/>
                  <a:pt x="78" y="132"/>
                </a:cubicBezTo>
                <a:cubicBezTo>
                  <a:pt x="79" y="122"/>
                  <a:pt x="79" y="122"/>
                  <a:pt x="79" y="122"/>
                </a:cubicBezTo>
                <a:cubicBezTo>
                  <a:pt x="77" y="118"/>
                  <a:pt x="77" y="118"/>
                  <a:pt x="77" y="118"/>
                </a:cubicBezTo>
                <a:cubicBezTo>
                  <a:pt x="74" y="116"/>
                  <a:pt x="74" y="116"/>
                  <a:pt x="74" y="116"/>
                </a:cubicBezTo>
                <a:cubicBezTo>
                  <a:pt x="70" y="116"/>
                  <a:pt x="70" y="116"/>
                  <a:pt x="70" y="116"/>
                </a:cubicBezTo>
                <a:cubicBezTo>
                  <a:pt x="69" y="116"/>
                  <a:pt x="69" y="116"/>
                  <a:pt x="69" y="116"/>
                </a:cubicBezTo>
                <a:cubicBezTo>
                  <a:pt x="68" y="115"/>
                  <a:pt x="68" y="115"/>
                  <a:pt x="68" y="115"/>
                </a:cubicBezTo>
                <a:cubicBezTo>
                  <a:pt x="66" y="105"/>
                  <a:pt x="66" y="105"/>
                  <a:pt x="66" y="105"/>
                </a:cubicBezTo>
                <a:cubicBezTo>
                  <a:pt x="67" y="84"/>
                  <a:pt x="67" y="84"/>
                  <a:pt x="67" y="84"/>
                </a:cubicBezTo>
                <a:cubicBezTo>
                  <a:pt x="68" y="84"/>
                  <a:pt x="68" y="84"/>
                  <a:pt x="68" y="84"/>
                </a:cubicBezTo>
                <a:cubicBezTo>
                  <a:pt x="74" y="75"/>
                  <a:pt x="74" y="75"/>
                  <a:pt x="74" y="75"/>
                </a:cubicBezTo>
                <a:cubicBezTo>
                  <a:pt x="82" y="80"/>
                  <a:pt x="82" y="80"/>
                  <a:pt x="82" y="80"/>
                </a:cubicBezTo>
                <a:cubicBezTo>
                  <a:pt x="88" y="80"/>
                  <a:pt x="88" y="80"/>
                  <a:pt x="88" y="80"/>
                </a:cubicBezTo>
                <a:cubicBezTo>
                  <a:pt x="92" y="54"/>
                  <a:pt x="92" y="54"/>
                  <a:pt x="92" y="54"/>
                </a:cubicBezTo>
                <a:cubicBezTo>
                  <a:pt x="90" y="51"/>
                  <a:pt x="89" y="49"/>
                  <a:pt x="87" y="48"/>
                </a:cubicBezTo>
                <a:cubicBezTo>
                  <a:pt x="84" y="48"/>
                  <a:pt x="84" y="48"/>
                  <a:pt x="84" y="48"/>
                </a:cubicBezTo>
                <a:cubicBezTo>
                  <a:pt x="84" y="48"/>
                  <a:pt x="84" y="48"/>
                  <a:pt x="84" y="48"/>
                </a:cubicBezTo>
                <a:cubicBezTo>
                  <a:pt x="83" y="48"/>
                  <a:pt x="83" y="48"/>
                  <a:pt x="83" y="48"/>
                </a:cubicBezTo>
                <a:cubicBezTo>
                  <a:pt x="77" y="49"/>
                  <a:pt x="77" y="49"/>
                  <a:pt x="77" y="49"/>
                </a:cubicBezTo>
                <a:cubicBezTo>
                  <a:pt x="76" y="48"/>
                  <a:pt x="76" y="48"/>
                  <a:pt x="76" y="48"/>
                </a:cubicBezTo>
                <a:cubicBezTo>
                  <a:pt x="76" y="48"/>
                  <a:pt x="76" y="48"/>
                  <a:pt x="76" y="48"/>
                </a:cubicBezTo>
                <a:cubicBezTo>
                  <a:pt x="72" y="42"/>
                  <a:pt x="72" y="42"/>
                  <a:pt x="72" y="42"/>
                </a:cubicBezTo>
                <a:cubicBezTo>
                  <a:pt x="72" y="42"/>
                  <a:pt x="72" y="42"/>
                  <a:pt x="72" y="42"/>
                </a:cubicBezTo>
                <a:cubicBezTo>
                  <a:pt x="71" y="42"/>
                  <a:pt x="71" y="42"/>
                  <a:pt x="71" y="42"/>
                </a:cubicBezTo>
                <a:cubicBezTo>
                  <a:pt x="71" y="32"/>
                  <a:pt x="71" y="32"/>
                  <a:pt x="71" y="32"/>
                </a:cubicBezTo>
                <a:cubicBezTo>
                  <a:pt x="73" y="26"/>
                  <a:pt x="73" y="26"/>
                  <a:pt x="73" y="26"/>
                </a:cubicBezTo>
                <a:cubicBezTo>
                  <a:pt x="74" y="24"/>
                  <a:pt x="74" y="24"/>
                  <a:pt x="74" y="24"/>
                </a:cubicBezTo>
                <a:cubicBezTo>
                  <a:pt x="74" y="22"/>
                  <a:pt x="75" y="20"/>
                  <a:pt x="76" y="18"/>
                </a:cubicBezTo>
                <a:cubicBezTo>
                  <a:pt x="78" y="16"/>
                  <a:pt x="78" y="16"/>
                  <a:pt x="78" y="16"/>
                </a:cubicBezTo>
                <a:cubicBezTo>
                  <a:pt x="78" y="10"/>
                  <a:pt x="78" y="10"/>
                  <a:pt x="78" y="10"/>
                </a:cubicBezTo>
                <a:cubicBezTo>
                  <a:pt x="72" y="4"/>
                  <a:pt x="72" y="4"/>
                  <a:pt x="72" y="4"/>
                </a:cubicBezTo>
                <a:cubicBezTo>
                  <a:pt x="64" y="0"/>
                  <a:pt x="64" y="0"/>
                  <a:pt x="64" y="0"/>
                </a:cubicBezTo>
                <a:lnTo>
                  <a:pt x="54" y="9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" name="Freeform 8"/>
          <p:cNvSpPr>
            <a:spLocks/>
          </p:cNvSpPr>
          <p:nvPr/>
        </p:nvSpPr>
        <p:spPr bwMode="auto">
          <a:xfrm>
            <a:off x="2495600" y="1503363"/>
            <a:ext cx="2451100" cy="1852613"/>
          </a:xfrm>
          <a:custGeom>
            <a:avLst/>
            <a:gdLst>
              <a:gd name="T0" fmla="*/ 639 w 652"/>
              <a:gd name="T1" fmla="*/ 228 h 493"/>
              <a:gd name="T2" fmla="*/ 612 w 652"/>
              <a:gd name="T3" fmla="*/ 204 h 493"/>
              <a:gd name="T4" fmla="*/ 596 w 652"/>
              <a:gd name="T5" fmla="*/ 184 h 493"/>
              <a:gd name="T6" fmla="*/ 520 w 652"/>
              <a:gd name="T7" fmla="*/ 166 h 493"/>
              <a:gd name="T8" fmla="*/ 524 w 652"/>
              <a:gd name="T9" fmla="*/ 90 h 493"/>
              <a:gd name="T10" fmla="*/ 470 w 652"/>
              <a:gd name="T11" fmla="*/ 25 h 493"/>
              <a:gd name="T12" fmla="*/ 443 w 652"/>
              <a:gd name="T13" fmla="*/ 7 h 493"/>
              <a:gd name="T14" fmla="*/ 401 w 652"/>
              <a:gd name="T15" fmla="*/ 61 h 493"/>
              <a:gd name="T16" fmla="*/ 309 w 652"/>
              <a:gd name="T17" fmla="*/ 112 h 493"/>
              <a:gd name="T18" fmla="*/ 291 w 652"/>
              <a:gd name="T19" fmla="*/ 115 h 493"/>
              <a:gd name="T20" fmla="*/ 237 w 652"/>
              <a:gd name="T21" fmla="*/ 110 h 493"/>
              <a:gd name="T22" fmla="*/ 245 w 652"/>
              <a:gd name="T23" fmla="*/ 168 h 493"/>
              <a:gd name="T24" fmla="*/ 234 w 652"/>
              <a:gd name="T25" fmla="*/ 198 h 493"/>
              <a:gd name="T26" fmla="*/ 226 w 652"/>
              <a:gd name="T27" fmla="*/ 196 h 493"/>
              <a:gd name="T28" fmla="*/ 202 w 652"/>
              <a:gd name="T29" fmla="*/ 224 h 493"/>
              <a:gd name="T30" fmla="*/ 165 w 652"/>
              <a:gd name="T31" fmla="*/ 234 h 493"/>
              <a:gd name="T32" fmla="*/ 92 w 652"/>
              <a:gd name="T33" fmla="*/ 253 h 493"/>
              <a:gd name="T34" fmla="*/ 53 w 652"/>
              <a:gd name="T35" fmla="*/ 247 h 493"/>
              <a:gd name="T36" fmla="*/ 33 w 652"/>
              <a:gd name="T37" fmla="*/ 240 h 493"/>
              <a:gd name="T38" fmla="*/ 5 w 652"/>
              <a:gd name="T39" fmla="*/ 284 h 493"/>
              <a:gd name="T40" fmla="*/ 27 w 652"/>
              <a:gd name="T41" fmla="*/ 303 h 493"/>
              <a:gd name="T42" fmla="*/ 21 w 652"/>
              <a:gd name="T43" fmla="*/ 356 h 493"/>
              <a:gd name="T44" fmla="*/ 21 w 652"/>
              <a:gd name="T45" fmla="*/ 367 h 493"/>
              <a:gd name="T46" fmla="*/ 60 w 652"/>
              <a:gd name="T47" fmla="*/ 417 h 493"/>
              <a:gd name="T48" fmla="*/ 85 w 652"/>
              <a:gd name="T49" fmla="*/ 443 h 493"/>
              <a:gd name="T50" fmla="*/ 105 w 652"/>
              <a:gd name="T51" fmla="*/ 490 h 493"/>
              <a:gd name="T52" fmla="*/ 130 w 652"/>
              <a:gd name="T53" fmla="*/ 493 h 493"/>
              <a:gd name="T54" fmla="*/ 145 w 652"/>
              <a:gd name="T55" fmla="*/ 466 h 493"/>
              <a:gd name="T56" fmla="*/ 165 w 652"/>
              <a:gd name="T57" fmla="*/ 468 h 493"/>
              <a:gd name="T58" fmla="*/ 230 w 652"/>
              <a:gd name="T59" fmla="*/ 465 h 493"/>
              <a:gd name="T60" fmla="*/ 251 w 652"/>
              <a:gd name="T61" fmla="*/ 480 h 493"/>
              <a:gd name="T62" fmla="*/ 285 w 652"/>
              <a:gd name="T63" fmla="*/ 480 h 493"/>
              <a:gd name="T64" fmla="*/ 360 w 652"/>
              <a:gd name="T65" fmla="*/ 470 h 493"/>
              <a:gd name="T66" fmla="*/ 413 w 652"/>
              <a:gd name="T67" fmla="*/ 472 h 493"/>
              <a:gd name="T68" fmla="*/ 446 w 652"/>
              <a:gd name="T69" fmla="*/ 484 h 493"/>
              <a:gd name="T70" fmla="*/ 473 w 652"/>
              <a:gd name="T71" fmla="*/ 491 h 493"/>
              <a:gd name="T72" fmla="*/ 469 w 652"/>
              <a:gd name="T73" fmla="*/ 470 h 493"/>
              <a:gd name="T74" fmla="*/ 477 w 652"/>
              <a:gd name="T75" fmla="*/ 460 h 493"/>
              <a:gd name="T76" fmla="*/ 479 w 652"/>
              <a:gd name="T77" fmla="*/ 446 h 493"/>
              <a:gd name="T78" fmla="*/ 461 w 652"/>
              <a:gd name="T79" fmla="*/ 428 h 493"/>
              <a:gd name="T80" fmla="*/ 462 w 652"/>
              <a:gd name="T81" fmla="*/ 414 h 493"/>
              <a:gd name="T82" fmla="*/ 494 w 652"/>
              <a:gd name="T83" fmla="*/ 396 h 493"/>
              <a:gd name="T84" fmla="*/ 527 w 652"/>
              <a:gd name="T85" fmla="*/ 390 h 493"/>
              <a:gd name="T86" fmla="*/ 544 w 652"/>
              <a:gd name="T87" fmla="*/ 375 h 493"/>
              <a:gd name="T88" fmla="*/ 545 w 652"/>
              <a:gd name="T89" fmla="*/ 367 h 493"/>
              <a:gd name="T90" fmla="*/ 547 w 652"/>
              <a:gd name="T91" fmla="*/ 343 h 493"/>
              <a:gd name="T92" fmla="*/ 585 w 652"/>
              <a:gd name="T93" fmla="*/ 314 h 493"/>
              <a:gd name="T94" fmla="*/ 603 w 652"/>
              <a:gd name="T95" fmla="*/ 302 h 493"/>
              <a:gd name="T96" fmla="*/ 635 w 652"/>
              <a:gd name="T97" fmla="*/ 294 h 493"/>
              <a:gd name="T98" fmla="*/ 648 w 652"/>
              <a:gd name="T99" fmla="*/ 281 h 493"/>
              <a:gd name="T100" fmla="*/ 651 w 652"/>
              <a:gd name="T101" fmla="*/ 266 h 4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652" h="493">
                <a:moveTo>
                  <a:pt x="651" y="265"/>
                </a:moveTo>
                <a:cubicBezTo>
                  <a:pt x="652" y="265"/>
                  <a:pt x="652" y="265"/>
                  <a:pt x="652" y="265"/>
                </a:cubicBezTo>
                <a:cubicBezTo>
                  <a:pt x="652" y="265"/>
                  <a:pt x="652" y="265"/>
                  <a:pt x="652" y="265"/>
                </a:cubicBezTo>
                <a:cubicBezTo>
                  <a:pt x="652" y="264"/>
                  <a:pt x="652" y="264"/>
                  <a:pt x="652" y="264"/>
                </a:cubicBezTo>
                <a:cubicBezTo>
                  <a:pt x="639" y="228"/>
                  <a:pt x="639" y="228"/>
                  <a:pt x="639" y="228"/>
                </a:cubicBezTo>
                <a:cubicBezTo>
                  <a:pt x="631" y="222"/>
                  <a:pt x="631" y="222"/>
                  <a:pt x="631" y="222"/>
                </a:cubicBezTo>
                <a:cubicBezTo>
                  <a:pt x="631" y="221"/>
                  <a:pt x="631" y="221"/>
                  <a:pt x="631" y="221"/>
                </a:cubicBezTo>
                <a:cubicBezTo>
                  <a:pt x="629" y="206"/>
                  <a:pt x="629" y="206"/>
                  <a:pt x="629" y="206"/>
                </a:cubicBezTo>
                <a:cubicBezTo>
                  <a:pt x="613" y="204"/>
                  <a:pt x="613" y="204"/>
                  <a:pt x="613" y="204"/>
                </a:cubicBezTo>
                <a:cubicBezTo>
                  <a:pt x="612" y="204"/>
                  <a:pt x="612" y="204"/>
                  <a:pt x="612" y="204"/>
                </a:cubicBezTo>
                <a:cubicBezTo>
                  <a:pt x="611" y="204"/>
                  <a:pt x="611" y="204"/>
                  <a:pt x="611" y="204"/>
                </a:cubicBezTo>
                <a:cubicBezTo>
                  <a:pt x="611" y="203"/>
                  <a:pt x="611" y="203"/>
                  <a:pt x="611" y="203"/>
                </a:cubicBezTo>
                <a:cubicBezTo>
                  <a:pt x="611" y="202"/>
                  <a:pt x="611" y="202"/>
                  <a:pt x="611" y="202"/>
                </a:cubicBezTo>
                <a:cubicBezTo>
                  <a:pt x="611" y="202"/>
                  <a:pt x="611" y="202"/>
                  <a:pt x="611" y="202"/>
                </a:cubicBezTo>
                <a:cubicBezTo>
                  <a:pt x="609" y="196"/>
                  <a:pt x="604" y="190"/>
                  <a:pt x="596" y="184"/>
                </a:cubicBezTo>
                <a:cubicBezTo>
                  <a:pt x="591" y="180"/>
                  <a:pt x="587" y="178"/>
                  <a:pt x="583" y="177"/>
                </a:cubicBezTo>
                <a:cubicBezTo>
                  <a:pt x="581" y="176"/>
                  <a:pt x="578" y="174"/>
                  <a:pt x="576" y="173"/>
                </a:cubicBezTo>
                <a:cubicBezTo>
                  <a:pt x="571" y="169"/>
                  <a:pt x="553" y="166"/>
                  <a:pt x="521" y="166"/>
                </a:cubicBezTo>
                <a:cubicBezTo>
                  <a:pt x="520" y="166"/>
                  <a:pt x="520" y="166"/>
                  <a:pt x="520" y="166"/>
                </a:cubicBezTo>
                <a:cubicBezTo>
                  <a:pt x="520" y="166"/>
                  <a:pt x="520" y="166"/>
                  <a:pt x="520" y="166"/>
                </a:cubicBezTo>
                <a:cubicBezTo>
                  <a:pt x="516" y="160"/>
                  <a:pt x="516" y="160"/>
                  <a:pt x="516" y="160"/>
                </a:cubicBezTo>
                <a:cubicBezTo>
                  <a:pt x="515" y="156"/>
                  <a:pt x="513" y="153"/>
                  <a:pt x="513" y="150"/>
                </a:cubicBezTo>
                <a:cubicBezTo>
                  <a:pt x="513" y="145"/>
                  <a:pt x="518" y="131"/>
                  <a:pt x="529" y="107"/>
                </a:cubicBezTo>
                <a:cubicBezTo>
                  <a:pt x="524" y="90"/>
                  <a:pt x="524" y="90"/>
                  <a:pt x="524" y="90"/>
                </a:cubicBezTo>
                <a:cubicBezTo>
                  <a:pt x="524" y="90"/>
                  <a:pt x="524" y="90"/>
                  <a:pt x="524" y="90"/>
                </a:cubicBezTo>
                <a:cubicBezTo>
                  <a:pt x="518" y="62"/>
                  <a:pt x="518" y="62"/>
                  <a:pt x="518" y="62"/>
                </a:cubicBezTo>
                <a:cubicBezTo>
                  <a:pt x="517" y="58"/>
                  <a:pt x="510" y="54"/>
                  <a:pt x="498" y="50"/>
                </a:cubicBezTo>
                <a:cubicBezTo>
                  <a:pt x="496" y="50"/>
                  <a:pt x="493" y="49"/>
                  <a:pt x="491" y="47"/>
                </a:cubicBezTo>
                <a:cubicBezTo>
                  <a:pt x="487" y="45"/>
                  <a:pt x="483" y="42"/>
                  <a:pt x="482" y="37"/>
                </a:cubicBezTo>
                <a:cubicBezTo>
                  <a:pt x="479" y="32"/>
                  <a:pt x="475" y="28"/>
                  <a:pt x="470" y="25"/>
                </a:cubicBezTo>
                <a:cubicBezTo>
                  <a:pt x="469" y="25"/>
                  <a:pt x="469" y="25"/>
                  <a:pt x="469" y="25"/>
                </a:cubicBezTo>
                <a:cubicBezTo>
                  <a:pt x="469" y="24"/>
                  <a:pt x="469" y="24"/>
                  <a:pt x="469" y="24"/>
                </a:cubicBezTo>
                <a:cubicBezTo>
                  <a:pt x="464" y="0"/>
                  <a:pt x="464" y="0"/>
                  <a:pt x="464" y="0"/>
                </a:cubicBezTo>
                <a:cubicBezTo>
                  <a:pt x="445" y="2"/>
                  <a:pt x="445" y="2"/>
                  <a:pt x="445" y="2"/>
                </a:cubicBezTo>
                <a:cubicBezTo>
                  <a:pt x="443" y="7"/>
                  <a:pt x="443" y="7"/>
                  <a:pt x="443" y="7"/>
                </a:cubicBezTo>
                <a:cubicBezTo>
                  <a:pt x="441" y="15"/>
                  <a:pt x="438" y="19"/>
                  <a:pt x="435" y="19"/>
                </a:cubicBezTo>
                <a:cubicBezTo>
                  <a:pt x="423" y="23"/>
                  <a:pt x="423" y="23"/>
                  <a:pt x="423" y="23"/>
                </a:cubicBezTo>
                <a:cubicBezTo>
                  <a:pt x="415" y="26"/>
                  <a:pt x="411" y="29"/>
                  <a:pt x="408" y="33"/>
                </a:cubicBezTo>
                <a:cubicBezTo>
                  <a:pt x="407" y="34"/>
                  <a:pt x="406" y="39"/>
                  <a:pt x="405" y="46"/>
                </a:cubicBezTo>
                <a:cubicBezTo>
                  <a:pt x="404" y="53"/>
                  <a:pt x="403" y="58"/>
                  <a:pt x="401" y="61"/>
                </a:cubicBezTo>
                <a:cubicBezTo>
                  <a:pt x="399" y="66"/>
                  <a:pt x="395" y="70"/>
                  <a:pt x="389" y="72"/>
                </a:cubicBezTo>
                <a:cubicBezTo>
                  <a:pt x="379" y="76"/>
                  <a:pt x="361" y="70"/>
                  <a:pt x="337" y="52"/>
                </a:cubicBezTo>
                <a:cubicBezTo>
                  <a:pt x="304" y="94"/>
                  <a:pt x="304" y="94"/>
                  <a:pt x="304" y="94"/>
                </a:cubicBezTo>
                <a:cubicBezTo>
                  <a:pt x="308" y="112"/>
                  <a:pt x="308" y="112"/>
                  <a:pt x="308" y="112"/>
                </a:cubicBezTo>
                <a:cubicBezTo>
                  <a:pt x="309" y="112"/>
                  <a:pt x="309" y="112"/>
                  <a:pt x="309" y="112"/>
                </a:cubicBezTo>
                <a:cubicBezTo>
                  <a:pt x="309" y="112"/>
                  <a:pt x="309" y="112"/>
                  <a:pt x="309" y="112"/>
                </a:cubicBezTo>
                <a:cubicBezTo>
                  <a:pt x="308" y="113"/>
                  <a:pt x="308" y="113"/>
                  <a:pt x="308" y="113"/>
                </a:cubicBezTo>
                <a:cubicBezTo>
                  <a:pt x="308" y="113"/>
                  <a:pt x="308" y="113"/>
                  <a:pt x="308" y="113"/>
                </a:cubicBezTo>
                <a:cubicBezTo>
                  <a:pt x="307" y="116"/>
                  <a:pt x="304" y="117"/>
                  <a:pt x="301" y="118"/>
                </a:cubicBezTo>
                <a:cubicBezTo>
                  <a:pt x="298" y="118"/>
                  <a:pt x="295" y="117"/>
                  <a:pt x="291" y="115"/>
                </a:cubicBezTo>
                <a:cubicBezTo>
                  <a:pt x="288" y="112"/>
                  <a:pt x="279" y="110"/>
                  <a:pt x="264" y="110"/>
                </a:cubicBezTo>
                <a:cubicBezTo>
                  <a:pt x="257" y="109"/>
                  <a:pt x="257" y="109"/>
                  <a:pt x="257" y="109"/>
                </a:cubicBezTo>
                <a:cubicBezTo>
                  <a:pt x="257" y="109"/>
                  <a:pt x="257" y="109"/>
                  <a:pt x="257" y="109"/>
                </a:cubicBezTo>
                <a:cubicBezTo>
                  <a:pt x="247" y="108"/>
                  <a:pt x="247" y="108"/>
                  <a:pt x="247" y="108"/>
                </a:cubicBezTo>
                <a:cubicBezTo>
                  <a:pt x="237" y="110"/>
                  <a:pt x="237" y="110"/>
                  <a:pt x="237" y="110"/>
                </a:cubicBezTo>
                <a:cubicBezTo>
                  <a:pt x="241" y="117"/>
                  <a:pt x="241" y="117"/>
                  <a:pt x="241" y="117"/>
                </a:cubicBezTo>
                <a:cubicBezTo>
                  <a:pt x="245" y="122"/>
                  <a:pt x="247" y="126"/>
                  <a:pt x="247" y="128"/>
                </a:cubicBezTo>
                <a:cubicBezTo>
                  <a:pt x="242" y="154"/>
                  <a:pt x="242" y="154"/>
                  <a:pt x="242" y="154"/>
                </a:cubicBezTo>
                <a:cubicBezTo>
                  <a:pt x="244" y="168"/>
                  <a:pt x="244" y="168"/>
                  <a:pt x="244" y="168"/>
                </a:cubicBezTo>
                <a:cubicBezTo>
                  <a:pt x="245" y="168"/>
                  <a:pt x="245" y="168"/>
                  <a:pt x="245" y="168"/>
                </a:cubicBezTo>
                <a:cubicBezTo>
                  <a:pt x="245" y="168"/>
                  <a:pt x="245" y="168"/>
                  <a:pt x="245" y="168"/>
                </a:cubicBezTo>
                <a:cubicBezTo>
                  <a:pt x="244" y="168"/>
                  <a:pt x="244" y="168"/>
                  <a:pt x="244" y="168"/>
                </a:cubicBezTo>
                <a:cubicBezTo>
                  <a:pt x="244" y="168"/>
                  <a:pt x="244" y="168"/>
                  <a:pt x="244" y="168"/>
                </a:cubicBezTo>
                <a:cubicBezTo>
                  <a:pt x="236" y="194"/>
                  <a:pt x="236" y="194"/>
                  <a:pt x="236" y="194"/>
                </a:cubicBezTo>
                <a:cubicBezTo>
                  <a:pt x="236" y="197"/>
                  <a:pt x="235" y="198"/>
                  <a:pt x="234" y="198"/>
                </a:cubicBezTo>
                <a:cubicBezTo>
                  <a:pt x="233" y="198"/>
                  <a:pt x="233" y="198"/>
                  <a:pt x="233" y="198"/>
                </a:cubicBezTo>
                <a:cubicBezTo>
                  <a:pt x="233" y="197"/>
                  <a:pt x="233" y="197"/>
                  <a:pt x="233" y="197"/>
                </a:cubicBezTo>
                <a:cubicBezTo>
                  <a:pt x="232" y="195"/>
                  <a:pt x="232" y="195"/>
                  <a:pt x="232" y="195"/>
                </a:cubicBezTo>
                <a:cubicBezTo>
                  <a:pt x="231" y="192"/>
                  <a:pt x="230" y="190"/>
                  <a:pt x="229" y="191"/>
                </a:cubicBezTo>
                <a:cubicBezTo>
                  <a:pt x="228" y="191"/>
                  <a:pt x="227" y="193"/>
                  <a:pt x="226" y="196"/>
                </a:cubicBezTo>
                <a:cubicBezTo>
                  <a:pt x="225" y="204"/>
                  <a:pt x="220" y="210"/>
                  <a:pt x="213" y="216"/>
                </a:cubicBezTo>
                <a:cubicBezTo>
                  <a:pt x="206" y="222"/>
                  <a:pt x="206" y="222"/>
                  <a:pt x="206" y="222"/>
                </a:cubicBezTo>
                <a:cubicBezTo>
                  <a:pt x="203" y="224"/>
                  <a:pt x="203" y="224"/>
                  <a:pt x="203" y="224"/>
                </a:cubicBezTo>
                <a:cubicBezTo>
                  <a:pt x="203" y="224"/>
                  <a:pt x="203" y="224"/>
                  <a:pt x="203" y="224"/>
                </a:cubicBezTo>
                <a:cubicBezTo>
                  <a:pt x="202" y="224"/>
                  <a:pt x="202" y="224"/>
                  <a:pt x="202" y="224"/>
                </a:cubicBezTo>
                <a:cubicBezTo>
                  <a:pt x="176" y="224"/>
                  <a:pt x="176" y="224"/>
                  <a:pt x="176" y="224"/>
                </a:cubicBezTo>
                <a:cubicBezTo>
                  <a:pt x="166" y="234"/>
                  <a:pt x="166" y="234"/>
                  <a:pt x="166" y="234"/>
                </a:cubicBezTo>
                <a:cubicBezTo>
                  <a:pt x="166" y="234"/>
                  <a:pt x="166" y="234"/>
                  <a:pt x="166" y="234"/>
                </a:cubicBezTo>
                <a:cubicBezTo>
                  <a:pt x="165" y="234"/>
                  <a:pt x="165" y="234"/>
                  <a:pt x="165" y="234"/>
                </a:cubicBezTo>
                <a:cubicBezTo>
                  <a:pt x="165" y="234"/>
                  <a:pt x="165" y="234"/>
                  <a:pt x="165" y="234"/>
                </a:cubicBezTo>
                <a:cubicBezTo>
                  <a:pt x="137" y="230"/>
                  <a:pt x="137" y="230"/>
                  <a:pt x="137" y="230"/>
                </a:cubicBezTo>
                <a:cubicBezTo>
                  <a:pt x="133" y="234"/>
                  <a:pt x="128" y="236"/>
                  <a:pt x="124" y="235"/>
                </a:cubicBezTo>
                <a:cubicBezTo>
                  <a:pt x="120" y="234"/>
                  <a:pt x="113" y="236"/>
                  <a:pt x="103" y="239"/>
                </a:cubicBezTo>
                <a:cubicBezTo>
                  <a:pt x="92" y="252"/>
                  <a:pt x="92" y="252"/>
                  <a:pt x="92" y="252"/>
                </a:cubicBezTo>
                <a:cubicBezTo>
                  <a:pt x="92" y="253"/>
                  <a:pt x="92" y="253"/>
                  <a:pt x="92" y="253"/>
                </a:cubicBezTo>
                <a:cubicBezTo>
                  <a:pt x="74" y="254"/>
                  <a:pt x="74" y="254"/>
                  <a:pt x="74" y="254"/>
                </a:cubicBezTo>
                <a:cubicBezTo>
                  <a:pt x="74" y="239"/>
                  <a:pt x="74" y="239"/>
                  <a:pt x="74" y="239"/>
                </a:cubicBezTo>
                <a:cubicBezTo>
                  <a:pt x="63" y="239"/>
                  <a:pt x="63" y="239"/>
                  <a:pt x="63" y="239"/>
                </a:cubicBezTo>
                <a:cubicBezTo>
                  <a:pt x="61" y="245"/>
                  <a:pt x="61" y="245"/>
                  <a:pt x="61" y="245"/>
                </a:cubicBezTo>
                <a:cubicBezTo>
                  <a:pt x="53" y="247"/>
                  <a:pt x="53" y="247"/>
                  <a:pt x="53" y="247"/>
                </a:cubicBezTo>
                <a:cubicBezTo>
                  <a:pt x="52" y="247"/>
                  <a:pt x="52" y="247"/>
                  <a:pt x="52" y="247"/>
                </a:cubicBezTo>
                <a:cubicBezTo>
                  <a:pt x="52" y="247"/>
                  <a:pt x="52" y="247"/>
                  <a:pt x="52" y="247"/>
                </a:cubicBezTo>
                <a:cubicBezTo>
                  <a:pt x="51" y="247"/>
                  <a:pt x="51" y="247"/>
                  <a:pt x="51" y="247"/>
                </a:cubicBezTo>
                <a:cubicBezTo>
                  <a:pt x="51" y="247"/>
                  <a:pt x="51" y="247"/>
                  <a:pt x="51" y="247"/>
                </a:cubicBezTo>
                <a:cubicBezTo>
                  <a:pt x="46" y="244"/>
                  <a:pt x="39" y="241"/>
                  <a:pt x="33" y="240"/>
                </a:cubicBezTo>
                <a:cubicBezTo>
                  <a:pt x="29" y="240"/>
                  <a:pt x="25" y="242"/>
                  <a:pt x="19" y="248"/>
                </a:cubicBezTo>
                <a:cubicBezTo>
                  <a:pt x="12" y="254"/>
                  <a:pt x="7" y="259"/>
                  <a:pt x="5" y="264"/>
                </a:cubicBezTo>
                <a:cubicBezTo>
                  <a:pt x="6" y="264"/>
                  <a:pt x="7" y="266"/>
                  <a:pt x="7" y="268"/>
                </a:cubicBezTo>
                <a:cubicBezTo>
                  <a:pt x="7" y="271"/>
                  <a:pt x="8" y="274"/>
                  <a:pt x="8" y="277"/>
                </a:cubicBezTo>
                <a:cubicBezTo>
                  <a:pt x="7" y="280"/>
                  <a:pt x="6" y="282"/>
                  <a:pt x="5" y="284"/>
                </a:cubicBezTo>
                <a:cubicBezTo>
                  <a:pt x="3" y="285"/>
                  <a:pt x="1" y="288"/>
                  <a:pt x="0" y="295"/>
                </a:cubicBezTo>
                <a:cubicBezTo>
                  <a:pt x="7" y="299"/>
                  <a:pt x="7" y="299"/>
                  <a:pt x="7" y="299"/>
                </a:cubicBezTo>
                <a:cubicBezTo>
                  <a:pt x="15" y="290"/>
                  <a:pt x="15" y="290"/>
                  <a:pt x="15" y="290"/>
                </a:cubicBezTo>
                <a:cubicBezTo>
                  <a:pt x="27" y="302"/>
                  <a:pt x="27" y="302"/>
                  <a:pt x="27" y="302"/>
                </a:cubicBezTo>
                <a:cubicBezTo>
                  <a:pt x="27" y="303"/>
                  <a:pt x="27" y="303"/>
                  <a:pt x="27" y="303"/>
                </a:cubicBezTo>
                <a:cubicBezTo>
                  <a:pt x="29" y="325"/>
                  <a:pt x="29" y="325"/>
                  <a:pt x="29" y="325"/>
                </a:cubicBezTo>
                <a:cubicBezTo>
                  <a:pt x="29" y="326"/>
                  <a:pt x="29" y="326"/>
                  <a:pt x="29" y="326"/>
                </a:cubicBezTo>
                <a:cubicBezTo>
                  <a:pt x="29" y="326"/>
                  <a:pt x="29" y="326"/>
                  <a:pt x="29" y="326"/>
                </a:cubicBezTo>
                <a:cubicBezTo>
                  <a:pt x="22" y="356"/>
                  <a:pt x="22" y="356"/>
                  <a:pt x="22" y="356"/>
                </a:cubicBezTo>
                <a:cubicBezTo>
                  <a:pt x="21" y="356"/>
                  <a:pt x="21" y="356"/>
                  <a:pt x="21" y="356"/>
                </a:cubicBezTo>
                <a:cubicBezTo>
                  <a:pt x="11" y="356"/>
                  <a:pt x="5" y="356"/>
                  <a:pt x="3" y="358"/>
                </a:cubicBezTo>
                <a:cubicBezTo>
                  <a:pt x="3" y="360"/>
                  <a:pt x="7" y="363"/>
                  <a:pt x="14" y="368"/>
                </a:cubicBezTo>
                <a:cubicBezTo>
                  <a:pt x="20" y="367"/>
                  <a:pt x="20" y="367"/>
                  <a:pt x="20" y="367"/>
                </a:cubicBezTo>
                <a:cubicBezTo>
                  <a:pt x="21" y="367"/>
                  <a:pt x="21" y="367"/>
                  <a:pt x="21" y="367"/>
                </a:cubicBezTo>
                <a:cubicBezTo>
                  <a:pt x="21" y="367"/>
                  <a:pt x="21" y="367"/>
                  <a:pt x="21" y="367"/>
                </a:cubicBezTo>
                <a:cubicBezTo>
                  <a:pt x="35" y="380"/>
                  <a:pt x="35" y="380"/>
                  <a:pt x="35" y="380"/>
                </a:cubicBezTo>
                <a:cubicBezTo>
                  <a:pt x="40" y="384"/>
                  <a:pt x="39" y="392"/>
                  <a:pt x="33" y="403"/>
                </a:cubicBezTo>
                <a:cubicBezTo>
                  <a:pt x="35" y="416"/>
                  <a:pt x="35" y="416"/>
                  <a:pt x="35" y="416"/>
                </a:cubicBezTo>
                <a:cubicBezTo>
                  <a:pt x="40" y="417"/>
                  <a:pt x="40" y="417"/>
                  <a:pt x="40" y="417"/>
                </a:cubicBezTo>
                <a:cubicBezTo>
                  <a:pt x="60" y="417"/>
                  <a:pt x="60" y="417"/>
                  <a:pt x="60" y="417"/>
                </a:cubicBezTo>
                <a:cubicBezTo>
                  <a:pt x="50" y="426"/>
                  <a:pt x="50" y="426"/>
                  <a:pt x="50" y="426"/>
                </a:cubicBezTo>
                <a:cubicBezTo>
                  <a:pt x="56" y="430"/>
                  <a:pt x="56" y="430"/>
                  <a:pt x="56" y="430"/>
                </a:cubicBezTo>
                <a:cubicBezTo>
                  <a:pt x="56" y="430"/>
                  <a:pt x="56" y="430"/>
                  <a:pt x="56" y="430"/>
                </a:cubicBezTo>
                <a:cubicBezTo>
                  <a:pt x="64" y="434"/>
                  <a:pt x="64" y="434"/>
                  <a:pt x="64" y="434"/>
                </a:cubicBezTo>
                <a:cubicBezTo>
                  <a:pt x="85" y="443"/>
                  <a:pt x="85" y="443"/>
                  <a:pt x="85" y="443"/>
                </a:cubicBezTo>
                <a:cubicBezTo>
                  <a:pt x="86" y="444"/>
                  <a:pt x="86" y="444"/>
                  <a:pt x="86" y="444"/>
                </a:cubicBezTo>
                <a:cubicBezTo>
                  <a:pt x="87" y="444"/>
                  <a:pt x="87" y="444"/>
                  <a:pt x="87" y="444"/>
                </a:cubicBezTo>
                <a:cubicBezTo>
                  <a:pt x="89" y="476"/>
                  <a:pt x="89" y="476"/>
                  <a:pt x="89" y="476"/>
                </a:cubicBezTo>
                <a:cubicBezTo>
                  <a:pt x="89" y="483"/>
                  <a:pt x="94" y="488"/>
                  <a:pt x="103" y="491"/>
                </a:cubicBezTo>
                <a:cubicBezTo>
                  <a:pt x="105" y="490"/>
                  <a:pt x="105" y="490"/>
                  <a:pt x="105" y="490"/>
                </a:cubicBezTo>
                <a:cubicBezTo>
                  <a:pt x="105" y="490"/>
                  <a:pt x="105" y="490"/>
                  <a:pt x="105" y="490"/>
                </a:cubicBezTo>
                <a:cubicBezTo>
                  <a:pt x="106" y="490"/>
                  <a:pt x="106" y="490"/>
                  <a:pt x="106" y="490"/>
                </a:cubicBezTo>
                <a:cubicBezTo>
                  <a:pt x="128" y="493"/>
                  <a:pt x="128" y="493"/>
                  <a:pt x="128" y="493"/>
                </a:cubicBezTo>
                <a:cubicBezTo>
                  <a:pt x="130" y="493"/>
                  <a:pt x="130" y="493"/>
                  <a:pt x="130" y="493"/>
                </a:cubicBezTo>
                <a:cubicBezTo>
                  <a:pt x="130" y="493"/>
                  <a:pt x="130" y="493"/>
                  <a:pt x="130" y="493"/>
                </a:cubicBezTo>
                <a:cubicBezTo>
                  <a:pt x="130" y="492"/>
                  <a:pt x="130" y="492"/>
                  <a:pt x="130" y="492"/>
                </a:cubicBezTo>
                <a:cubicBezTo>
                  <a:pt x="133" y="488"/>
                  <a:pt x="134" y="484"/>
                  <a:pt x="134" y="484"/>
                </a:cubicBezTo>
                <a:cubicBezTo>
                  <a:pt x="134" y="483"/>
                  <a:pt x="134" y="483"/>
                  <a:pt x="134" y="483"/>
                </a:cubicBezTo>
                <a:cubicBezTo>
                  <a:pt x="134" y="479"/>
                  <a:pt x="135" y="476"/>
                  <a:pt x="139" y="474"/>
                </a:cubicBezTo>
                <a:cubicBezTo>
                  <a:pt x="142" y="471"/>
                  <a:pt x="144" y="469"/>
                  <a:pt x="145" y="466"/>
                </a:cubicBezTo>
                <a:cubicBezTo>
                  <a:pt x="145" y="466"/>
                  <a:pt x="145" y="466"/>
                  <a:pt x="145" y="466"/>
                </a:cubicBezTo>
                <a:cubicBezTo>
                  <a:pt x="147" y="462"/>
                  <a:pt x="151" y="462"/>
                  <a:pt x="157" y="464"/>
                </a:cubicBezTo>
                <a:cubicBezTo>
                  <a:pt x="158" y="464"/>
                  <a:pt x="158" y="464"/>
                  <a:pt x="158" y="464"/>
                </a:cubicBezTo>
                <a:cubicBezTo>
                  <a:pt x="158" y="464"/>
                  <a:pt x="158" y="464"/>
                  <a:pt x="158" y="464"/>
                </a:cubicBezTo>
                <a:cubicBezTo>
                  <a:pt x="165" y="468"/>
                  <a:pt x="165" y="468"/>
                  <a:pt x="165" y="468"/>
                </a:cubicBezTo>
                <a:cubicBezTo>
                  <a:pt x="191" y="473"/>
                  <a:pt x="191" y="473"/>
                  <a:pt x="191" y="473"/>
                </a:cubicBezTo>
                <a:cubicBezTo>
                  <a:pt x="206" y="472"/>
                  <a:pt x="206" y="472"/>
                  <a:pt x="206" y="472"/>
                </a:cubicBezTo>
                <a:cubicBezTo>
                  <a:pt x="217" y="467"/>
                  <a:pt x="217" y="467"/>
                  <a:pt x="217" y="467"/>
                </a:cubicBezTo>
                <a:cubicBezTo>
                  <a:pt x="219" y="464"/>
                  <a:pt x="221" y="463"/>
                  <a:pt x="222" y="462"/>
                </a:cubicBezTo>
                <a:cubicBezTo>
                  <a:pt x="224" y="462"/>
                  <a:pt x="227" y="462"/>
                  <a:pt x="230" y="465"/>
                </a:cubicBezTo>
                <a:cubicBezTo>
                  <a:pt x="232" y="466"/>
                  <a:pt x="232" y="466"/>
                  <a:pt x="232" y="466"/>
                </a:cubicBezTo>
                <a:cubicBezTo>
                  <a:pt x="233" y="467"/>
                  <a:pt x="235" y="470"/>
                  <a:pt x="236" y="474"/>
                </a:cubicBezTo>
                <a:cubicBezTo>
                  <a:pt x="244" y="480"/>
                  <a:pt x="244" y="480"/>
                  <a:pt x="244" y="480"/>
                </a:cubicBezTo>
                <a:cubicBezTo>
                  <a:pt x="250" y="480"/>
                  <a:pt x="250" y="480"/>
                  <a:pt x="250" y="480"/>
                </a:cubicBezTo>
                <a:cubicBezTo>
                  <a:pt x="251" y="480"/>
                  <a:pt x="251" y="480"/>
                  <a:pt x="251" y="480"/>
                </a:cubicBezTo>
                <a:cubicBezTo>
                  <a:pt x="251" y="480"/>
                  <a:pt x="251" y="480"/>
                  <a:pt x="251" y="480"/>
                </a:cubicBezTo>
                <a:cubicBezTo>
                  <a:pt x="252" y="480"/>
                  <a:pt x="252" y="480"/>
                  <a:pt x="252" y="480"/>
                </a:cubicBezTo>
                <a:cubicBezTo>
                  <a:pt x="260" y="484"/>
                  <a:pt x="260" y="484"/>
                  <a:pt x="260" y="484"/>
                </a:cubicBezTo>
                <a:cubicBezTo>
                  <a:pt x="276" y="482"/>
                  <a:pt x="276" y="482"/>
                  <a:pt x="276" y="482"/>
                </a:cubicBezTo>
                <a:cubicBezTo>
                  <a:pt x="285" y="480"/>
                  <a:pt x="285" y="480"/>
                  <a:pt x="285" y="480"/>
                </a:cubicBezTo>
                <a:cubicBezTo>
                  <a:pt x="307" y="482"/>
                  <a:pt x="307" y="482"/>
                  <a:pt x="307" y="482"/>
                </a:cubicBezTo>
                <a:cubicBezTo>
                  <a:pt x="317" y="479"/>
                  <a:pt x="317" y="479"/>
                  <a:pt x="317" y="479"/>
                </a:cubicBezTo>
                <a:cubicBezTo>
                  <a:pt x="329" y="474"/>
                  <a:pt x="329" y="474"/>
                  <a:pt x="329" y="474"/>
                </a:cubicBezTo>
                <a:cubicBezTo>
                  <a:pt x="331" y="472"/>
                  <a:pt x="334" y="471"/>
                  <a:pt x="338" y="470"/>
                </a:cubicBezTo>
                <a:cubicBezTo>
                  <a:pt x="360" y="470"/>
                  <a:pt x="360" y="470"/>
                  <a:pt x="360" y="470"/>
                </a:cubicBezTo>
                <a:cubicBezTo>
                  <a:pt x="368" y="467"/>
                  <a:pt x="368" y="467"/>
                  <a:pt x="368" y="467"/>
                </a:cubicBezTo>
                <a:cubicBezTo>
                  <a:pt x="371" y="465"/>
                  <a:pt x="374" y="464"/>
                  <a:pt x="377" y="464"/>
                </a:cubicBezTo>
                <a:cubicBezTo>
                  <a:pt x="389" y="464"/>
                  <a:pt x="389" y="464"/>
                  <a:pt x="389" y="464"/>
                </a:cubicBezTo>
                <a:cubicBezTo>
                  <a:pt x="395" y="468"/>
                  <a:pt x="395" y="468"/>
                  <a:pt x="395" y="468"/>
                </a:cubicBezTo>
                <a:cubicBezTo>
                  <a:pt x="413" y="472"/>
                  <a:pt x="413" y="472"/>
                  <a:pt x="413" y="472"/>
                </a:cubicBezTo>
                <a:cubicBezTo>
                  <a:pt x="415" y="472"/>
                  <a:pt x="417" y="474"/>
                  <a:pt x="421" y="478"/>
                </a:cubicBezTo>
                <a:cubicBezTo>
                  <a:pt x="429" y="482"/>
                  <a:pt x="429" y="482"/>
                  <a:pt x="429" y="482"/>
                </a:cubicBezTo>
                <a:cubicBezTo>
                  <a:pt x="429" y="483"/>
                  <a:pt x="429" y="483"/>
                  <a:pt x="429" y="483"/>
                </a:cubicBezTo>
                <a:cubicBezTo>
                  <a:pt x="446" y="484"/>
                  <a:pt x="446" y="484"/>
                  <a:pt x="446" y="484"/>
                </a:cubicBezTo>
                <a:cubicBezTo>
                  <a:pt x="446" y="484"/>
                  <a:pt x="446" y="484"/>
                  <a:pt x="446" y="484"/>
                </a:cubicBezTo>
                <a:cubicBezTo>
                  <a:pt x="446" y="484"/>
                  <a:pt x="446" y="484"/>
                  <a:pt x="446" y="484"/>
                </a:cubicBezTo>
                <a:cubicBezTo>
                  <a:pt x="454" y="488"/>
                  <a:pt x="454" y="488"/>
                  <a:pt x="454" y="488"/>
                </a:cubicBezTo>
                <a:cubicBezTo>
                  <a:pt x="464" y="490"/>
                  <a:pt x="464" y="490"/>
                  <a:pt x="464" y="490"/>
                </a:cubicBezTo>
                <a:cubicBezTo>
                  <a:pt x="464" y="490"/>
                  <a:pt x="464" y="490"/>
                  <a:pt x="464" y="490"/>
                </a:cubicBezTo>
                <a:cubicBezTo>
                  <a:pt x="473" y="491"/>
                  <a:pt x="473" y="491"/>
                  <a:pt x="473" y="491"/>
                </a:cubicBezTo>
                <a:cubicBezTo>
                  <a:pt x="475" y="486"/>
                  <a:pt x="475" y="486"/>
                  <a:pt x="475" y="486"/>
                </a:cubicBezTo>
                <a:cubicBezTo>
                  <a:pt x="471" y="478"/>
                  <a:pt x="471" y="478"/>
                  <a:pt x="471" y="478"/>
                </a:cubicBezTo>
                <a:cubicBezTo>
                  <a:pt x="470" y="470"/>
                  <a:pt x="470" y="470"/>
                  <a:pt x="470" y="470"/>
                </a:cubicBezTo>
                <a:cubicBezTo>
                  <a:pt x="470" y="470"/>
                  <a:pt x="470" y="470"/>
                  <a:pt x="470" y="470"/>
                </a:cubicBezTo>
                <a:cubicBezTo>
                  <a:pt x="469" y="470"/>
                  <a:pt x="469" y="470"/>
                  <a:pt x="469" y="470"/>
                </a:cubicBezTo>
                <a:cubicBezTo>
                  <a:pt x="471" y="468"/>
                  <a:pt x="471" y="468"/>
                  <a:pt x="471" y="468"/>
                </a:cubicBezTo>
                <a:cubicBezTo>
                  <a:pt x="476" y="461"/>
                  <a:pt x="476" y="461"/>
                  <a:pt x="476" y="461"/>
                </a:cubicBezTo>
                <a:cubicBezTo>
                  <a:pt x="476" y="460"/>
                  <a:pt x="476" y="460"/>
                  <a:pt x="476" y="460"/>
                </a:cubicBezTo>
                <a:cubicBezTo>
                  <a:pt x="476" y="460"/>
                  <a:pt x="476" y="460"/>
                  <a:pt x="476" y="460"/>
                </a:cubicBezTo>
                <a:cubicBezTo>
                  <a:pt x="477" y="460"/>
                  <a:pt x="477" y="460"/>
                  <a:pt x="477" y="460"/>
                </a:cubicBezTo>
                <a:cubicBezTo>
                  <a:pt x="477" y="460"/>
                  <a:pt x="477" y="460"/>
                  <a:pt x="477" y="460"/>
                </a:cubicBezTo>
                <a:cubicBezTo>
                  <a:pt x="482" y="456"/>
                  <a:pt x="482" y="456"/>
                  <a:pt x="482" y="456"/>
                </a:cubicBezTo>
                <a:cubicBezTo>
                  <a:pt x="482" y="456"/>
                  <a:pt x="482" y="456"/>
                  <a:pt x="482" y="456"/>
                </a:cubicBezTo>
                <a:cubicBezTo>
                  <a:pt x="481" y="454"/>
                  <a:pt x="481" y="454"/>
                  <a:pt x="481" y="454"/>
                </a:cubicBezTo>
                <a:cubicBezTo>
                  <a:pt x="479" y="446"/>
                  <a:pt x="479" y="446"/>
                  <a:pt x="479" y="446"/>
                </a:cubicBezTo>
                <a:cubicBezTo>
                  <a:pt x="479" y="444"/>
                  <a:pt x="477" y="444"/>
                  <a:pt x="475" y="442"/>
                </a:cubicBezTo>
                <a:cubicBezTo>
                  <a:pt x="475" y="442"/>
                  <a:pt x="475" y="442"/>
                  <a:pt x="475" y="442"/>
                </a:cubicBezTo>
                <a:cubicBezTo>
                  <a:pt x="469" y="436"/>
                  <a:pt x="469" y="436"/>
                  <a:pt x="469" y="436"/>
                </a:cubicBezTo>
                <a:cubicBezTo>
                  <a:pt x="461" y="429"/>
                  <a:pt x="461" y="429"/>
                  <a:pt x="461" y="429"/>
                </a:cubicBezTo>
                <a:cubicBezTo>
                  <a:pt x="461" y="428"/>
                  <a:pt x="461" y="428"/>
                  <a:pt x="461" y="428"/>
                </a:cubicBezTo>
                <a:cubicBezTo>
                  <a:pt x="460" y="428"/>
                  <a:pt x="460" y="428"/>
                  <a:pt x="460" y="428"/>
                </a:cubicBezTo>
                <a:cubicBezTo>
                  <a:pt x="461" y="428"/>
                  <a:pt x="461" y="428"/>
                  <a:pt x="461" y="428"/>
                </a:cubicBezTo>
                <a:cubicBezTo>
                  <a:pt x="461" y="427"/>
                  <a:pt x="461" y="427"/>
                  <a:pt x="461" y="427"/>
                </a:cubicBezTo>
                <a:cubicBezTo>
                  <a:pt x="462" y="419"/>
                  <a:pt x="462" y="419"/>
                  <a:pt x="462" y="419"/>
                </a:cubicBezTo>
                <a:cubicBezTo>
                  <a:pt x="462" y="414"/>
                  <a:pt x="462" y="414"/>
                  <a:pt x="462" y="414"/>
                </a:cubicBezTo>
                <a:cubicBezTo>
                  <a:pt x="458" y="404"/>
                  <a:pt x="458" y="404"/>
                  <a:pt x="458" y="404"/>
                </a:cubicBezTo>
                <a:cubicBezTo>
                  <a:pt x="467" y="402"/>
                  <a:pt x="467" y="402"/>
                  <a:pt x="467" y="402"/>
                </a:cubicBezTo>
                <a:cubicBezTo>
                  <a:pt x="472" y="398"/>
                  <a:pt x="472" y="398"/>
                  <a:pt x="472" y="398"/>
                </a:cubicBezTo>
                <a:cubicBezTo>
                  <a:pt x="483" y="398"/>
                  <a:pt x="483" y="398"/>
                  <a:pt x="483" y="398"/>
                </a:cubicBezTo>
                <a:cubicBezTo>
                  <a:pt x="494" y="396"/>
                  <a:pt x="494" y="396"/>
                  <a:pt x="494" y="396"/>
                </a:cubicBezTo>
                <a:cubicBezTo>
                  <a:pt x="495" y="396"/>
                  <a:pt x="495" y="396"/>
                  <a:pt x="495" y="396"/>
                </a:cubicBezTo>
                <a:cubicBezTo>
                  <a:pt x="502" y="397"/>
                  <a:pt x="502" y="397"/>
                  <a:pt x="502" y="397"/>
                </a:cubicBezTo>
                <a:cubicBezTo>
                  <a:pt x="511" y="394"/>
                  <a:pt x="511" y="394"/>
                  <a:pt x="511" y="394"/>
                </a:cubicBezTo>
                <a:cubicBezTo>
                  <a:pt x="521" y="392"/>
                  <a:pt x="521" y="392"/>
                  <a:pt x="521" y="392"/>
                </a:cubicBezTo>
                <a:cubicBezTo>
                  <a:pt x="527" y="390"/>
                  <a:pt x="527" y="390"/>
                  <a:pt x="527" y="390"/>
                </a:cubicBezTo>
                <a:cubicBezTo>
                  <a:pt x="528" y="390"/>
                  <a:pt x="528" y="390"/>
                  <a:pt x="528" y="390"/>
                </a:cubicBezTo>
                <a:cubicBezTo>
                  <a:pt x="545" y="386"/>
                  <a:pt x="545" y="386"/>
                  <a:pt x="545" y="386"/>
                </a:cubicBezTo>
                <a:cubicBezTo>
                  <a:pt x="548" y="384"/>
                  <a:pt x="548" y="384"/>
                  <a:pt x="548" y="384"/>
                </a:cubicBezTo>
                <a:cubicBezTo>
                  <a:pt x="547" y="380"/>
                  <a:pt x="547" y="380"/>
                  <a:pt x="547" y="380"/>
                </a:cubicBezTo>
                <a:cubicBezTo>
                  <a:pt x="544" y="375"/>
                  <a:pt x="544" y="375"/>
                  <a:pt x="544" y="375"/>
                </a:cubicBezTo>
                <a:cubicBezTo>
                  <a:pt x="544" y="374"/>
                  <a:pt x="544" y="374"/>
                  <a:pt x="544" y="374"/>
                </a:cubicBezTo>
                <a:cubicBezTo>
                  <a:pt x="543" y="374"/>
                  <a:pt x="543" y="374"/>
                  <a:pt x="543" y="374"/>
                </a:cubicBezTo>
                <a:cubicBezTo>
                  <a:pt x="543" y="374"/>
                  <a:pt x="543" y="374"/>
                  <a:pt x="543" y="374"/>
                </a:cubicBezTo>
                <a:cubicBezTo>
                  <a:pt x="544" y="368"/>
                  <a:pt x="544" y="368"/>
                  <a:pt x="544" y="368"/>
                </a:cubicBezTo>
                <a:cubicBezTo>
                  <a:pt x="545" y="367"/>
                  <a:pt x="545" y="367"/>
                  <a:pt x="545" y="367"/>
                </a:cubicBezTo>
                <a:cubicBezTo>
                  <a:pt x="545" y="359"/>
                  <a:pt x="545" y="359"/>
                  <a:pt x="545" y="359"/>
                </a:cubicBezTo>
                <a:cubicBezTo>
                  <a:pt x="543" y="352"/>
                  <a:pt x="543" y="352"/>
                  <a:pt x="543" y="352"/>
                </a:cubicBezTo>
                <a:cubicBezTo>
                  <a:pt x="543" y="352"/>
                  <a:pt x="543" y="352"/>
                  <a:pt x="543" y="352"/>
                </a:cubicBezTo>
                <a:cubicBezTo>
                  <a:pt x="543" y="351"/>
                  <a:pt x="543" y="351"/>
                  <a:pt x="543" y="351"/>
                </a:cubicBezTo>
                <a:cubicBezTo>
                  <a:pt x="547" y="343"/>
                  <a:pt x="547" y="343"/>
                  <a:pt x="547" y="343"/>
                </a:cubicBezTo>
                <a:cubicBezTo>
                  <a:pt x="549" y="340"/>
                  <a:pt x="551" y="338"/>
                  <a:pt x="553" y="338"/>
                </a:cubicBezTo>
                <a:cubicBezTo>
                  <a:pt x="563" y="338"/>
                  <a:pt x="563" y="338"/>
                  <a:pt x="563" y="338"/>
                </a:cubicBezTo>
                <a:cubicBezTo>
                  <a:pt x="565" y="338"/>
                  <a:pt x="567" y="338"/>
                  <a:pt x="569" y="336"/>
                </a:cubicBezTo>
                <a:cubicBezTo>
                  <a:pt x="585" y="315"/>
                  <a:pt x="585" y="315"/>
                  <a:pt x="585" y="315"/>
                </a:cubicBezTo>
                <a:cubicBezTo>
                  <a:pt x="585" y="314"/>
                  <a:pt x="585" y="314"/>
                  <a:pt x="585" y="314"/>
                </a:cubicBezTo>
                <a:cubicBezTo>
                  <a:pt x="585" y="314"/>
                  <a:pt x="585" y="314"/>
                  <a:pt x="585" y="314"/>
                </a:cubicBezTo>
                <a:cubicBezTo>
                  <a:pt x="593" y="307"/>
                  <a:pt x="593" y="307"/>
                  <a:pt x="593" y="307"/>
                </a:cubicBezTo>
                <a:cubicBezTo>
                  <a:pt x="594" y="306"/>
                  <a:pt x="594" y="306"/>
                  <a:pt x="594" y="306"/>
                </a:cubicBezTo>
                <a:cubicBezTo>
                  <a:pt x="597" y="306"/>
                  <a:pt x="599" y="304"/>
                  <a:pt x="601" y="304"/>
                </a:cubicBezTo>
                <a:cubicBezTo>
                  <a:pt x="603" y="302"/>
                  <a:pt x="603" y="302"/>
                  <a:pt x="603" y="302"/>
                </a:cubicBezTo>
                <a:cubicBezTo>
                  <a:pt x="605" y="298"/>
                  <a:pt x="608" y="296"/>
                  <a:pt x="609" y="296"/>
                </a:cubicBezTo>
                <a:cubicBezTo>
                  <a:pt x="623" y="299"/>
                  <a:pt x="623" y="299"/>
                  <a:pt x="623" y="299"/>
                </a:cubicBezTo>
                <a:cubicBezTo>
                  <a:pt x="635" y="294"/>
                  <a:pt x="635" y="294"/>
                  <a:pt x="635" y="294"/>
                </a:cubicBezTo>
                <a:cubicBezTo>
                  <a:pt x="635" y="294"/>
                  <a:pt x="635" y="294"/>
                  <a:pt x="635" y="294"/>
                </a:cubicBezTo>
                <a:cubicBezTo>
                  <a:pt x="635" y="294"/>
                  <a:pt x="635" y="294"/>
                  <a:pt x="635" y="294"/>
                </a:cubicBezTo>
                <a:cubicBezTo>
                  <a:pt x="635" y="294"/>
                  <a:pt x="635" y="294"/>
                  <a:pt x="635" y="294"/>
                </a:cubicBezTo>
                <a:cubicBezTo>
                  <a:pt x="635" y="294"/>
                  <a:pt x="635" y="294"/>
                  <a:pt x="635" y="294"/>
                </a:cubicBezTo>
                <a:cubicBezTo>
                  <a:pt x="642" y="293"/>
                  <a:pt x="642" y="293"/>
                  <a:pt x="642" y="293"/>
                </a:cubicBezTo>
                <a:cubicBezTo>
                  <a:pt x="648" y="290"/>
                  <a:pt x="648" y="290"/>
                  <a:pt x="648" y="290"/>
                </a:cubicBezTo>
                <a:cubicBezTo>
                  <a:pt x="648" y="281"/>
                  <a:pt x="648" y="281"/>
                  <a:pt x="648" y="281"/>
                </a:cubicBezTo>
                <a:cubicBezTo>
                  <a:pt x="649" y="270"/>
                  <a:pt x="649" y="270"/>
                  <a:pt x="649" y="270"/>
                </a:cubicBezTo>
                <a:cubicBezTo>
                  <a:pt x="649" y="269"/>
                  <a:pt x="649" y="269"/>
                  <a:pt x="649" y="269"/>
                </a:cubicBezTo>
                <a:cubicBezTo>
                  <a:pt x="649" y="269"/>
                  <a:pt x="649" y="269"/>
                  <a:pt x="649" y="269"/>
                </a:cubicBezTo>
                <a:cubicBezTo>
                  <a:pt x="649" y="269"/>
                  <a:pt x="649" y="269"/>
                  <a:pt x="649" y="269"/>
                </a:cubicBezTo>
                <a:cubicBezTo>
                  <a:pt x="651" y="266"/>
                  <a:pt x="651" y="266"/>
                  <a:pt x="651" y="266"/>
                </a:cubicBezTo>
                <a:lnTo>
                  <a:pt x="651" y="265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5" name="Freeform 9"/>
          <p:cNvSpPr>
            <a:spLocks/>
          </p:cNvSpPr>
          <p:nvPr/>
        </p:nvSpPr>
        <p:spPr bwMode="auto">
          <a:xfrm>
            <a:off x="4086275" y="2957513"/>
            <a:ext cx="1525588" cy="1093788"/>
          </a:xfrm>
          <a:custGeom>
            <a:avLst/>
            <a:gdLst>
              <a:gd name="T0" fmla="*/ 241 w 406"/>
              <a:gd name="T1" fmla="*/ 29 h 291"/>
              <a:gd name="T2" fmla="*/ 228 w 406"/>
              <a:gd name="T3" fmla="*/ 42 h 291"/>
              <a:gd name="T4" fmla="*/ 190 w 406"/>
              <a:gd name="T5" fmla="*/ 14 h 291"/>
              <a:gd name="T6" fmla="*/ 178 w 406"/>
              <a:gd name="T7" fmla="*/ 9 h 291"/>
              <a:gd name="T8" fmla="*/ 144 w 406"/>
              <a:gd name="T9" fmla="*/ 2 h 291"/>
              <a:gd name="T10" fmla="*/ 114 w 406"/>
              <a:gd name="T11" fmla="*/ 5 h 291"/>
              <a:gd name="T12" fmla="*/ 98 w 406"/>
              <a:gd name="T13" fmla="*/ 10 h 291"/>
              <a:gd name="T14" fmla="*/ 72 w 406"/>
              <a:gd name="T15" fmla="*/ 13 h 291"/>
              <a:gd name="T16" fmla="*/ 41 w 406"/>
              <a:gd name="T17" fmla="*/ 20 h 291"/>
              <a:gd name="T18" fmla="*/ 49 w 406"/>
              <a:gd name="T19" fmla="*/ 45 h 291"/>
              <a:gd name="T20" fmla="*/ 62 w 406"/>
              <a:gd name="T21" fmla="*/ 65 h 291"/>
              <a:gd name="T22" fmla="*/ 52 w 406"/>
              <a:gd name="T23" fmla="*/ 89 h 291"/>
              <a:gd name="T24" fmla="*/ 56 w 406"/>
              <a:gd name="T25" fmla="*/ 102 h 291"/>
              <a:gd name="T26" fmla="*/ 30 w 406"/>
              <a:gd name="T27" fmla="*/ 105 h 291"/>
              <a:gd name="T28" fmla="*/ 10 w 406"/>
              <a:gd name="T29" fmla="*/ 121 h 291"/>
              <a:gd name="T30" fmla="*/ 2 w 406"/>
              <a:gd name="T31" fmla="*/ 136 h 291"/>
              <a:gd name="T32" fmla="*/ 5 w 406"/>
              <a:gd name="T33" fmla="*/ 169 h 291"/>
              <a:gd name="T34" fmla="*/ 8 w 406"/>
              <a:gd name="T35" fmla="*/ 197 h 291"/>
              <a:gd name="T36" fmla="*/ 38 w 406"/>
              <a:gd name="T37" fmla="*/ 209 h 291"/>
              <a:gd name="T38" fmla="*/ 50 w 406"/>
              <a:gd name="T39" fmla="*/ 217 h 291"/>
              <a:gd name="T40" fmla="*/ 63 w 406"/>
              <a:gd name="T41" fmla="*/ 229 h 291"/>
              <a:gd name="T42" fmla="*/ 93 w 406"/>
              <a:gd name="T43" fmla="*/ 241 h 291"/>
              <a:gd name="T44" fmla="*/ 136 w 406"/>
              <a:gd name="T45" fmla="*/ 250 h 291"/>
              <a:gd name="T46" fmla="*/ 158 w 406"/>
              <a:gd name="T47" fmla="*/ 256 h 291"/>
              <a:gd name="T48" fmla="*/ 170 w 406"/>
              <a:gd name="T49" fmla="*/ 268 h 291"/>
              <a:gd name="T50" fmla="*/ 174 w 406"/>
              <a:gd name="T51" fmla="*/ 277 h 291"/>
              <a:gd name="T52" fmla="*/ 183 w 406"/>
              <a:gd name="T53" fmla="*/ 289 h 291"/>
              <a:gd name="T54" fmla="*/ 195 w 406"/>
              <a:gd name="T55" fmla="*/ 284 h 291"/>
              <a:gd name="T56" fmla="*/ 210 w 406"/>
              <a:gd name="T57" fmla="*/ 279 h 291"/>
              <a:gd name="T58" fmla="*/ 222 w 406"/>
              <a:gd name="T59" fmla="*/ 276 h 291"/>
              <a:gd name="T60" fmla="*/ 226 w 406"/>
              <a:gd name="T61" fmla="*/ 261 h 291"/>
              <a:gd name="T62" fmla="*/ 242 w 406"/>
              <a:gd name="T63" fmla="*/ 235 h 291"/>
              <a:gd name="T64" fmla="*/ 239 w 406"/>
              <a:gd name="T65" fmla="*/ 210 h 291"/>
              <a:gd name="T66" fmla="*/ 246 w 406"/>
              <a:gd name="T67" fmla="*/ 203 h 291"/>
              <a:gd name="T68" fmla="*/ 278 w 406"/>
              <a:gd name="T69" fmla="*/ 213 h 291"/>
              <a:gd name="T70" fmla="*/ 284 w 406"/>
              <a:gd name="T71" fmla="*/ 231 h 291"/>
              <a:gd name="T72" fmla="*/ 299 w 406"/>
              <a:gd name="T73" fmla="*/ 249 h 291"/>
              <a:gd name="T74" fmla="*/ 325 w 406"/>
              <a:gd name="T75" fmla="*/ 259 h 291"/>
              <a:gd name="T76" fmla="*/ 332 w 406"/>
              <a:gd name="T77" fmla="*/ 261 h 291"/>
              <a:gd name="T78" fmla="*/ 350 w 406"/>
              <a:gd name="T79" fmla="*/ 254 h 291"/>
              <a:gd name="T80" fmla="*/ 361 w 406"/>
              <a:gd name="T81" fmla="*/ 236 h 291"/>
              <a:gd name="T82" fmla="*/ 346 w 406"/>
              <a:gd name="T83" fmla="*/ 229 h 291"/>
              <a:gd name="T84" fmla="*/ 367 w 406"/>
              <a:gd name="T85" fmla="*/ 203 h 291"/>
              <a:gd name="T86" fmla="*/ 376 w 406"/>
              <a:gd name="T87" fmla="*/ 175 h 291"/>
              <a:gd name="T88" fmla="*/ 402 w 406"/>
              <a:gd name="T89" fmla="*/ 145 h 291"/>
              <a:gd name="T90" fmla="*/ 400 w 406"/>
              <a:gd name="T91" fmla="*/ 127 h 291"/>
              <a:gd name="T92" fmla="*/ 382 w 406"/>
              <a:gd name="T93" fmla="*/ 84 h 291"/>
              <a:gd name="T94" fmla="*/ 368 w 406"/>
              <a:gd name="T95" fmla="*/ 79 h 291"/>
              <a:gd name="T96" fmla="*/ 336 w 406"/>
              <a:gd name="T97" fmla="*/ 50 h 291"/>
              <a:gd name="T98" fmla="*/ 328 w 406"/>
              <a:gd name="T99" fmla="*/ 53 h 291"/>
              <a:gd name="T100" fmla="*/ 308 w 406"/>
              <a:gd name="T101" fmla="*/ 39 h 291"/>
              <a:gd name="T102" fmla="*/ 281 w 406"/>
              <a:gd name="T103" fmla="*/ 25 h 291"/>
              <a:gd name="T104" fmla="*/ 272 w 406"/>
              <a:gd name="T105" fmla="*/ 27 h 291"/>
              <a:gd name="T106" fmla="*/ 242 w 406"/>
              <a:gd name="T107" fmla="*/ 15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406" h="291">
                <a:moveTo>
                  <a:pt x="242" y="15"/>
                </a:moveTo>
                <a:cubicBezTo>
                  <a:pt x="238" y="18"/>
                  <a:pt x="238" y="18"/>
                  <a:pt x="238" y="18"/>
                </a:cubicBezTo>
                <a:cubicBezTo>
                  <a:pt x="238" y="19"/>
                  <a:pt x="239" y="23"/>
                  <a:pt x="240" y="28"/>
                </a:cubicBezTo>
                <a:cubicBezTo>
                  <a:pt x="240" y="29"/>
                  <a:pt x="240" y="29"/>
                  <a:pt x="240" y="29"/>
                </a:cubicBezTo>
                <a:cubicBezTo>
                  <a:pt x="241" y="29"/>
                  <a:pt x="241" y="29"/>
                  <a:pt x="241" y="29"/>
                </a:cubicBezTo>
                <a:cubicBezTo>
                  <a:pt x="240" y="29"/>
                  <a:pt x="240" y="29"/>
                  <a:pt x="240" y="29"/>
                </a:cubicBezTo>
                <a:cubicBezTo>
                  <a:pt x="236" y="39"/>
                  <a:pt x="236" y="39"/>
                  <a:pt x="236" y="39"/>
                </a:cubicBezTo>
                <a:cubicBezTo>
                  <a:pt x="230" y="41"/>
                  <a:pt x="230" y="41"/>
                  <a:pt x="230" y="41"/>
                </a:cubicBezTo>
                <a:cubicBezTo>
                  <a:pt x="229" y="42"/>
                  <a:pt x="229" y="42"/>
                  <a:pt x="229" y="42"/>
                </a:cubicBezTo>
                <a:cubicBezTo>
                  <a:pt x="228" y="42"/>
                  <a:pt x="228" y="42"/>
                  <a:pt x="228" y="42"/>
                </a:cubicBezTo>
                <a:cubicBezTo>
                  <a:pt x="218" y="37"/>
                  <a:pt x="218" y="37"/>
                  <a:pt x="218" y="37"/>
                </a:cubicBezTo>
                <a:cubicBezTo>
                  <a:pt x="218" y="37"/>
                  <a:pt x="218" y="37"/>
                  <a:pt x="218" y="37"/>
                </a:cubicBezTo>
                <a:cubicBezTo>
                  <a:pt x="218" y="37"/>
                  <a:pt x="218" y="37"/>
                  <a:pt x="218" y="37"/>
                </a:cubicBezTo>
                <a:cubicBezTo>
                  <a:pt x="198" y="19"/>
                  <a:pt x="198" y="19"/>
                  <a:pt x="198" y="19"/>
                </a:cubicBezTo>
                <a:cubicBezTo>
                  <a:pt x="190" y="14"/>
                  <a:pt x="190" y="14"/>
                  <a:pt x="190" y="14"/>
                </a:cubicBezTo>
                <a:cubicBezTo>
                  <a:pt x="178" y="10"/>
                  <a:pt x="178" y="10"/>
                  <a:pt x="178" y="10"/>
                </a:cubicBezTo>
                <a:cubicBezTo>
                  <a:pt x="178" y="9"/>
                  <a:pt x="178" y="9"/>
                  <a:pt x="178" y="9"/>
                </a:cubicBezTo>
                <a:cubicBezTo>
                  <a:pt x="178" y="9"/>
                  <a:pt x="178" y="9"/>
                  <a:pt x="178" y="9"/>
                </a:cubicBezTo>
                <a:cubicBezTo>
                  <a:pt x="178" y="9"/>
                  <a:pt x="178" y="9"/>
                  <a:pt x="178" y="9"/>
                </a:cubicBezTo>
                <a:cubicBezTo>
                  <a:pt x="178" y="9"/>
                  <a:pt x="178" y="9"/>
                  <a:pt x="178" y="9"/>
                </a:cubicBezTo>
                <a:cubicBezTo>
                  <a:pt x="172" y="5"/>
                  <a:pt x="172" y="5"/>
                  <a:pt x="172" y="5"/>
                </a:cubicBezTo>
                <a:cubicBezTo>
                  <a:pt x="162" y="2"/>
                  <a:pt x="162" y="2"/>
                  <a:pt x="162" y="2"/>
                </a:cubicBezTo>
                <a:cubicBezTo>
                  <a:pt x="157" y="3"/>
                  <a:pt x="157" y="3"/>
                  <a:pt x="157" y="3"/>
                </a:cubicBezTo>
                <a:cubicBezTo>
                  <a:pt x="156" y="3"/>
                  <a:pt x="156" y="3"/>
                  <a:pt x="156" y="3"/>
                </a:cubicBezTo>
                <a:cubicBezTo>
                  <a:pt x="144" y="2"/>
                  <a:pt x="144" y="2"/>
                  <a:pt x="144" y="2"/>
                </a:cubicBezTo>
                <a:cubicBezTo>
                  <a:pt x="143" y="2"/>
                  <a:pt x="143" y="2"/>
                  <a:pt x="143" y="2"/>
                </a:cubicBezTo>
                <a:cubicBezTo>
                  <a:pt x="134" y="0"/>
                  <a:pt x="134" y="0"/>
                  <a:pt x="134" y="0"/>
                </a:cubicBezTo>
                <a:cubicBezTo>
                  <a:pt x="128" y="0"/>
                  <a:pt x="128" y="0"/>
                  <a:pt x="128" y="0"/>
                </a:cubicBezTo>
                <a:cubicBezTo>
                  <a:pt x="124" y="3"/>
                  <a:pt x="124" y="3"/>
                  <a:pt x="124" y="3"/>
                </a:cubicBezTo>
                <a:cubicBezTo>
                  <a:pt x="122" y="4"/>
                  <a:pt x="118" y="5"/>
                  <a:pt x="114" y="5"/>
                </a:cubicBezTo>
                <a:cubicBezTo>
                  <a:pt x="106" y="7"/>
                  <a:pt x="106" y="7"/>
                  <a:pt x="106" y="7"/>
                </a:cubicBezTo>
                <a:cubicBezTo>
                  <a:pt x="99" y="9"/>
                  <a:pt x="99" y="9"/>
                  <a:pt x="99" y="9"/>
                </a:cubicBezTo>
                <a:cubicBezTo>
                  <a:pt x="98" y="10"/>
                  <a:pt x="98" y="10"/>
                  <a:pt x="98" y="10"/>
                </a:cubicBezTo>
                <a:cubicBezTo>
                  <a:pt x="98" y="10"/>
                  <a:pt x="98" y="10"/>
                  <a:pt x="98" y="10"/>
                </a:cubicBezTo>
                <a:cubicBezTo>
                  <a:pt x="98" y="10"/>
                  <a:pt x="98" y="10"/>
                  <a:pt x="98" y="10"/>
                </a:cubicBezTo>
                <a:cubicBezTo>
                  <a:pt x="90" y="11"/>
                  <a:pt x="90" y="11"/>
                  <a:pt x="90" y="11"/>
                </a:cubicBezTo>
                <a:cubicBezTo>
                  <a:pt x="80" y="14"/>
                  <a:pt x="80" y="14"/>
                  <a:pt x="80" y="14"/>
                </a:cubicBezTo>
                <a:cubicBezTo>
                  <a:pt x="80" y="14"/>
                  <a:pt x="80" y="14"/>
                  <a:pt x="80" y="14"/>
                </a:cubicBezTo>
                <a:cubicBezTo>
                  <a:pt x="79" y="14"/>
                  <a:pt x="79" y="14"/>
                  <a:pt x="79" y="14"/>
                </a:cubicBezTo>
                <a:cubicBezTo>
                  <a:pt x="72" y="13"/>
                  <a:pt x="72" y="13"/>
                  <a:pt x="72" y="13"/>
                </a:cubicBezTo>
                <a:cubicBezTo>
                  <a:pt x="60" y="15"/>
                  <a:pt x="60" y="15"/>
                  <a:pt x="60" y="15"/>
                </a:cubicBezTo>
                <a:cubicBezTo>
                  <a:pt x="50" y="15"/>
                  <a:pt x="50" y="15"/>
                  <a:pt x="50" y="15"/>
                </a:cubicBezTo>
                <a:cubicBezTo>
                  <a:pt x="46" y="19"/>
                  <a:pt x="46" y="19"/>
                  <a:pt x="46" y="19"/>
                </a:cubicBezTo>
                <a:cubicBezTo>
                  <a:pt x="46" y="19"/>
                  <a:pt x="46" y="19"/>
                  <a:pt x="46" y="19"/>
                </a:cubicBezTo>
                <a:cubicBezTo>
                  <a:pt x="41" y="20"/>
                  <a:pt x="41" y="20"/>
                  <a:pt x="41" y="20"/>
                </a:cubicBezTo>
                <a:cubicBezTo>
                  <a:pt x="43" y="25"/>
                  <a:pt x="43" y="25"/>
                  <a:pt x="43" y="25"/>
                </a:cubicBezTo>
                <a:cubicBezTo>
                  <a:pt x="43" y="33"/>
                  <a:pt x="43" y="33"/>
                  <a:pt x="43" y="33"/>
                </a:cubicBezTo>
                <a:cubicBezTo>
                  <a:pt x="42" y="39"/>
                  <a:pt x="42" y="39"/>
                  <a:pt x="42" y="39"/>
                </a:cubicBezTo>
                <a:cubicBezTo>
                  <a:pt x="49" y="45"/>
                  <a:pt x="49" y="45"/>
                  <a:pt x="49" y="45"/>
                </a:cubicBezTo>
                <a:cubicBezTo>
                  <a:pt x="49" y="45"/>
                  <a:pt x="49" y="45"/>
                  <a:pt x="49" y="45"/>
                </a:cubicBezTo>
                <a:cubicBezTo>
                  <a:pt x="49" y="45"/>
                  <a:pt x="49" y="45"/>
                  <a:pt x="49" y="45"/>
                </a:cubicBezTo>
                <a:cubicBezTo>
                  <a:pt x="49" y="45"/>
                  <a:pt x="49" y="45"/>
                  <a:pt x="49" y="45"/>
                </a:cubicBezTo>
                <a:cubicBezTo>
                  <a:pt x="55" y="51"/>
                  <a:pt x="55" y="51"/>
                  <a:pt x="55" y="51"/>
                </a:cubicBezTo>
                <a:cubicBezTo>
                  <a:pt x="58" y="54"/>
                  <a:pt x="60" y="56"/>
                  <a:pt x="60" y="59"/>
                </a:cubicBezTo>
                <a:cubicBezTo>
                  <a:pt x="62" y="65"/>
                  <a:pt x="62" y="65"/>
                  <a:pt x="62" y="65"/>
                </a:cubicBezTo>
                <a:cubicBezTo>
                  <a:pt x="65" y="71"/>
                  <a:pt x="65" y="71"/>
                  <a:pt x="65" y="71"/>
                </a:cubicBezTo>
                <a:cubicBezTo>
                  <a:pt x="64" y="71"/>
                  <a:pt x="64" y="71"/>
                  <a:pt x="64" y="71"/>
                </a:cubicBezTo>
                <a:cubicBezTo>
                  <a:pt x="56" y="77"/>
                  <a:pt x="56" y="77"/>
                  <a:pt x="56" y="77"/>
                </a:cubicBezTo>
                <a:cubicBezTo>
                  <a:pt x="51" y="83"/>
                  <a:pt x="51" y="83"/>
                  <a:pt x="51" y="83"/>
                </a:cubicBezTo>
                <a:cubicBezTo>
                  <a:pt x="52" y="89"/>
                  <a:pt x="52" y="89"/>
                  <a:pt x="52" y="89"/>
                </a:cubicBezTo>
                <a:cubicBezTo>
                  <a:pt x="56" y="98"/>
                  <a:pt x="56" y="98"/>
                  <a:pt x="56" y="98"/>
                </a:cubicBezTo>
                <a:cubicBezTo>
                  <a:pt x="56" y="99"/>
                  <a:pt x="56" y="99"/>
                  <a:pt x="56" y="99"/>
                </a:cubicBezTo>
                <a:cubicBezTo>
                  <a:pt x="56" y="99"/>
                  <a:pt x="56" y="99"/>
                  <a:pt x="56" y="99"/>
                </a:cubicBezTo>
                <a:cubicBezTo>
                  <a:pt x="56" y="99"/>
                  <a:pt x="56" y="99"/>
                  <a:pt x="56" y="99"/>
                </a:cubicBezTo>
                <a:cubicBezTo>
                  <a:pt x="56" y="102"/>
                  <a:pt x="56" y="102"/>
                  <a:pt x="56" y="102"/>
                </a:cubicBezTo>
                <a:cubicBezTo>
                  <a:pt x="55" y="104"/>
                  <a:pt x="54" y="106"/>
                  <a:pt x="53" y="107"/>
                </a:cubicBezTo>
                <a:cubicBezTo>
                  <a:pt x="50" y="109"/>
                  <a:pt x="46" y="109"/>
                  <a:pt x="40" y="107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29" y="105"/>
                  <a:pt x="29" y="105"/>
                  <a:pt x="29" y="105"/>
                </a:cubicBezTo>
                <a:cubicBezTo>
                  <a:pt x="22" y="101"/>
                  <a:pt x="22" y="101"/>
                  <a:pt x="22" y="101"/>
                </a:cubicBezTo>
                <a:cubicBezTo>
                  <a:pt x="10" y="101"/>
                  <a:pt x="10" y="101"/>
                  <a:pt x="10" y="101"/>
                </a:cubicBezTo>
                <a:cubicBezTo>
                  <a:pt x="11" y="101"/>
                  <a:pt x="11" y="101"/>
                  <a:pt x="11" y="101"/>
                </a:cubicBezTo>
                <a:cubicBezTo>
                  <a:pt x="10" y="121"/>
                  <a:pt x="10" y="121"/>
                  <a:pt x="10" y="121"/>
                </a:cubicBezTo>
                <a:cubicBezTo>
                  <a:pt x="9" y="124"/>
                  <a:pt x="7" y="125"/>
                  <a:pt x="4" y="125"/>
                </a:cubicBezTo>
                <a:cubicBezTo>
                  <a:pt x="3" y="126"/>
                  <a:pt x="2" y="127"/>
                  <a:pt x="3" y="131"/>
                </a:cubicBezTo>
                <a:cubicBezTo>
                  <a:pt x="3" y="131"/>
                  <a:pt x="3" y="131"/>
                  <a:pt x="3" y="131"/>
                </a:cubicBezTo>
                <a:cubicBezTo>
                  <a:pt x="2" y="131"/>
                  <a:pt x="2" y="131"/>
                  <a:pt x="2" y="131"/>
                </a:cubicBezTo>
                <a:cubicBezTo>
                  <a:pt x="2" y="136"/>
                  <a:pt x="2" y="136"/>
                  <a:pt x="2" y="136"/>
                </a:cubicBezTo>
                <a:cubicBezTo>
                  <a:pt x="4" y="139"/>
                  <a:pt x="6" y="141"/>
                  <a:pt x="7" y="142"/>
                </a:cubicBezTo>
                <a:cubicBezTo>
                  <a:pt x="9" y="152"/>
                  <a:pt x="9" y="152"/>
                  <a:pt x="9" y="152"/>
                </a:cubicBezTo>
                <a:cubicBezTo>
                  <a:pt x="9" y="155"/>
                  <a:pt x="9" y="155"/>
                  <a:pt x="9" y="155"/>
                </a:cubicBezTo>
                <a:cubicBezTo>
                  <a:pt x="9" y="157"/>
                  <a:pt x="8" y="159"/>
                  <a:pt x="8" y="161"/>
                </a:cubicBezTo>
                <a:cubicBezTo>
                  <a:pt x="5" y="169"/>
                  <a:pt x="5" y="169"/>
                  <a:pt x="5" y="169"/>
                </a:cubicBezTo>
                <a:cubicBezTo>
                  <a:pt x="0" y="179"/>
                  <a:pt x="0" y="179"/>
                  <a:pt x="0" y="179"/>
                </a:cubicBezTo>
                <a:cubicBezTo>
                  <a:pt x="0" y="181"/>
                  <a:pt x="0" y="181"/>
                  <a:pt x="0" y="181"/>
                </a:cubicBezTo>
                <a:cubicBezTo>
                  <a:pt x="0" y="185"/>
                  <a:pt x="0" y="185"/>
                  <a:pt x="0" y="185"/>
                </a:cubicBezTo>
                <a:cubicBezTo>
                  <a:pt x="6" y="192"/>
                  <a:pt x="6" y="192"/>
                  <a:pt x="6" y="192"/>
                </a:cubicBezTo>
                <a:cubicBezTo>
                  <a:pt x="7" y="194"/>
                  <a:pt x="8" y="195"/>
                  <a:pt x="8" y="197"/>
                </a:cubicBezTo>
                <a:cubicBezTo>
                  <a:pt x="13" y="203"/>
                  <a:pt x="13" y="203"/>
                  <a:pt x="13" y="203"/>
                </a:cubicBezTo>
                <a:cubicBezTo>
                  <a:pt x="20" y="211"/>
                  <a:pt x="20" y="211"/>
                  <a:pt x="20" y="211"/>
                </a:cubicBezTo>
                <a:cubicBezTo>
                  <a:pt x="23" y="214"/>
                  <a:pt x="25" y="215"/>
                  <a:pt x="26" y="215"/>
                </a:cubicBezTo>
                <a:cubicBezTo>
                  <a:pt x="34" y="211"/>
                  <a:pt x="34" y="211"/>
                  <a:pt x="34" y="211"/>
                </a:cubicBezTo>
                <a:cubicBezTo>
                  <a:pt x="35" y="209"/>
                  <a:pt x="36" y="209"/>
                  <a:pt x="38" y="209"/>
                </a:cubicBezTo>
                <a:cubicBezTo>
                  <a:pt x="40" y="209"/>
                  <a:pt x="42" y="210"/>
                  <a:pt x="46" y="212"/>
                </a:cubicBezTo>
                <a:cubicBezTo>
                  <a:pt x="46" y="212"/>
                  <a:pt x="46" y="212"/>
                  <a:pt x="46" y="212"/>
                </a:cubicBezTo>
                <a:cubicBezTo>
                  <a:pt x="46" y="212"/>
                  <a:pt x="46" y="212"/>
                  <a:pt x="46" y="212"/>
                </a:cubicBezTo>
                <a:cubicBezTo>
                  <a:pt x="46" y="213"/>
                  <a:pt x="46" y="213"/>
                  <a:pt x="46" y="213"/>
                </a:cubicBezTo>
                <a:cubicBezTo>
                  <a:pt x="50" y="217"/>
                  <a:pt x="50" y="217"/>
                  <a:pt x="50" y="217"/>
                </a:cubicBezTo>
                <a:cubicBezTo>
                  <a:pt x="52" y="222"/>
                  <a:pt x="52" y="222"/>
                  <a:pt x="52" y="222"/>
                </a:cubicBezTo>
                <a:cubicBezTo>
                  <a:pt x="54" y="224"/>
                  <a:pt x="54" y="224"/>
                  <a:pt x="54" y="224"/>
                </a:cubicBezTo>
                <a:cubicBezTo>
                  <a:pt x="55" y="225"/>
                  <a:pt x="55" y="225"/>
                  <a:pt x="55" y="225"/>
                </a:cubicBezTo>
                <a:cubicBezTo>
                  <a:pt x="60" y="229"/>
                  <a:pt x="60" y="229"/>
                  <a:pt x="60" y="229"/>
                </a:cubicBezTo>
                <a:cubicBezTo>
                  <a:pt x="63" y="229"/>
                  <a:pt x="63" y="229"/>
                  <a:pt x="63" y="229"/>
                </a:cubicBezTo>
                <a:cubicBezTo>
                  <a:pt x="65" y="229"/>
                  <a:pt x="66" y="231"/>
                  <a:pt x="68" y="232"/>
                </a:cubicBezTo>
                <a:cubicBezTo>
                  <a:pt x="68" y="233"/>
                  <a:pt x="73" y="235"/>
                  <a:pt x="80" y="237"/>
                </a:cubicBezTo>
                <a:cubicBezTo>
                  <a:pt x="81" y="237"/>
                  <a:pt x="81" y="237"/>
                  <a:pt x="81" y="237"/>
                </a:cubicBezTo>
                <a:cubicBezTo>
                  <a:pt x="93" y="241"/>
                  <a:pt x="93" y="241"/>
                  <a:pt x="93" y="241"/>
                </a:cubicBezTo>
                <a:cubicBezTo>
                  <a:pt x="93" y="241"/>
                  <a:pt x="93" y="241"/>
                  <a:pt x="93" y="241"/>
                </a:cubicBezTo>
                <a:cubicBezTo>
                  <a:pt x="94" y="241"/>
                  <a:pt x="94" y="241"/>
                  <a:pt x="94" y="241"/>
                </a:cubicBezTo>
                <a:cubicBezTo>
                  <a:pt x="102" y="245"/>
                  <a:pt x="102" y="245"/>
                  <a:pt x="102" y="245"/>
                </a:cubicBezTo>
                <a:cubicBezTo>
                  <a:pt x="116" y="249"/>
                  <a:pt x="116" y="249"/>
                  <a:pt x="116" y="249"/>
                </a:cubicBezTo>
                <a:cubicBezTo>
                  <a:pt x="117" y="249"/>
                  <a:pt x="117" y="249"/>
                  <a:pt x="117" y="249"/>
                </a:cubicBezTo>
                <a:cubicBezTo>
                  <a:pt x="136" y="250"/>
                  <a:pt x="136" y="250"/>
                  <a:pt x="136" y="250"/>
                </a:cubicBezTo>
                <a:cubicBezTo>
                  <a:pt x="144" y="247"/>
                  <a:pt x="144" y="247"/>
                  <a:pt x="144" y="247"/>
                </a:cubicBezTo>
                <a:cubicBezTo>
                  <a:pt x="152" y="247"/>
                  <a:pt x="152" y="247"/>
                  <a:pt x="152" y="247"/>
                </a:cubicBezTo>
                <a:cubicBezTo>
                  <a:pt x="152" y="247"/>
                  <a:pt x="152" y="247"/>
                  <a:pt x="152" y="247"/>
                </a:cubicBezTo>
                <a:cubicBezTo>
                  <a:pt x="152" y="248"/>
                  <a:pt x="152" y="248"/>
                  <a:pt x="152" y="248"/>
                </a:cubicBezTo>
                <a:cubicBezTo>
                  <a:pt x="158" y="256"/>
                  <a:pt x="158" y="256"/>
                  <a:pt x="158" y="256"/>
                </a:cubicBezTo>
                <a:cubicBezTo>
                  <a:pt x="158" y="256"/>
                  <a:pt x="158" y="256"/>
                  <a:pt x="158" y="256"/>
                </a:cubicBezTo>
                <a:cubicBezTo>
                  <a:pt x="158" y="256"/>
                  <a:pt x="158" y="256"/>
                  <a:pt x="158" y="256"/>
                </a:cubicBezTo>
                <a:cubicBezTo>
                  <a:pt x="162" y="263"/>
                  <a:pt x="162" y="263"/>
                  <a:pt x="162" y="263"/>
                </a:cubicBezTo>
                <a:cubicBezTo>
                  <a:pt x="166" y="266"/>
                  <a:pt x="166" y="266"/>
                  <a:pt x="166" y="266"/>
                </a:cubicBezTo>
                <a:cubicBezTo>
                  <a:pt x="170" y="268"/>
                  <a:pt x="170" y="268"/>
                  <a:pt x="170" y="268"/>
                </a:cubicBezTo>
                <a:cubicBezTo>
                  <a:pt x="170" y="269"/>
                  <a:pt x="170" y="269"/>
                  <a:pt x="170" y="269"/>
                </a:cubicBezTo>
                <a:cubicBezTo>
                  <a:pt x="170" y="269"/>
                  <a:pt x="170" y="269"/>
                  <a:pt x="170" y="269"/>
                </a:cubicBezTo>
                <a:cubicBezTo>
                  <a:pt x="171" y="269"/>
                  <a:pt x="171" y="269"/>
                  <a:pt x="171" y="269"/>
                </a:cubicBezTo>
                <a:cubicBezTo>
                  <a:pt x="174" y="277"/>
                  <a:pt x="174" y="277"/>
                  <a:pt x="174" y="277"/>
                </a:cubicBezTo>
                <a:cubicBezTo>
                  <a:pt x="174" y="277"/>
                  <a:pt x="174" y="277"/>
                  <a:pt x="174" y="277"/>
                </a:cubicBezTo>
                <a:cubicBezTo>
                  <a:pt x="175" y="277"/>
                  <a:pt x="175" y="277"/>
                  <a:pt x="175" y="277"/>
                </a:cubicBezTo>
                <a:cubicBezTo>
                  <a:pt x="175" y="278"/>
                  <a:pt x="175" y="278"/>
                  <a:pt x="175" y="278"/>
                </a:cubicBezTo>
                <a:cubicBezTo>
                  <a:pt x="177" y="287"/>
                  <a:pt x="177" y="287"/>
                  <a:pt x="177" y="287"/>
                </a:cubicBezTo>
                <a:cubicBezTo>
                  <a:pt x="182" y="289"/>
                  <a:pt x="182" y="289"/>
                  <a:pt x="182" y="289"/>
                </a:cubicBezTo>
                <a:cubicBezTo>
                  <a:pt x="183" y="289"/>
                  <a:pt x="183" y="289"/>
                  <a:pt x="183" y="289"/>
                </a:cubicBezTo>
                <a:cubicBezTo>
                  <a:pt x="183" y="289"/>
                  <a:pt x="183" y="289"/>
                  <a:pt x="183" y="289"/>
                </a:cubicBezTo>
                <a:cubicBezTo>
                  <a:pt x="183" y="289"/>
                  <a:pt x="183" y="289"/>
                  <a:pt x="183" y="289"/>
                </a:cubicBezTo>
                <a:cubicBezTo>
                  <a:pt x="188" y="291"/>
                  <a:pt x="188" y="291"/>
                  <a:pt x="188" y="291"/>
                </a:cubicBezTo>
                <a:cubicBezTo>
                  <a:pt x="194" y="290"/>
                  <a:pt x="194" y="290"/>
                  <a:pt x="194" y="290"/>
                </a:cubicBezTo>
                <a:cubicBezTo>
                  <a:pt x="195" y="284"/>
                  <a:pt x="195" y="284"/>
                  <a:pt x="195" y="284"/>
                </a:cubicBezTo>
                <a:cubicBezTo>
                  <a:pt x="195" y="284"/>
                  <a:pt x="195" y="284"/>
                  <a:pt x="195" y="284"/>
                </a:cubicBezTo>
                <a:cubicBezTo>
                  <a:pt x="196" y="283"/>
                  <a:pt x="196" y="283"/>
                  <a:pt x="196" y="283"/>
                </a:cubicBezTo>
                <a:cubicBezTo>
                  <a:pt x="202" y="277"/>
                  <a:pt x="202" y="277"/>
                  <a:pt x="202" y="277"/>
                </a:cubicBezTo>
                <a:cubicBezTo>
                  <a:pt x="210" y="279"/>
                  <a:pt x="210" y="279"/>
                  <a:pt x="210" y="279"/>
                </a:cubicBezTo>
                <a:cubicBezTo>
                  <a:pt x="210" y="279"/>
                  <a:pt x="210" y="279"/>
                  <a:pt x="210" y="279"/>
                </a:cubicBezTo>
                <a:cubicBezTo>
                  <a:pt x="214" y="287"/>
                  <a:pt x="214" y="287"/>
                  <a:pt x="214" y="287"/>
                </a:cubicBezTo>
                <a:cubicBezTo>
                  <a:pt x="221" y="285"/>
                  <a:pt x="221" y="285"/>
                  <a:pt x="221" y="285"/>
                </a:cubicBezTo>
                <a:cubicBezTo>
                  <a:pt x="222" y="277"/>
                  <a:pt x="222" y="277"/>
                  <a:pt x="222" y="277"/>
                </a:cubicBezTo>
                <a:cubicBezTo>
                  <a:pt x="222" y="277"/>
                  <a:pt x="222" y="277"/>
                  <a:pt x="222" y="277"/>
                </a:cubicBezTo>
                <a:cubicBezTo>
                  <a:pt x="222" y="276"/>
                  <a:pt x="222" y="276"/>
                  <a:pt x="222" y="276"/>
                </a:cubicBezTo>
                <a:cubicBezTo>
                  <a:pt x="222" y="276"/>
                  <a:pt x="222" y="276"/>
                  <a:pt x="222" y="276"/>
                </a:cubicBezTo>
                <a:cubicBezTo>
                  <a:pt x="228" y="273"/>
                  <a:pt x="228" y="273"/>
                  <a:pt x="228" y="273"/>
                </a:cubicBezTo>
                <a:cubicBezTo>
                  <a:pt x="226" y="262"/>
                  <a:pt x="226" y="262"/>
                  <a:pt x="226" y="262"/>
                </a:cubicBezTo>
                <a:cubicBezTo>
                  <a:pt x="226" y="261"/>
                  <a:pt x="226" y="261"/>
                  <a:pt x="226" y="261"/>
                </a:cubicBezTo>
                <a:cubicBezTo>
                  <a:pt x="226" y="261"/>
                  <a:pt x="226" y="261"/>
                  <a:pt x="226" y="261"/>
                </a:cubicBezTo>
                <a:cubicBezTo>
                  <a:pt x="226" y="261"/>
                  <a:pt x="226" y="261"/>
                  <a:pt x="226" y="261"/>
                </a:cubicBezTo>
                <a:cubicBezTo>
                  <a:pt x="232" y="248"/>
                  <a:pt x="232" y="248"/>
                  <a:pt x="232" y="248"/>
                </a:cubicBezTo>
                <a:cubicBezTo>
                  <a:pt x="238" y="246"/>
                  <a:pt x="238" y="246"/>
                  <a:pt x="238" y="246"/>
                </a:cubicBezTo>
                <a:cubicBezTo>
                  <a:pt x="236" y="235"/>
                  <a:pt x="236" y="235"/>
                  <a:pt x="236" y="235"/>
                </a:cubicBezTo>
                <a:cubicBezTo>
                  <a:pt x="242" y="235"/>
                  <a:pt x="242" y="235"/>
                  <a:pt x="242" y="235"/>
                </a:cubicBezTo>
                <a:cubicBezTo>
                  <a:pt x="242" y="229"/>
                  <a:pt x="242" y="229"/>
                  <a:pt x="242" y="229"/>
                </a:cubicBezTo>
                <a:cubicBezTo>
                  <a:pt x="238" y="219"/>
                  <a:pt x="238" y="219"/>
                  <a:pt x="238" y="219"/>
                </a:cubicBezTo>
                <a:cubicBezTo>
                  <a:pt x="238" y="219"/>
                  <a:pt x="238" y="219"/>
                  <a:pt x="238" y="219"/>
                </a:cubicBezTo>
                <a:cubicBezTo>
                  <a:pt x="238" y="218"/>
                  <a:pt x="238" y="218"/>
                  <a:pt x="238" y="218"/>
                </a:cubicBezTo>
                <a:cubicBezTo>
                  <a:pt x="239" y="210"/>
                  <a:pt x="239" y="210"/>
                  <a:pt x="239" y="210"/>
                </a:cubicBezTo>
                <a:cubicBezTo>
                  <a:pt x="239" y="209"/>
                  <a:pt x="239" y="209"/>
                  <a:pt x="239" y="209"/>
                </a:cubicBezTo>
                <a:cubicBezTo>
                  <a:pt x="240" y="209"/>
                  <a:pt x="240" y="209"/>
                  <a:pt x="240" y="209"/>
                </a:cubicBezTo>
                <a:cubicBezTo>
                  <a:pt x="244" y="203"/>
                  <a:pt x="244" y="203"/>
                  <a:pt x="244" y="203"/>
                </a:cubicBezTo>
                <a:cubicBezTo>
                  <a:pt x="245" y="203"/>
                  <a:pt x="245" y="203"/>
                  <a:pt x="245" y="203"/>
                </a:cubicBezTo>
                <a:cubicBezTo>
                  <a:pt x="246" y="203"/>
                  <a:pt x="246" y="203"/>
                  <a:pt x="246" y="203"/>
                </a:cubicBezTo>
                <a:cubicBezTo>
                  <a:pt x="257" y="205"/>
                  <a:pt x="257" y="205"/>
                  <a:pt x="257" y="205"/>
                </a:cubicBezTo>
                <a:cubicBezTo>
                  <a:pt x="257" y="205"/>
                  <a:pt x="257" y="205"/>
                  <a:pt x="257" y="205"/>
                </a:cubicBezTo>
                <a:cubicBezTo>
                  <a:pt x="266" y="207"/>
                  <a:pt x="266" y="207"/>
                  <a:pt x="266" y="207"/>
                </a:cubicBezTo>
                <a:cubicBezTo>
                  <a:pt x="274" y="205"/>
                  <a:pt x="274" y="205"/>
                  <a:pt x="274" y="205"/>
                </a:cubicBezTo>
                <a:cubicBezTo>
                  <a:pt x="278" y="213"/>
                  <a:pt x="278" y="213"/>
                  <a:pt x="278" y="213"/>
                </a:cubicBezTo>
                <a:cubicBezTo>
                  <a:pt x="278" y="214"/>
                  <a:pt x="278" y="214"/>
                  <a:pt x="278" y="214"/>
                </a:cubicBezTo>
                <a:cubicBezTo>
                  <a:pt x="278" y="220"/>
                  <a:pt x="278" y="220"/>
                  <a:pt x="278" y="220"/>
                </a:cubicBezTo>
                <a:cubicBezTo>
                  <a:pt x="280" y="226"/>
                  <a:pt x="280" y="226"/>
                  <a:pt x="280" y="226"/>
                </a:cubicBezTo>
                <a:cubicBezTo>
                  <a:pt x="280" y="229"/>
                  <a:pt x="282" y="230"/>
                  <a:pt x="284" y="231"/>
                </a:cubicBezTo>
                <a:cubicBezTo>
                  <a:pt x="284" y="231"/>
                  <a:pt x="284" y="231"/>
                  <a:pt x="284" y="231"/>
                </a:cubicBezTo>
                <a:cubicBezTo>
                  <a:pt x="288" y="231"/>
                  <a:pt x="290" y="233"/>
                  <a:pt x="290" y="235"/>
                </a:cubicBezTo>
                <a:cubicBezTo>
                  <a:pt x="291" y="237"/>
                  <a:pt x="292" y="240"/>
                  <a:pt x="295" y="243"/>
                </a:cubicBezTo>
                <a:cubicBezTo>
                  <a:pt x="299" y="249"/>
                  <a:pt x="299" y="249"/>
                  <a:pt x="299" y="249"/>
                </a:cubicBezTo>
                <a:cubicBezTo>
                  <a:pt x="299" y="249"/>
                  <a:pt x="299" y="249"/>
                  <a:pt x="299" y="249"/>
                </a:cubicBezTo>
                <a:cubicBezTo>
                  <a:pt x="299" y="249"/>
                  <a:pt x="299" y="249"/>
                  <a:pt x="299" y="249"/>
                </a:cubicBezTo>
                <a:cubicBezTo>
                  <a:pt x="301" y="253"/>
                  <a:pt x="301" y="253"/>
                  <a:pt x="301" y="253"/>
                </a:cubicBezTo>
                <a:cubicBezTo>
                  <a:pt x="305" y="253"/>
                  <a:pt x="305" y="253"/>
                  <a:pt x="305" y="253"/>
                </a:cubicBezTo>
                <a:cubicBezTo>
                  <a:pt x="312" y="247"/>
                  <a:pt x="312" y="247"/>
                  <a:pt x="312" y="247"/>
                </a:cubicBezTo>
                <a:cubicBezTo>
                  <a:pt x="316" y="256"/>
                  <a:pt x="316" y="256"/>
                  <a:pt x="316" y="256"/>
                </a:cubicBezTo>
                <a:cubicBezTo>
                  <a:pt x="325" y="259"/>
                  <a:pt x="325" y="259"/>
                  <a:pt x="325" y="259"/>
                </a:cubicBezTo>
                <a:cubicBezTo>
                  <a:pt x="325" y="259"/>
                  <a:pt x="325" y="259"/>
                  <a:pt x="325" y="259"/>
                </a:cubicBezTo>
                <a:cubicBezTo>
                  <a:pt x="326" y="259"/>
                  <a:pt x="326" y="259"/>
                  <a:pt x="326" y="259"/>
                </a:cubicBezTo>
                <a:cubicBezTo>
                  <a:pt x="330" y="267"/>
                  <a:pt x="330" y="267"/>
                  <a:pt x="330" y="267"/>
                </a:cubicBezTo>
                <a:cubicBezTo>
                  <a:pt x="332" y="269"/>
                  <a:pt x="332" y="269"/>
                  <a:pt x="332" y="269"/>
                </a:cubicBezTo>
                <a:cubicBezTo>
                  <a:pt x="332" y="261"/>
                  <a:pt x="332" y="261"/>
                  <a:pt x="332" y="261"/>
                </a:cubicBezTo>
                <a:cubicBezTo>
                  <a:pt x="332" y="261"/>
                  <a:pt x="332" y="261"/>
                  <a:pt x="332" y="261"/>
                </a:cubicBezTo>
                <a:cubicBezTo>
                  <a:pt x="332" y="259"/>
                  <a:pt x="332" y="259"/>
                  <a:pt x="332" y="259"/>
                </a:cubicBezTo>
                <a:cubicBezTo>
                  <a:pt x="350" y="259"/>
                  <a:pt x="350" y="259"/>
                  <a:pt x="350" y="259"/>
                </a:cubicBezTo>
                <a:cubicBezTo>
                  <a:pt x="350" y="257"/>
                  <a:pt x="350" y="257"/>
                  <a:pt x="350" y="257"/>
                </a:cubicBezTo>
                <a:cubicBezTo>
                  <a:pt x="351" y="257"/>
                  <a:pt x="351" y="255"/>
                  <a:pt x="350" y="254"/>
                </a:cubicBezTo>
                <a:cubicBezTo>
                  <a:pt x="349" y="251"/>
                  <a:pt x="348" y="249"/>
                  <a:pt x="348" y="247"/>
                </a:cubicBezTo>
                <a:cubicBezTo>
                  <a:pt x="348" y="243"/>
                  <a:pt x="348" y="241"/>
                  <a:pt x="349" y="240"/>
                </a:cubicBezTo>
                <a:cubicBezTo>
                  <a:pt x="350" y="239"/>
                  <a:pt x="351" y="239"/>
                  <a:pt x="353" y="239"/>
                </a:cubicBezTo>
                <a:cubicBezTo>
                  <a:pt x="360" y="241"/>
                  <a:pt x="360" y="241"/>
                  <a:pt x="360" y="241"/>
                </a:cubicBezTo>
                <a:cubicBezTo>
                  <a:pt x="361" y="236"/>
                  <a:pt x="361" y="236"/>
                  <a:pt x="361" y="236"/>
                </a:cubicBezTo>
                <a:cubicBezTo>
                  <a:pt x="348" y="230"/>
                  <a:pt x="348" y="230"/>
                  <a:pt x="348" y="230"/>
                </a:cubicBezTo>
                <a:cubicBezTo>
                  <a:pt x="347" y="230"/>
                  <a:pt x="347" y="230"/>
                  <a:pt x="347" y="230"/>
                </a:cubicBezTo>
                <a:cubicBezTo>
                  <a:pt x="346" y="229"/>
                  <a:pt x="346" y="229"/>
                  <a:pt x="346" y="229"/>
                </a:cubicBezTo>
                <a:cubicBezTo>
                  <a:pt x="346" y="229"/>
                  <a:pt x="346" y="229"/>
                  <a:pt x="346" y="229"/>
                </a:cubicBezTo>
                <a:cubicBezTo>
                  <a:pt x="346" y="229"/>
                  <a:pt x="346" y="229"/>
                  <a:pt x="346" y="229"/>
                </a:cubicBezTo>
                <a:cubicBezTo>
                  <a:pt x="344" y="213"/>
                  <a:pt x="344" y="213"/>
                  <a:pt x="344" y="213"/>
                </a:cubicBezTo>
                <a:cubicBezTo>
                  <a:pt x="345" y="203"/>
                  <a:pt x="345" y="203"/>
                  <a:pt x="345" y="203"/>
                </a:cubicBezTo>
                <a:cubicBezTo>
                  <a:pt x="345" y="201"/>
                  <a:pt x="345" y="201"/>
                  <a:pt x="345" y="201"/>
                </a:cubicBezTo>
                <a:cubicBezTo>
                  <a:pt x="345" y="201"/>
                  <a:pt x="345" y="201"/>
                  <a:pt x="345" y="201"/>
                </a:cubicBezTo>
                <a:cubicBezTo>
                  <a:pt x="367" y="203"/>
                  <a:pt x="367" y="203"/>
                  <a:pt x="367" y="203"/>
                </a:cubicBezTo>
                <a:cubicBezTo>
                  <a:pt x="372" y="198"/>
                  <a:pt x="372" y="198"/>
                  <a:pt x="372" y="198"/>
                </a:cubicBezTo>
                <a:cubicBezTo>
                  <a:pt x="374" y="196"/>
                  <a:pt x="373" y="195"/>
                  <a:pt x="372" y="194"/>
                </a:cubicBezTo>
                <a:cubicBezTo>
                  <a:pt x="367" y="192"/>
                  <a:pt x="364" y="190"/>
                  <a:pt x="364" y="187"/>
                </a:cubicBezTo>
                <a:cubicBezTo>
                  <a:pt x="364" y="186"/>
                  <a:pt x="364" y="185"/>
                  <a:pt x="366" y="184"/>
                </a:cubicBezTo>
                <a:cubicBezTo>
                  <a:pt x="376" y="175"/>
                  <a:pt x="376" y="175"/>
                  <a:pt x="376" y="175"/>
                </a:cubicBezTo>
                <a:cubicBezTo>
                  <a:pt x="386" y="174"/>
                  <a:pt x="386" y="174"/>
                  <a:pt x="386" y="174"/>
                </a:cubicBezTo>
                <a:cubicBezTo>
                  <a:pt x="391" y="165"/>
                  <a:pt x="391" y="165"/>
                  <a:pt x="391" y="165"/>
                </a:cubicBezTo>
                <a:cubicBezTo>
                  <a:pt x="391" y="157"/>
                  <a:pt x="391" y="157"/>
                  <a:pt x="391" y="157"/>
                </a:cubicBezTo>
                <a:cubicBezTo>
                  <a:pt x="398" y="155"/>
                  <a:pt x="398" y="155"/>
                  <a:pt x="398" y="155"/>
                </a:cubicBezTo>
                <a:cubicBezTo>
                  <a:pt x="400" y="149"/>
                  <a:pt x="402" y="146"/>
                  <a:pt x="402" y="145"/>
                </a:cubicBezTo>
                <a:cubicBezTo>
                  <a:pt x="406" y="138"/>
                  <a:pt x="406" y="138"/>
                  <a:pt x="406" y="138"/>
                </a:cubicBezTo>
                <a:cubicBezTo>
                  <a:pt x="400" y="128"/>
                  <a:pt x="400" y="128"/>
                  <a:pt x="400" y="128"/>
                </a:cubicBezTo>
                <a:cubicBezTo>
                  <a:pt x="400" y="128"/>
                  <a:pt x="400" y="128"/>
                  <a:pt x="400" y="128"/>
                </a:cubicBezTo>
                <a:cubicBezTo>
                  <a:pt x="400" y="128"/>
                  <a:pt x="400" y="128"/>
                  <a:pt x="400" y="128"/>
                </a:cubicBezTo>
                <a:cubicBezTo>
                  <a:pt x="400" y="127"/>
                  <a:pt x="400" y="127"/>
                  <a:pt x="400" y="127"/>
                </a:cubicBezTo>
                <a:cubicBezTo>
                  <a:pt x="396" y="114"/>
                  <a:pt x="396" y="114"/>
                  <a:pt x="396" y="114"/>
                </a:cubicBezTo>
                <a:cubicBezTo>
                  <a:pt x="396" y="113"/>
                  <a:pt x="396" y="113"/>
                  <a:pt x="396" y="113"/>
                </a:cubicBezTo>
                <a:cubicBezTo>
                  <a:pt x="394" y="99"/>
                  <a:pt x="394" y="99"/>
                  <a:pt x="394" y="99"/>
                </a:cubicBezTo>
                <a:cubicBezTo>
                  <a:pt x="389" y="91"/>
                  <a:pt x="389" y="91"/>
                  <a:pt x="389" y="91"/>
                </a:cubicBezTo>
                <a:cubicBezTo>
                  <a:pt x="382" y="84"/>
                  <a:pt x="382" y="84"/>
                  <a:pt x="382" y="84"/>
                </a:cubicBezTo>
                <a:cubicBezTo>
                  <a:pt x="382" y="84"/>
                  <a:pt x="382" y="84"/>
                  <a:pt x="382" y="84"/>
                </a:cubicBezTo>
                <a:cubicBezTo>
                  <a:pt x="382" y="83"/>
                  <a:pt x="382" y="83"/>
                  <a:pt x="382" y="83"/>
                </a:cubicBezTo>
                <a:cubicBezTo>
                  <a:pt x="382" y="83"/>
                  <a:pt x="382" y="83"/>
                  <a:pt x="382" y="83"/>
                </a:cubicBezTo>
                <a:cubicBezTo>
                  <a:pt x="381" y="75"/>
                  <a:pt x="381" y="75"/>
                  <a:pt x="381" y="75"/>
                </a:cubicBezTo>
                <a:cubicBezTo>
                  <a:pt x="368" y="79"/>
                  <a:pt x="368" y="79"/>
                  <a:pt x="368" y="79"/>
                </a:cubicBezTo>
                <a:cubicBezTo>
                  <a:pt x="368" y="79"/>
                  <a:pt x="368" y="79"/>
                  <a:pt x="368" y="79"/>
                </a:cubicBezTo>
                <a:cubicBezTo>
                  <a:pt x="362" y="72"/>
                  <a:pt x="362" y="72"/>
                  <a:pt x="362" y="72"/>
                </a:cubicBezTo>
                <a:cubicBezTo>
                  <a:pt x="344" y="59"/>
                  <a:pt x="344" y="59"/>
                  <a:pt x="344" y="59"/>
                </a:cubicBezTo>
                <a:cubicBezTo>
                  <a:pt x="343" y="59"/>
                  <a:pt x="343" y="59"/>
                  <a:pt x="343" y="59"/>
                </a:cubicBezTo>
                <a:cubicBezTo>
                  <a:pt x="336" y="50"/>
                  <a:pt x="336" y="50"/>
                  <a:pt x="336" y="50"/>
                </a:cubicBezTo>
                <a:cubicBezTo>
                  <a:pt x="332" y="47"/>
                  <a:pt x="332" y="47"/>
                  <a:pt x="332" y="47"/>
                </a:cubicBezTo>
                <a:cubicBezTo>
                  <a:pt x="329" y="51"/>
                  <a:pt x="329" y="51"/>
                  <a:pt x="329" y="51"/>
                </a:cubicBezTo>
                <a:cubicBezTo>
                  <a:pt x="329" y="52"/>
                  <a:pt x="329" y="52"/>
                  <a:pt x="329" y="52"/>
                </a:cubicBezTo>
                <a:cubicBezTo>
                  <a:pt x="329" y="53"/>
                  <a:pt x="329" y="53"/>
                  <a:pt x="329" y="53"/>
                </a:cubicBezTo>
                <a:cubicBezTo>
                  <a:pt x="328" y="53"/>
                  <a:pt x="328" y="53"/>
                  <a:pt x="328" y="53"/>
                </a:cubicBezTo>
                <a:cubicBezTo>
                  <a:pt x="328" y="53"/>
                  <a:pt x="328" y="53"/>
                  <a:pt x="328" y="53"/>
                </a:cubicBezTo>
                <a:cubicBezTo>
                  <a:pt x="322" y="53"/>
                  <a:pt x="322" y="53"/>
                  <a:pt x="322" y="53"/>
                </a:cubicBezTo>
                <a:cubicBezTo>
                  <a:pt x="321" y="53"/>
                  <a:pt x="321" y="53"/>
                  <a:pt x="321" y="53"/>
                </a:cubicBezTo>
                <a:cubicBezTo>
                  <a:pt x="321" y="53"/>
                  <a:pt x="321" y="53"/>
                  <a:pt x="321" y="53"/>
                </a:cubicBezTo>
                <a:cubicBezTo>
                  <a:pt x="308" y="39"/>
                  <a:pt x="308" y="39"/>
                  <a:pt x="308" y="39"/>
                </a:cubicBezTo>
                <a:cubicBezTo>
                  <a:pt x="305" y="38"/>
                  <a:pt x="302" y="35"/>
                  <a:pt x="298" y="31"/>
                </a:cubicBezTo>
                <a:cubicBezTo>
                  <a:pt x="292" y="27"/>
                  <a:pt x="292" y="27"/>
                  <a:pt x="292" y="27"/>
                </a:cubicBezTo>
                <a:cubicBezTo>
                  <a:pt x="292" y="26"/>
                  <a:pt x="292" y="26"/>
                  <a:pt x="292" y="26"/>
                </a:cubicBezTo>
                <a:cubicBezTo>
                  <a:pt x="285" y="22"/>
                  <a:pt x="285" y="22"/>
                  <a:pt x="285" y="22"/>
                </a:cubicBezTo>
                <a:cubicBezTo>
                  <a:pt x="281" y="25"/>
                  <a:pt x="281" y="25"/>
                  <a:pt x="281" y="25"/>
                </a:cubicBezTo>
                <a:cubicBezTo>
                  <a:pt x="280" y="26"/>
                  <a:pt x="280" y="26"/>
                  <a:pt x="280" y="26"/>
                </a:cubicBezTo>
                <a:cubicBezTo>
                  <a:pt x="280" y="26"/>
                  <a:pt x="280" y="26"/>
                  <a:pt x="280" y="26"/>
                </a:cubicBezTo>
                <a:cubicBezTo>
                  <a:pt x="280" y="26"/>
                  <a:pt x="280" y="26"/>
                  <a:pt x="280" y="26"/>
                </a:cubicBezTo>
                <a:cubicBezTo>
                  <a:pt x="276" y="25"/>
                  <a:pt x="276" y="25"/>
                  <a:pt x="276" y="25"/>
                </a:cubicBezTo>
                <a:cubicBezTo>
                  <a:pt x="272" y="27"/>
                  <a:pt x="272" y="27"/>
                  <a:pt x="272" y="27"/>
                </a:cubicBezTo>
                <a:cubicBezTo>
                  <a:pt x="272" y="27"/>
                  <a:pt x="272" y="27"/>
                  <a:pt x="272" y="27"/>
                </a:cubicBezTo>
                <a:cubicBezTo>
                  <a:pt x="271" y="28"/>
                  <a:pt x="271" y="28"/>
                  <a:pt x="271" y="28"/>
                </a:cubicBezTo>
                <a:cubicBezTo>
                  <a:pt x="271" y="28"/>
                  <a:pt x="271" y="28"/>
                  <a:pt x="271" y="28"/>
                </a:cubicBezTo>
                <a:cubicBezTo>
                  <a:pt x="265" y="29"/>
                  <a:pt x="265" y="29"/>
                  <a:pt x="265" y="29"/>
                </a:cubicBezTo>
                <a:cubicBezTo>
                  <a:pt x="258" y="24"/>
                  <a:pt x="250" y="20"/>
                  <a:pt x="242" y="15"/>
                </a:cubicBezTo>
                <a:close/>
              </a:path>
            </a:pathLst>
          </a:custGeom>
          <a:solidFill>
            <a:srgbClr val="ED556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6" name="Freeform 10"/>
          <p:cNvSpPr>
            <a:spLocks/>
          </p:cNvSpPr>
          <p:nvPr/>
        </p:nvSpPr>
        <p:spPr bwMode="auto">
          <a:xfrm>
            <a:off x="4960987" y="3724275"/>
            <a:ext cx="1319213" cy="1157288"/>
          </a:xfrm>
          <a:custGeom>
            <a:avLst/>
            <a:gdLst>
              <a:gd name="T0" fmla="*/ 10 w 351"/>
              <a:gd name="T1" fmla="*/ 14 h 308"/>
              <a:gd name="T2" fmla="*/ 9 w 351"/>
              <a:gd name="T3" fmla="*/ 35 h 308"/>
              <a:gd name="T4" fmla="*/ 5 w 351"/>
              <a:gd name="T5" fmla="*/ 57 h 308"/>
              <a:gd name="T6" fmla="*/ 19 w 351"/>
              <a:gd name="T7" fmla="*/ 69 h 308"/>
              <a:gd name="T8" fmla="*/ 35 w 351"/>
              <a:gd name="T9" fmla="*/ 97 h 308"/>
              <a:gd name="T10" fmla="*/ 37 w 351"/>
              <a:gd name="T11" fmla="*/ 122 h 308"/>
              <a:gd name="T12" fmla="*/ 45 w 351"/>
              <a:gd name="T13" fmla="*/ 143 h 308"/>
              <a:gd name="T14" fmla="*/ 50 w 351"/>
              <a:gd name="T15" fmla="*/ 175 h 308"/>
              <a:gd name="T16" fmla="*/ 47 w 351"/>
              <a:gd name="T17" fmla="*/ 218 h 308"/>
              <a:gd name="T18" fmla="*/ 55 w 351"/>
              <a:gd name="T19" fmla="*/ 231 h 308"/>
              <a:gd name="T20" fmla="*/ 62 w 351"/>
              <a:gd name="T21" fmla="*/ 213 h 308"/>
              <a:gd name="T22" fmla="*/ 78 w 351"/>
              <a:gd name="T23" fmla="*/ 220 h 308"/>
              <a:gd name="T24" fmla="*/ 85 w 351"/>
              <a:gd name="T25" fmla="*/ 237 h 308"/>
              <a:gd name="T26" fmla="*/ 102 w 351"/>
              <a:gd name="T27" fmla="*/ 239 h 308"/>
              <a:gd name="T28" fmla="*/ 119 w 351"/>
              <a:gd name="T29" fmla="*/ 279 h 308"/>
              <a:gd name="T30" fmla="*/ 123 w 351"/>
              <a:gd name="T31" fmla="*/ 299 h 308"/>
              <a:gd name="T32" fmla="*/ 131 w 351"/>
              <a:gd name="T33" fmla="*/ 308 h 308"/>
              <a:gd name="T34" fmla="*/ 153 w 351"/>
              <a:gd name="T35" fmla="*/ 293 h 308"/>
              <a:gd name="T36" fmla="*/ 164 w 351"/>
              <a:gd name="T37" fmla="*/ 268 h 308"/>
              <a:gd name="T38" fmla="*/ 173 w 351"/>
              <a:gd name="T39" fmla="*/ 255 h 308"/>
              <a:gd name="T40" fmla="*/ 187 w 351"/>
              <a:gd name="T41" fmla="*/ 235 h 308"/>
              <a:gd name="T42" fmla="*/ 195 w 351"/>
              <a:gd name="T43" fmla="*/ 218 h 308"/>
              <a:gd name="T44" fmla="*/ 221 w 351"/>
              <a:gd name="T45" fmla="*/ 225 h 308"/>
              <a:gd name="T46" fmla="*/ 229 w 351"/>
              <a:gd name="T47" fmla="*/ 236 h 308"/>
              <a:gd name="T48" fmla="*/ 240 w 351"/>
              <a:gd name="T49" fmla="*/ 233 h 308"/>
              <a:gd name="T50" fmla="*/ 255 w 351"/>
              <a:gd name="T51" fmla="*/ 249 h 308"/>
              <a:gd name="T52" fmla="*/ 275 w 351"/>
              <a:gd name="T53" fmla="*/ 233 h 308"/>
              <a:gd name="T54" fmla="*/ 264 w 351"/>
              <a:gd name="T55" fmla="*/ 229 h 308"/>
              <a:gd name="T56" fmla="*/ 259 w 351"/>
              <a:gd name="T57" fmla="*/ 210 h 308"/>
              <a:gd name="T58" fmla="*/ 275 w 351"/>
              <a:gd name="T59" fmla="*/ 209 h 308"/>
              <a:gd name="T60" fmla="*/ 259 w 351"/>
              <a:gd name="T61" fmla="*/ 187 h 308"/>
              <a:gd name="T62" fmla="*/ 255 w 351"/>
              <a:gd name="T63" fmla="*/ 163 h 308"/>
              <a:gd name="T64" fmla="*/ 303 w 351"/>
              <a:gd name="T65" fmla="*/ 143 h 308"/>
              <a:gd name="T66" fmla="*/ 327 w 351"/>
              <a:gd name="T67" fmla="*/ 121 h 308"/>
              <a:gd name="T68" fmla="*/ 333 w 351"/>
              <a:gd name="T69" fmla="*/ 111 h 308"/>
              <a:gd name="T70" fmla="*/ 343 w 351"/>
              <a:gd name="T71" fmla="*/ 85 h 308"/>
              <a:gd name="T72" fmla="*/ 325 w 351"/>
              <a:gd name="T73" fmla="*/ 78 h 308"/>
              <a:gd name="T74" fmla="*/ 315 w 351"/>
              <a:gd name="T75" fmla="*/ 68 h 308"/>
              <a:gd name="T76" fmla="*/ 304 w 351"/>
              <a:gd name="T77" fmla="*/ 73 h 308"/>
              <a:gd name="T78" fmla="*/ 298 w 351"/>
              <a:gd name="T79" fmla="*/ 63 h 308"/>
              <a:gd name="T80" fmla="*/ 287 w 351"/>
              <a:gd name="T81" fmla="*/ 62 h 308"/>
              <a:gd name="T82" fmla="*/ 263 w 351"/>
              <a:gd name="T83" fmla="*/ 58 h 308"/>
              <a:gd name="T84" fmla="*/ 253 w 351"/>
              <a:gd name="T85" fmla="*/ 59 h 308"/>
              <a:gd name="T86" fmla="*/ 219 w 351"/>
              <a:gd name="T87" fmla="*/ 55 h 308"/>
              <a:gd name="T88" fmla="*/ 217 w 351"/>
              <a:gd name="T89" fmla="*/ 39 h 308"/>
              <a:gd name="T90" fmla="*/ 180 w 351"/>
              <a:gd name="T91" fmla="*/ 16 h 308"/>
              <a:gd name="T92" fmla="*/ 163 w 351"/>
              <a:gd name="T93" fmla="*/ 5 h 308"/>
              <a:gd name="T94" fmla="*/ 160 w 351"/>
              <a:gd name="T95" fmla="*/ 31 h 308"/>
              <a:gd name="T96" fmla="*/ 140 w 351"/>
              <a:gd name="T97" fmla="*/ 33 h 308"/>
              <a:gd name="T98" fmla="*/ 131 w 351"/>
              <a:gd name="T99" fmla="*/ 41 h 308"/>
              <a:gd name="T100" fmla="*/ 122 w 351"/>
              <a:gd name="T101" fmla="*/ 55 h 308"/>
              <a:gd name="T102" fmla="*/ 95 w 351"/>
              <a:gd name="T103" fmla="*/ 67 h 308"/>
              <a:gd name="T104" fmla="*/ 77 w 351"/>
              <a:gd name="T105" fmla="*/ 50 h 308"/>
              <a:gd name="T106" fmla="*/ 63 w 351"/>
              <a:gd name="T107" fmla="*/ 47 h 308"/>
              <a:gd name="T108" fmla="*/ 49 w 351"/>
              <a:gd name="T109" fmla="*/ 31 h 308"/>
              <a:gd name="T110" fmla="*/ 34 w 351"/>
              <a:gd name="T111" fmla="*/ 7 h 3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351" h="308">
                <a:moveTo>
                  <a:pt x="33" y="7"/>
                </a:moveTo>
                <a:cubicBezTo>
                  <a:pt x="23" y="5"/>
                  <a:pt x="23" y="5"/>
                  <a:pt x="23" y="5"/>
                </a:cubicBezTo>
                <a:cubicBezTo>
                  <a:pt x="14" y="3"/>
                  <a:pt x="14" y="3"/>
                  <a:pt x="14" y="3"/>
                </a:cubicBezTo>
                <a:cubicBezTo>
                  <a:pt x="11" y="7"/>
                  <a:pt x="11" y="7"/>
                  <a:pt x="11" y="7"/>
                </a:cubicBezTo>
                <a:cubicBezTo>
                  <a:pt x="10" y="14"/>
                  <a:pt x="10" y="14"/>
                  <a:pt x="10" y="14"/>
                </a:cubicBezTo>
                <a:cubicBezTo>
                  <a:pt x="10" y="14"/>
                  <a:pt x="10" y="14"/>
                  <a:pt x="10" y="14"/>
                </a:cubicBezTo>
                <a:cubicBezTo>
                  <a:pt x="13" y="25"/>
                  <a:pt x="13" y="25"/>
                  <a:pt x="13" y="25"/>
                </a:cubicBezTo>
                <a:cubicBezTo>
                  <a:pt x="13" y="33"/>
                  <a:pt x="13" y="33"/>
                  <a:pt x="13" y="33"/>
                </a:cubicBezTo>
                <a:cubicBezTo>
                  <a:pt x="13" y="35"/>
                  <a:pt x="13" y="35"/>
                  <a:pt x="13" y="35"/>
                </a:cubicBezTo>
                <a:cubicBezTo>
                  <a:pt x="9" y="35"/>
                  <a:pt x="9" y="35"/>
                  <a:pt x="9" y="35"/>
                </a:cubicBezTo>
                <a:cubicBezTo>
                  <a:pt x="11" y="45"/>
                  <a:pt x="11" y="45"/>
                  <a:pt x="11" y="45"/>
                </a:cubicBezTo>
                <a:cubicBezTo>
                  <a:pt x="3" y="47"/>
                  <a:pt x="3" y="47"/>
                  <a:pt x="3" y="47"/>
                </a:cubicBezTo>
                <a:cubicBezTo>
                  <a:pt x="0" y="53"/>
                  <a:pt x="0" y="53"/>
                  <a:pt x="0" y="53"/>
                </a:cubicBezTo>
                <a:cubicBezTo>
                  <a:pt x="4" y="57"/>
                  <a:pt x="4" y="57"/>
                  <a:pt x="4" y="57"/>
                </a:cubicBezTo>
                <a:cubicBezTo>
                  <a:pt x="5" y="57"/>
                  <a:pt x="5" y="57"/>
                  <a:pt x="5" y="57"/>
                </a:cubicBezTo>
                <a:cubicBezTo>
                  <a:pt x="5" y="57"/>
                  <a:pt x="5" y="57"/>
                  <a:pt x="5" y="57"/>
                </a:cubicBezTo>
                <a:cubicBezTo>
                  <a:pt x="19" y="68"/>
                  <a:pt x="19" y="68"/>
                  <a:pt x="19" y="68"/>
                </a:cubicBezTo>
                <a:cubicBezTo>
                  <a:pt x="19" y="69"/>
                  <a:pt x="19" y="69"/>
                  <a:pt x="19" y="69"/>
                </a:cubicBezTo>
                <a:cubicBezTo>
                  <a:pt x="19" y="69"/>
                  <a:pt x="19" y="69"/>
                  <a:pt x="19" y="69"/>
                </a:cubicBezTo>
                <a:cubicBezTo>
                  <a:pt x="19" y="69"/>
                  <a:pt x="19" y="69"/>
                  <a:pt x="19" y="69"/>
                </a:cubicBezTo>
                <a:cubicBezTo>
                  <a:pt x="19" y="69"/>
                  <a:pt x="19" y="69"/>
                  <a:pt x="19" y="69"/>
                </a:cubicBezTo>
                <a:cubicBezTo>
                  <a:pt x="21" y="79"/>
                  <a:pt x="21" y="79"/>
                  <a:pt x="21" y="79"/>
                </a:cubicBezTo>
                <a:cubicBezTo>
                  <a:pt x="28" y="89"/>
                  <a:pt x="28" y="89"/>
                  <a:pt x="28" y="89"/>
                </a:cubicBezTo>
                <a:cubicBezTo>
                  <a:pt x="29" y="91"/>
                  <a:pt x="31" y="93"/>
                  <a:pt x="35" y="97"/>
                </a:cubicBezTo>
                <a:cubicBezTo>
                  <a:pt x="35" y="97"/>
                  <a:pt x="35" y="97"/>
                  <a:pt x="35" y="97"/>
                </a:cubicBezTo>
                <a:cubicBezTo>
                  <a:pt x="36" y="97"/>
                  <a:pt x="36" y="97"/>
                  <a:pt x="36" y="97"/>
                </a:cubicBezTo>
                <a:cubicBezTo>
                  <a:pt x="36" y="97"/>
                  <a:pt x="36" y="97"/>
                  <a:pt x="36" y="97"/>
                </a:cubicBezTo>
                <a:cubicBezTo>
                  <a:pt x="35" y="98"/>
                  <a:pt x="35" y="98"/>
                  <a:pt x="35" y="98"/>
                </a:cubicBezTo>
                <a:cubicBezTo>
                  <a:pt x="35" y="107"/>
                  <a:pt x="35" y="107"/>
                  <a:pt x="35" y="107"/>
                </a:cubicBezTo>
                <a:cubicBezTo>
                  <a:pt x="37" y="109"/>
                  <a:pt x="37" y="115"/>
                  <a:pt x="37" y="122"/>
                </a:cubicBezTo>
                <a:cubicBezTo>
                  <a:pt x="41" y="127"/>
                  <a:pt x="42" y="131"/>
                  <a:pt x="42" y="133"/>
                </a:cubicBezTo>
                <a:cubicBezTo>
                  <a:pt x="42" y="135"/>
                  <a:pt x="43" y="138"/>
                  <a:pt x="45" y="143"/>
                </a:cubicBezTo>
                <a:cubicBezTo>
                  <a:pt x="45" y="143"/>
                  <a:pt x="45" y="143"/>
                  <a:pt x="45" y="143"/>
                </a:cubicBezTo>
                <a:cubicBezTo>
                  <a:pt x="45" y="143"/>
                  <a:pt x="45" y="143"/>
                  <a:pt x="45" y="143"/>
                </a:cubicBezTo>
                <a:cubicBezTo>
                  <a:pt x="45" y="143"/>
                  <a:pt x="45" y="143"/>
                  <a:pt x="45" y="143"/>
                </a:cubicBezTo>
                <a:cubicBezTo>
                  <a:pt x="46" y="149"/>
                  <a:pt x="46" y="153"/>
                  <a:pt x="45" y="157"/>
                </a:cubicBezTo>
                <a:cubicBezTo>
                  <a:pt x="43" y="160"/>
                  <a:pt x="45" y="165"/>
                  <a:pt x="49" y="173"/>
                </a:cubicBezTo>
                <a:cubicBezTo>
                  <a:pt x="50" y="173"/>
                  <a:pt x="50" y="173"/>
                  <a:pt x="50" y="173"/>
                </a:cubicBezTo>
                <a:cubicBezTo>
                  <a:pt x="50" y="174"/>
                  <a:pt x="50" y="174"/>
                  <a:pt x="50" y="174"/>
                </a:cubicBezTo>
                <a:cubicBezTo>
                  <a:pt x="50" y="175"/>
                  <a:pt x="50" y="175"/>
                  <a:pt x="50" y="175"/>
                </a:cubicBezTo>
                <a:cubicBezTo>
                  <a:pt x="43" y="189"/>
                  <a:pt x="43" y="189"/>
                  <a:pt x="43" y="189"/>
                </a:cubicBezTo>
                <a:cubicBezTo>
                  <a:pt x="45" y="192"/>
                  <a:pt x="45" y="194"/>
                  <a:pt x="45" y="196"/>
                </a:cubicBezTo>
                <a:cubicBezTo>
                  <a:pt x="43" y="209"/>
                  <a:pt x="43" y="209"/>
                  <a:pt x="43" y="209"/>
                </a:cubicBezTo>
                <a:cubicBezTo>
                  <a:pt x="43" y="213"/>
                  <a:pt x="43" y="216"/>
                  <a:pt x="45" y="217"/>
                </a:cubicBezTo>
                <a:cubicBezTo>
                  <a:pt x="47" y="218"/>
                  <a:pt x="47" y="218"/>
                  <a:pt x="47" y="218"/>
                </a:cubicBezTo>
                <a:cubicBezTo>
                  <a:pt x="51" y="220"/>
                  <a:pt x="52" y="222"/>
                  <a:pt x="52" y="224"/>
                </a:cubicBezTo>
                <a:cubicBezTo>
                  <a:pt x="51" y="231"/>
                  <a:pt x="51" y="231"/>
                  <a:pt x="51" y="231"/>
                </a:cubicBezTo>
                <a:cubicBezTo>
                  <a:pt x="53" y="231"/>
                  <a:pt x="53" y="231"/>
                  <a:pt x="53" y="231"/>
                </a:cubicBezTo>
                <a:cubicBezTo>
                  <a:pt x="54" y="232"/>
                  <a:pt x="54" y="232"/>
                  <a:pt x="54" y="232"/>
                </a:cubicBezTo>
                <a:cubicBezTo>
                  <a:pt x="55" y="231"/>
                  <a:pt x="55" y="231"/>
                  <a:pt x="55" y="231"/>
                </a:cubicBezTo>
                <a:cubicBezTo>
                  <a:pt x="56" y="229"/>
                  <a:pt x="57" y="228"/>
                  <a:pt x="58" y="226"/>
                </a:cubicBezTo>
                <a:cubicBezTo>
                  <a:pt x="59" y="225"/>
                  <a:pt x="59" y="225"/>
                  <a:pt x="59" y="225"/>
                </a:cubicBezTo>
                <a:cubicBezTo>
                  <a:pt x="59" y="224"/>
                  <a:pt x="59" y="224"/>
                  <a:pt x="59" y="224"/>
                </a:cubicBezTo>
                <a:cubicBezTo>
                  <a:pt x="61" y="223"/>
                  <a:pt x="61" y="222"/>
                  <a:pt x="63" y="220"/>
                </a:cubicBezTo>
                <a:cubicBezTo>
                  <a:pt x="63" y="218"/>
                  <a:pt x="63" y="215"/>
                  <a:pt x="62" y="213"/>
                </a:cubicBezTo>
                <a:cubicBezTo>
                  <a:pt x="61" y="211"/>
                  <a:pt x="61" y="211"/>
                  <a:pt x="61" y="211"/>
                </a:cubicBezTo>
                <a:cubicBezTo>
                  <a:pt x="63" y="210"/>
                  <a:pt x="63" y="210"/>
                  <a:pt x="63" y="210"/>
                </a:cubicBezTo>
                <a:cubicBezTo>
                  <a:pt x="70" y="209"/>
                  <a:pt x="73" y="209"/>
                  <a:pt x="75" y="212"/>
                </a:cubicBezTo>
                <a:cubicBezTo>
                  <a:pt x="78" y="220"/>
                  <a:pt x="78" y="220"/>
                  <a:pt x="78" y="220"/>
                </a:cubicBezTo>
                <a:cubicBezTo>
                  <a:pt x="78" y="220"/>
                  <a:pt x="78" y="220"/>
                  <a:pt x="78" y="220"/>
                </a:cubicBezTo>
                <a:cubicBezTo>
                  <a:pt x="78" y="221"/>
                  <a:pt x="78" y="221"/>
                  <a:pt x="78" y="221"/>
                </a:cubicBezTo>
                <a:cubicBezTo>
                  <a:pt x="79" y="234"/>
                  <a:pt x="79" y="234"/>
                  <a:pt x="79" y="234"/>
                </a:cubicBezTo>
                <a:cubicBezTo>
                  <a:pt x="85" y="237"/>
                  <a:pt x="85" y="237"/>
                  <a:pt x="85" y="237"/>
                </a:cubicBezTo>
                <a:cubicBezTo>
                  <a:pt x="85" y="237"/>
                  <a:pt x="85" y="237"/>
                  <a:pt x="85" y="237"/>
                </a:cubicBezTo>
                <a:cubicBezTo>
                  <a:pt x="85" y="237"/>
                  <a:pt x="85" y="237"/>
                  <a:pt x="85" y="237"/>
                </a:cubicBezTo>
                <a:cubicBezTo>
                  <a:pt x="89" y="239"/>
                  <a:pt x="89" y="239"/>
                  <a:pt x="89" y="239"/>
                </a:cubicBezTo>
                <a:cubicBezTo>
                  <a:pt x="92" y="236"/>
                  <a:pt x="92" y="236"/>
                  <a:pt x="92" y="236"/>
                </a:cubicBezTo>
                <a:cubicBezTo>
                  <a:pt x="95" y="233"/>
                  <a:pt x="95" y="233"/>
                  <a:pt x="95" y="233"/>
                </a:cubicBezTo>
                <a:cubicBezTo>
                  <a:pt x="97" y="233"/>
                  <a:pt x="97" y="233"/>
                  <a:pt x="97" y="233"/>
                </a:cubicBezTo>
                <a:cubicBezTo>
                  <a:pt x="99" y="234"/>
                  <a:pt x="101" y="236"/>
                  <a:pt x="102" y="239"/>
                </a:cubicBezTo>
                <a:cubicBezTo>
                  <a:pt x="103" y="249"/>
                  <a:pt x="103" y="249"/>
                  <a:pt x="103" y="249"/>
                </a:cubicBezTo>
                <a:cubicBezTo>
                  <a:pt x="104" y="251"/>
                  <a:pt x="104" y="251"/>
                  <a:pt x="104" y="251"/>
                </a:cubicBezTo>
                <a:cubicBezTo>
                  <a:pt x="115" y="274"/>
                  <a:pt x="115" y="274"/>
                  <a:pt x="115" y="274"/>
                </a:cubicBezTo>
                <a:cubicBezTo>
                  <a:pt x="119" y="278"/>
                  <a:pt x="119" y="278"/>
                  <a:pt x="119" y="278"/>
                </a:cubicBezTo>
                <a:cubicBezTo>
                  <a:pt x="119" y="279"/>
                  <a:pt x="119" y="279"/>
                  <a:pt x="119" y="279"/>
                </a:cubicBezTo>
                <a:cubicBezTo>
                  <a:pt x="119" y="279"/>
                  <a:pt x="119" y="279"/>
                  <a:pt x="119" y="279"/>
                </a:cubicBezTo>
                <a:cubicBezTo>
                  <a:pt x="121" y="289"/>
                  <a:pt x="121" y="289"/>
                  <a:pt x="121" y="289"/>
                </a:cubicBezTo>
                <a:cubicBezTo>
                  <a:pt x="121" y="289"/>
                  <a:pt x="121" y="289"/>
                  <a:pt x="121" y="289"/>
                </a:cubicBezTo>
                <a:cubicBezTo>
                  <a:pt x="122" y="298"/>
                  <a:pt x="122" y="298"/>
                  <a:pt x="122" y="298"/>
                </a:cubicBezTo>
                <a:cubicBezTo>
                  <a:pt x="123" y="299"/>
                  <a:pt x="123" y="299"/>
                  <a:pt x="123" y="299"/>
                </a:cubicBezTo>
                <a:cubicBezTo>
                  <a:pt x="125" y="295"/>
                  <a:pt x="128" y="293"/>
                  <a:pt x="129" y="293"/>
                </a:cubicBezTo>
                <a:cubicBezTo>
                  <a:pt x="131" y="294"/>
                  <a:pt x="131" y="295"/>
                  <a:pt x="131" y="296"/>
                </a:cubicBezTo>
                <a:cubicBezTo>
                  <a:pt x="131" y="299"/>
                  <a:pt x="131" y="299"/>
                  <a:pt x="131" y="299"/>
                </a:cubicBezTo>
                <a:cubicBezTo>
                  <a:pt x="131" y="306"/>
                  <a:pt x="131" y="306"/>
                  <a:pt x="131" y="306"/>
                </a:cubicBezTo>
                <a:cubicBezTo>
                  <a:pt x="131" y="308"/>
                  <a:pt x="131" y="308"/>
                  <a:pt x="131" y="308"/>
                </a:cubicBezTo>
                <a:cubicBezTo>
                  <a:pt x="133" y="308"/>
                  <a:pt x="135" y="308"/>
                  <a:pt x="135" y="307"/>
                </a:cubicBezTo>
                <a:cubicBezTo>
                  <a:pt x="139" y="301"/>
                  <a:pt x="139" y="301"/>
                  <a:pt x="139" y="301"/>
                </a:cubicBezTo>
                <a:cubicBezTo>
                  <a:pt x="144" y="297"/>
                  <a:pt x="144" y="297"/>
                  <a:pt x="144" y="297"/>
                </a:cubicBezTo>
                <a:cubicBezTo>
                  <a:pt x="147" y="295"/>
                  <a:pt x="149" y="293"/>
                  <a:pt x="153" y="293"/>
                </a:cubicBezTo>
                <a:cubicBezTo>
                  <a:pt x="153" y="293"/>
                  <a:pt x="153" y="293"/>
                  <a:pt x="153" y="293"/>
                </a:cubicBezTo>
                <a:cubicBezTo>
                  <a:pt x="161" y="295"/>
                  <a:pt x="161" y="295"/>
                  <a:pt x="161" y="295"/>
                </a:cubicBezTo>
                <a:cubicBezTo>
                  <a:pt x="164" y="294"/>
                  <a:pt x="164" y="294"/>
                  <a:pt x="164" y="294"/>
                </a:cubicBezTo>
                <a:cubicBezTo>
                  <a:pt x="168" y="288"/>
                  <a:pt x="168" y="288"/>
                  <a:pt x="168" y="288"/>
                </a:cubicBezTo>
                <a:cubicBezTo>
                  <a:pt x="167" y="279"/>
                  <a:pt x="167" y="279"/>
                  <a:pt x="167" y="279"/>
                </a:cubicBezTo>
                <a:cubicBezTo>
                  <a:pt x="165" y="275"/>
                  <a:pt x="163" y="271"/>
                  <a:pt x="164" y="268"/>
                </a:cubicBezTo>
                <a:cubicBezTo>
                  <a:pt x="165" y="261"/>
                  <a:pt x="165" y="261"/>
                  <a:pt x="165" y="261"/>
                </a:cubicBezTo>
                <a:cubicBezTo>
                  <a:pt x="165" y="260"/>
                  <a:pt x="165" y="260"/>
                  <a:pt x="165" y="260"/>
                </a:cubicBezTo>
                <a:cubicBezTo>
                  <a:pt x="166" y="259"/>
                  <a:pt x="166" y="259"/>
                  <a:pt x="166" y="259"/>
                </a:cubicBezTo>
                <a:cubicBezTo>
                  <a:pt x="166" y="259"/>
                  <a:pt x="166" y="259"/>
                  <a:pt x="166" y="259"/>
                </a:cubicBezTo>
                <a:cubicBezTo>
                  <a:pt x="173" y="255"/>
                  <a:pt x="173" y="255"/>
                  <a:pt x="173" y="255"/>
                </a:cubicBezTo>
                <a:cubicBezTo>
                  <a:pt x="174" y="255"/>
                  <a:pt x="174" y="255"/>
                  <a:pt x="174" y="255"/>
                </a:cubicBezTo>
                <a:cubicBezTo>
                  <a:pt x="174" y="255"/>
                  <a:pt x="174" y="255"/>
                  <a:pt x="174" y="255"/>
                </a:cubicBezTo>
                <a:cubicBezTo>
                  <a:pt x="179" y="251"/>
                  <a:pt x="179" y="251"/>
                  <a:pt x="179" y="251"/>
                </a:cubicBezTo>
                <a:cubicBezTo>
                  <a:pt x="186" y="242"/>
                  <a:pt x="186" y="242"/>
                  <a:pt x="186" y="242"/>
                </a:cubicBezTo>
                <a:cubicBezTo>
                  <a:pt x="187" y="235"/>
                  <a:pt x="187" y="235"/>
                  <a:pt x="187" y="235"/>
                </a:cubicBezTo>
                <a:cubicBezTo>
                  <a:pt x="179" y="218"/>
                  <a:pt x="179" y="218"/>
                  <a:pt x="179" y="218"/>
                </a:cubicBezTo>
                <a:cubicBezTo>
                  <a:pt x="195" y="225"/>
                  <a:pt x="195" y="225"/>
                  <a:pt x="195" y="225"/>
                </a:cubicBezTo>
                <a:cubicBezTo>
                  <a:pt x="195" y="219"/>
                  <a:pt x="195" y="219"/>
                  <a:pt x="195" y="219"/>
                </a:cubicBezTo>
                <a:cubicBezTo>
                  <a:pt x="195" y="219"/>
                  <a:pt x="195" y="219"/>
                  <a:pt x="195" y="219"/>
                </a:cubicBezTo>
                <a:cubicBezTo>
                  <a:pt x="195" y="218"/>
                  <a:pt x="195" y="218"/>
                  <a:pt x="195" y="218"/>
                </a:cubicBezTo>
                <a:cubicBezTo>
                  <a:pt x="201" y="213"/>
                  <a:pt x="201" y="213"/>
                  <a:pt x="201" y="213"/>
                </a:cubicBezTo>
                <a:cubicBezTo>
                  <a:pt x="213" y="210"/>
                  <a:pt x="213" y="210"/>
                  <a:pt x="213" y="210"/>
                </a:cubicBezTo>
                <a:cubicBezTo>
                  <a:pt x="214" y="210"/>
                  <a:pt x="214" y="210"/>
                  <a:pt x="214" y="210"/>
                </a:cubicBezTo>
                <a:cubicBezTo>
                  <a:pt x="221" y="225"/>
                  <a:pt x="221" y="225"/>
                  <a:pt x="221" y="225"/>
                </a:cubicBezTo>
                <a:cubicBezTo>
                  <a:pt x="221" y="225"/>
                  <a:pt x="221" y="225"/>
                  <a:pt x="221" y="225"/>
                </a:cubicBezTo>
                <a:cubicBezTo>
                  <a:pt x="220" y="231"/>
                  <a:pt x="220" y="231"/>
                  <a:pt x="220" y="231"/>
                </a:cubicBezTo>
                <a:cubicBezTo>
                  <a:pt x="221" y="236"/>
                  <a:pt x="221" y="236"/>
                  <a:pt x="221" y="236"/>
                </a:cubicBezTo>
                <a:cubicBezTo>
                  <a:pt x="221" y="239"/>
                  <a:pt x="223" y="240"/>
                  <a:pt x="224" y="240"/>
                </a:cubicBezTo>
                <a:cubicBezTo>
                  <a:pt x="226" y="240"/>
                  <a:pt x="227" y="239"/>
                  <a:pt x="229" y="237"/>
                </a:cubicBezTo>
                <a:cubicBezTo>
                  <a:pt x="229" y="236"/>
                  <a:pt x="229" y="236"/>
                  <a:pt x="229" y="236"/>
                </a:cubicBezTo>
                <a:cubicBezTo>
                  <a:pt x="229" y="236"/>
                  <a:pt x="229" y="236"/>
                  <a:pt x="229" y="236"/>
                </a:cubicBezTo>
                <a:cubicBezTo>
                  <a:pt x="230" y="236"/>
                  <a:pt x="230" y="236"/>
                  <a:pt x="230" y="236"/>
                </a:cubicBezTo>
                <a:cubicBezTo>
                  <a:pt x="239" y="233"/>
                  <a:pt x="239" y="233"/>
                  <a:pt x="239" y="233"/>
                </a:cubicBezTo>
                <a:cubicBezTo>
                  <a:pt x="239" y="233"/>
                  <a:pt x="239" y="233"/>
                  <a:pt x="239" y="233"/>
                </a:cubicBezTo>
                <a:cubicBezTo>
                  <a:pt x="240" y="233"/>
                  <a:pt x="240" y="233"/>
                  <a:pt x="240" y="233"/>
                </a:cubicBezTo>
                <a:cubicBezTo>
                  <a:pt x="245" y="233"/>
                  <a:pt x="247" y="234"/>
                  <a:pt x="249" y="236"/>
                </a:cubicBezTo>
                <a:cubicBezTo>
                  <a:pt x="249" y="247"/>
                  <a:pt x="249" y="247"/>
                  <a:pt x="249" y="247"/>
                </a:cubicBezTo>
                <a:cubicBezTo>
                  <a:pt x="249" y="247"/>
                  <a:pt x="249" y="247"/>
                  <a:pt x="249" y="247"/>
                </a:cubicBezTo>
                <a:cubicBezTo>
                  <a:pt x="251" y="248"/>
                  <a:pt x="251" y="248"/>
                  <a:pt x="251" y="248"/>
                </a:cubicBezTo>
                <a:cubicBezTo>
                  <a:pt x="255" y="249"/>
                  <a:pt x="255" y="249"/>
                  <a:pt x="255" y="249"/>
                </a:cubicBezTo>
                <a:cubicBezTo>
                  <a:pt x="261" y="249"/>
                  <a:pt x="261" y="249"/>
                  <a:pt x="261" y="249"/>
                </a:cubicBezTo>
                <a:cubicBezTo>
                  <a:pt x="271" y="246"/>
                  <a:pt x="271" y="246"/>
                  <a:pt x="271" y="246"/>
                </a:cubicBezTo>
                <a:cubicBezTo>
                  <a:pt x="277" y="241"/>
                  <a:pt x="277" y="241"/>
                  <a:pt x="277" y="241"/>
                </a:cubicBezTo>
                <a:cubicBezTo>
                  <a:pt x="278" y="236"/>
                  <a:pt x="278" y="236"/>
                  <a:pt x="278" y="236"/>
                </a:cubicBezTo>
                <a:cubicBezTo>
                  <a:pt x="275" y="233"/>
                  <a:pt x="275" y="233"/>
                  <a:pt x="275" y="233"/>
                </a:cubicBezTo>
                <a:cubicBezTo>
                  <a:pt x="265" y="229"/>
                  <a:pt x="265" y="229"/>
                  <a:pt x="265" y="229"/>
                </a:cubicBezTo>
                <a:cubicBezTo>
                  <a:pt x="265" y="229"/>
                  <a:pt x="265" y="229"/>
                  <a:pt x="265" y="229"/>
                </a:cubicBezTo>
                <a:cubicBezTo>
                  <a:pt x="264" y="229"/>
                  <a:pt x="264" y="229"/>
                  <a:pt x="264" y="229"/>
                </a:cubicBezTo>
                <a:cubicBezTo>
                  <a:pt x="264" y="229"/>
                  <a:pt x="264" y="229"/>
                  <a:pt x="264" y="229"/>
                </a:cubicBezTo>
                <a:cubicBezTo>
                  <a:pt x="264" y="229"/>
                  <a:pt x="264" y="229"/>
                  <a:pt x="264" y="229"/>
                </a:cubicBezTo>
                <a:cubicBezTo>
                  <a:pt x="252" y="217"/>
                  <a:pt x="252" y="217"/>
                  <a:pt x="252" y="217"/>
                </a:cubicBezTo>
                <a:cubicBezTo>
                  <a:pt x="253" y="216"/>
                  <a:pt x="253" y="216"/>
                  <a:pt x="253" y="216"/>
                </a:cubicBezTo>
                <a:cubicBezTo>
                  <a:pt x="259" y="211"/>
                  <a:pt x="259" y="211"/>
                  <a:pt x="259" y="211"/>
                </a:cubicBezTo>
                <a:cubicBezTo>
                  <a:pt x="259" y="210"/>
                  <a:pt x="259" y="210"/>
                  <a:pt x="259" y="210"/>
                </a:cubicBezTo>
                <a:cubicBezTo>
                  <a:pt x="259" y="210"/>
                  <a:pt x="259" y="210"/>
                  <a:pt x="259" y="210"/>
                </a:cubicBezTo>
                <a:cubicBezTo>
                  <a:pt x="265" y="208"/>
                  <a:pt x="265" y="208"/>
                  <a:pt x="265" y="208"/>
                </a:cubicBezTo>
                <a:cubicBezTo>
                  <a:pt x="265" y="208"/>
                  <a:pt x="265" y="208"/>
                  <a:pt x="265" y="208"/>
                </a:cubicBezTo>
                <a:cubicBezTo>
                  <a:pt x="267" y="208"/>
                  <a:pt x="267" y="208"/>
                  <a:pt x="267" y="208"/>
                </a:cubicBezTo>
                <a:cubicBezTo>
                  <a:pt x="275" y="209"/>
                  <a:pt x="275" y="209"/>
                  <a:pt x="275" y="209"/>
                </a:cubicBezTo>
                <a:cubicBezTo>
                  <a:pt x="275" y="209"/>
                  <a:pt x="275" y="209"/>
                  <a:pt x="275" y="209"/>
                </a:cubicBezTo>
                <a:cubicBezTo>
                  <a:pt x="275" y="210"/>
                  <a:pt x="275" y="210"/>
                  <a:pt x="275" y="210"/>
                </a:cubicBezTo>
                <a:cubicBezTo>
                  <a:pt x="275" y="207"/>
                  <a:pt x="275" y="207"/>
                  <a:pt x="275" y="207"/>
                </a:cubicBezTo>
                <a:cubicBezTo>
                  <a:pt x="272" y="201"/>
                  <a:pt x="272" y="201"/>
                  <a:pt x="272" y="201"/>
                </a:cubicBezTo>
                <a:cubicBezTo>
                  <a:pt x="266" y="198"/>
                  <a:pt x="266" y="198"/>
                  <a:pt x="266" y="198"/>
                </a:cubicBezTo>
                <a:cubicBezTo>
                  <a:pt x="259" y="187"/>
                  <a:pt x="259" y="187"/>
                  <a:pt x="259" y="187"/>
                </a:cubicBezTo>
                <a:cubicBezTo>
                  <a:pt x="259" y="187"/>
                  <a:pt x="259" y="187"/>
                  <a:pt x="259" y="187"/>
                </a:cubicBezTo>
                <a:cubicBezTo>
                  <a:pt x="258" y="186"/>
                  <a:pt x="258" y="186"/>
                  <a:pt x="258" y="186"/>
                </a:cubicBezTo>
                <a:cubicBezTo>
                  <a:pt x="258" y="186"/>
                  <a:pt x="258" y="186"/>
                  <a:pt x="258" y="186"/>
                </a:cubicBezTo>
                <a:cubicBezTo>
                  <a:pt x="255" y="173"/>
                  <a:pt x="255" y="173"/>
                  <a:pt x="255" y="173"/>
                </a:cubicBezTo>
                <a:cubicBezTo>
                  <a:pt x="255" y="163"/>
                  <a:pt x="255" y="163"/>
                  <a:pt x="255" y="163"/>
                </a:cubicBezTo>
                <a:cubicBezTo>
                  <a:pt x="261" y="157"/>
                  <a:pt x="261" y="157"/>
                  <a:pt x="261" y="157"/>
                </a:cubicBezTo>
                <a:cubicBezTo>
                  <a:pt x="271" y="157"/>
                  <a:pt x="271" y="157"/>
                  <a:pt x="271" y="157"/>
                </a:cubicBezTo>
                <a:cubicBezTo>
                  <a:pt x="293" y="159"/>
                  <a:pt x="293" y="159"/>
                  <a:pt x="293" y="159"/>
                </a:cubicBezTo>
                <a:cubicBezTo>
                  <a:pt x="303" y="144"/>
                  <a:pt x="303" y="144"/>
                  <a:pt x="303" y="144"/>
                </a:cubicBezTo>
                <a:cubicBezTo>
                  <a:pt x="303" y="143"/>
                  <a:pt x="303" y="143"/>
                  <a:pt x="303" y="143"/>
                </a:cubicBezTo>
                <a:cubicBezTo>
                  <a:pt x="304" y="143"/>
                  <a:pt x="304" y="143"/>
                  <a:pt x="304" y="143"/>
                </a:cubicBezTo>
                <a:cubicBezTo>
                  <a:pt x="313" y="139"/>
                  <a:pt x="313" y="139"/>
                  <a:pt x="313" y="139"/>
                </a:cubicBezTo>
                <a:cubicBezTo>
                  <a:pt x="317" y="130"/>
                  <a:pt x="317" y="130"/>
                  <a:pt x="317" y="130"/>
                </a:cubicBezTo>
                <a:cubicBezTo>
                  <a:pt x="317" y="129"/>
                  <a:pt x="317" y="129"/>
                  <a:pt x="317" y="129"/>
                </a:cubicBezTo>
                <a:cubicBezTo>
                  <a:pt x="327" y="121"/>
                  <a:pt x="327" y="121"/>
                  <a:pt x="327" y="121"/>
                </a:cubicBezTo>
                <a:cubicBezTo>
                  <a:pt x="332" y="112"/>
                  <a:pt x="332" y="112"/>
                  <a:pt x="332" y="112"/>
                </a:cubicBezTo>
                <a:cubicBezTo>
                  <a:pt x="332" y="112"/>
                  <a:pt x="332" y="112"/>
                  <a:pt x="332" y="112"/>
                </a:cubicBezTo>
                <a:cubicBezTo>
                  <a:pt x="333" y="112"/>
                  <a:pt x="333" y="112"/>
                  <a:pt x="333" y="112"/>
                </a:cubicBezTo>
                <a:cubicBezTo>
                  <a:pt x="333" y="111"/>
                  <a:pt x="333" y="111"/>
                  <a:pt x="333" y="111"/>
                </a:cubicBezTo>
                <a:cubicBezTo>
                  <a:pt x="333" y="111"/>
                  <a:pt x="333" y="111"/>
                  <a:pt x="333" y="111"/>
                </a:cubicBezTo>
                <a:cubicBezTo>
                  <a:pt x="337" y="107"/>
                  <a:pt x="337" y="107"/>
                  <a:pt x="337" y="107"/>
                </a:cubicBezTo>
                <a:cubicBezTo>
                  <a:pt x="341" y="99"/>
                  <a:pt x="341" y="99"/>
                  <a:pt x="341" y="99"/>
                </a:cubicBezTo>
                <a:cubicBezTo>
                  <a:pt x="343" y="87"/>
                  <a:pt x="343" y="87"/>
                  <a:pt x="343" y="87"/>
                </a:cubicBezTo>
                <a:cubicBezTo>
                  <a:pt x="343" y="86"/>
                  <a:pt x="343" y="86"/>
                  <a:pt x="343" y="86"/>
                </a:cubicBezTo>
                <a:cubicBezTo>
                  <a:pt x="343" y="85"/>
                  <a:pt x="343" y="85"/>
                  <a:pt x="343" y="85"/>
                </a:cubicBezTo>
                <a:cubicBezTo>
                  <a:pt x="350" y="81"/>
                  <a:pt x="350" y="81"/>
                  <a:pt x="350" y="81"/>
                </a:cubicBezTo>
                <a:cubicBezTo>
                  <a:pt x="351" y="79"/>
                  <a:pt x="351" y="79"/>
                  <a:pt x="351" y="79"/>
                </a:cubicBezTo>
                <a:cubicBezTo>
                  <a:pt x="342" y="78"/>
                  <a:pt x="342" y="78"/>
                  <a:pt x="342" y="78"/>
                </a:cubicBezTo>
                <a:cubicBezTo>
                  <a:pt x="326" y="79"/>
                  <a:pt x="326" y="79"/>
                  <a:pt x="326" y="79"/>
                </a:cubicBezTo>
                <a:cubicBezTo>
                  <a:pt x="325" y="78"/>
                  <a:pt x="325" y="78"/>
                  <a:pt x="325" y="78"/>
                </a:cubicBezTo>
                <a:cubicBezTo>
                  <a:pt x="319" y="73"/>
                  <a:pt x="319" y="73"/>
                  <a:pt x="319" y="73"/>
                </a:cubicBezTo>
                <a:cubicBezTo>
                  <a:pt x="319" y="73"/>
                  <a:pt x="319" y="73"/>
                  <a:pt x="319" y="73"/>
                </a:cubicBezTo>
                <a:cubicBezTo>
                  <a:pt x="319" y="73"/>
                  <a:pt x="319" y="73"/>
                  <a:pt x="319" y="73"/>
                </a:cubicBezTo>
                <a:cubicBezTo>
                  <a:pt x="319" y="73"/>
                  <a:pt x="319" y="73"/>
                  <a:pt x="319" y="73"/>
                </a:cubicBezTo>
                <a:cubicBezTo>
                  <a:pt x="315" y="68"/>
                  <a:pt x="315" y="68"/>
                  <a:pt x="315" y="68"/>
                </a:cubicBezTo>
                <a:cubicBezTo>
                  <a:pt x="315" y="69"/>
                  <a:pt x="315" y="69"/>
                  <a:pt x="315" y="69"/>
                </a:cubicBezTo>
                <a:cubicBezTo>
                  <a:pt x="314" y="69"/>
                  <a:pt x="314" y="69"/>
                  <a:pt x="314" y="69"/>
                </a:cubicBezTo>
                <a:cubicBezTo>
                  <a:pt x="313" y="71"/>
                  <a:pt x="311" y="71"/>
                  <a:pt x="309" y="71"/>
                </a:cubicBezTo>
                <a:cubicBezTo>
                  <a:pt x="307" y="72"/>
                  <a:pt x="307" y="72"/>
                  <a:pt x="307" y="72"/>
                </a:cubicBezTo>
                <a:cubicBezTo>
                  <a:pt x="306" y="73"/>
                  <a:pt x="305" y="73"/>
                  <a:pt x="304" y="73"/>
                </a:cubicBezTo>
                <a:cubicBezTo>
                  <a:pt x="303" y="73"/>
                  <a:pt x="303" y="71"/>
                  <a:pt x="302" y="69"/>
                </a:cubicBezTo>
                <a:cubicBezTo>
                  <a:pt x="302" y="67"/>
                  <a:pt x="301" y="65"/>
                  <a:pt x="299" y="63"/>
                </a:cubicBezTo>
                <a:cubicBezTo>
                  <a:pt x="298" y="63"/>
                  <a:pt x="298" y="63"/>
                  <a:pt x="298" y="63"/>
                </a:cubicBezTo>
                <a:cubicBezTo>
                  <a:pt x="298" y="63"/>
                  <a:pt x="298" y="63"/>
                  <a:pt x="298" y="63"/>
                </a:cubicBezTo>
                <a:cubicBezTo>
                  <a:pt x="298" y="63"/>
                  <a:pt x="298" y="63"/>
                  <a:pt x="298" y="63"/>
                </a:cubicBezTo>
                <a:cubicBezTo>
                  <a:pt x="296" y="57"/>
                  <a:pt x="296" y="57"/>
                  <a:pt x="296" y="57"/>
                </a:cubicBezTo>
                <a:cubicBezTo>
                  <a:pt x="294" y="57"/>
                  <a:pt x="294" y="57"/>
                  <a:pt x="294" y="57"/>
                </a:cubicBezTo>
                <a:cubicBezTo>
                  <a:pt x="288" y="61"/>
                  <a:pt x="288" y="61"/>
                  <a:pt x="288" y="61"/>
                </a:cubicBezTo>
                <a:cubicBezTo>
                  <a:pt x="288" y="62"/>
                  <a:pt x="288" y="62"/>
                  <a:pt x="288" y="62"/>
                </a:cubicBezTo>
                <a:cubicBezTo>
                  <a:pt x="287" y="62"/>
                  <a:pt x="287" y="62"/>
                  <a:pt x="287" y="62"/>
                </a:cubicBezTo>
                <a:cubicBezTo>
                  <a:pt x="273" y="65"/>
                  <a:pt x="273" y="65"/>
                  <a:pt x="273" y="65"/>
                </a:cubicBezTo>
                <a:cubicBezTo>
                  <a:pt x="273" y="65"/>
                  <a:pt x="273" y="65"/>
                  <a:pt x="273" y="65"/>
                </a:cubicBezTo>
                <a:cubicBezTo>
                  <a:pt x="272" y="64"/>
                  <a:pt x="272" y="64"/>
                  <a:pt x="272" y="64"/>
                </a:cubicBezTo>
                <a:cubicBezTo>
                  <a:pt x="263" y="58"/>
                  <a:pt x="263" y="58"/>
                  <a:pt x="263" y="58"/>
                </a:cubicBezTo>
                <a:cubicBezTo>
                  <a:pt x="263" y="58"/>
                  <a:pt x="263" y="58"/>
                  <a:pt x="263" y="58"/>
                </a:cubicBezTo>
                <a:cubicBezTo>
                  <a:pt x="262" y="57"/>
                  <a:pt x="262" y="57"/>
                  <a:pt x="262" y="57"/>
                </a:cubicBezTo>
                <a:cubicBezTo>
                  <a:pt x="262" y="57"/>
                  <a:pt x="262" y="57"/>
                  <a:pt x="262" y="57"/>
                </a:cubicBezTo>
                <a:cubicBezTo>
                  <a:pt x="262" y="57"/>
                  <a:pt x="262" y="57"/>
                  <a:pt x="262" y="57"/>
                </a:cubicBezTo>
                <a:cubicBezTo>
                  <a:pt x="259" y="52"/>
                  <a:pt x="259" y="52"/>
                  <a:pt x="259" y="52"/>
                </a:cubicBezTo>
                <a:cubicBezTo>
                  <a:pt x="253" y="59"/>
                  <a:pt x="253" y="59"/>
                  <a:pt x="253" y="59"/>
                </a:cubicBezTo>
                <a:cubicBezTo>
                  <a:pt x="248" y="65"/>
                  <a:pt x="244" y="67"/>
                  <a:pt x="242" y="65"/>
                </a:cubicBezTo>
                <a:cubicBezTo>
                  <a:pt x="233" y="60"/>
                  <a:pt x="233" y="60"/>
                  <a:pt x="233" y="60"/>
                </a:cubicBezTo>
                <a:cubicBezTo>
                  <a:pt x="226" y="59"/>
                  <a:pt x="226" y="59"/>
                  <a:pt x="226" y="59"/>
                </a:cubicBezTo>
                <a:cubicBezTo>
                  <a:pt x="225" y="60"/>
                  <a:pt x="225" y="60"/>
                  <a:pt x="225" y="60"/>
                </a:cubicBezTo>
                <a:cubicBezTo>
                  <a:pt x="219" y="55"/>
                  <a:pt x="219" y="55"/>
                  <a:pt x="219" y="55"/>
                </a:cubicBezTo>
                <a:cubicBezTo>
                  <a:pt x="219" y="55"/>
                  <a:pt x="219" y="55"/>
                  <a:pt x="219" y="55"/>
                </a:cubicBezTo>
                <a:cubicBezTo>
                  <a:pt x="218" y="55"/>
                  <a:pt x="218" y="55"/>
                  <a:pt x="218" y="55"/>
                </a:cubicBezTo>
                <a:cubicBezTo>
                  <a:pt x="221" y="44"/>
                  <a:pt x="221" y="44"/>
                  <a:pt x="221" y="44"/>
                </a:cubicBezTo>
                <a:cubicBezTo>
                  <a:pt x="221" y="40"/>
                  <a:pt x="221" y="40"/>
                  <a:pt x="221" y="40"/>
                </a:cubicBezTo>
                <a:cubicBezTo>
                  <a:pt x="217" y="39"/>
                  <a:pt x="217" y="39"/>
                  <a:pt x="217" y="39"/>
                </a:cubicBezTo>
                <a:cubicBezTo>
                  <a:pt x="217" y="39"/>
                  <a:pt x="217" y="39"/>
                  <a:pt x="217" y="39"/>
                </a:cubicBezTo>
                <a:cubicBezTo>
                  <a:pt x="208" y="29"/>
                  <a:pt x="208" y="29"/>
                  <a:pt x="208" y="29"/>
                </a:cubicBezTo>
                <a:cubicBezTo>
                  <a:pt x="209" y="23"/>
                  <a:pt x="209" y="23"/>
                  <a:pt x="209" y="23"/>
                </a:cubicBezTo>
                <a:cubicBezTo>
                  <a:pt x="188" y="21"/>
                  <a:pt x="188" y="21"/>
                  <a:pt x="188" y="21"/>
                </a:cubicBezTo>
                <a:cubicBezTo>
                  <a:pt x="180" y="16"/>
                  <a:pt x="180" y="16"/>
                  <a:pt x="180" y="16"/>
                </a:cubicBezTo>
                <a:cubicBezTo>
                  <a:pt x="178" y="15"/>
                  <a:pt x="176" y="13"/>
                  <a:pt x="175" y="9"/>
                </a:cubicBezTo>
                <a:cubicBezTo>
                  <a:pt x="174" y="6"/>
                  <a:pt x="174" y="6"/>
                  <a:pt x="174" y="6"/>
                </a:cubicBezTo>
                <a:cubicBezTo>
                  <a:pt x="172" y="0"/>
                  <a:pt x="172" y="0"/>
                  <a:pt x="172" y="0"/>
                </a:cubicBezTo>
                <a:cubicBezTo>
                  <a:pt x="169" y="0"/>
                  <a:pt x="169" y="0"/>
                  <a:pt x="169" y="0"/>
                </a:cubicBezTo>
                <a:cubicBezTo>
                  <a:pt x="163" y="5"/>
                  <a:pt x="163" y="5"/>
                  <a:pt x="163" y="5"/>
                </a:cubicBezTo>
                <a:cubicBezTo>
                  <a:pt x="155" y="15"/>
                  <a:pt x="155" y="15"/>
                  <a:pt x="155" y="15"/>
                </a:cubicBezTo>
                <a:cubicBezTo>
                  <a:pt x="157" y="21"/>
                  <a:pt x="157" y="21"/>
                  <a:pt x="157" y="21"/>
                </a:cubicBezTo>
                <a:cubicBezTo>
                  <a:pt x="159" y="30"/>
                  <a:pt x="159" y="30"/>
                  <a:pt x="159" y="30"/>
                </a:cubicBezTo>
                <a:cubicBezTo>
                  <a:pt x="159" y="31"/>
                  <a:pt x="159" y="31"/>
                  <a:pt x="159" y="31"/>
                </a:cubicBezTo>
                <a:cubicBezTo>
                  <a:pt x="160" y="31"/>
                  <a:pt x="160" y="31"/>
                  <a:pt x="160" y="31"/>
                </a:cubicBezTo>
                <a:cubicBezTo>
                  <a:pt x="159" y="31"/>
                  <a:pt x="159" y="31"/>
                  <a:pt x="159" y="31"/>
                </a:cubicBezTo>
                <a:cubicBezTo>
                  <a:pt x="159" y="31"/>
                  <a:pt x="159" y="31"/>
                  <a:pt x="159" y="31"/>
                </a:cubicBezTo>
                <a:cubicBezTo>
                  <a:pt x="159" y="34"/>
                  <a:pt x="156" y="35"/>
                  <a:pt x="153" y="35"/>
                </a:cubicBezTo>
                <a:cubicBezTo>
                  <a:pt x="145" y="35"/>
                  <a:pt x="145" y="35"/>
                  <a:pt x="145" y="35"/>
                </a:cubicBezTo>
                <a:cubicBezTo>
                  <a:pt x="140" y="33"/>
                  <a:pt x="140" y="33"/>
                  <a:pt x="140" y="33"/>
                </a:cubicBezTo>
                <a:cubicBezTo>
                  <a:pt x="134" y="35"/>
                  <a:pt x="134" y="35"/>
                  <a:pt x="134" y="35"/>
                </a:cubicBezTo>
                <a:cubicBezTo>
                  <a:pt x="133" y="35"/>
                  <a:pt x="133" y="35"/>
                  <a:pt x="133" y="35"/>
                </a:cubicBezTo>
                <a:cubicBezTo>
                  <a:pt x="132" y="35"/>
                  <a:pt x="132" y="35"/>
                  <a:pt x="132" y="35"/>
                </a:cubicBezTo>
                <a:cubicBezTo>
                  <a:pt x="131" y="41"/>
                  <a:pt x="131" y="41"/>
                  <a:pt x="131" y="41"/>
                </a:cubicBezTo>
                <a:cubicBezTo>
                  <a:pt x="131" y="41"/>
                  <a:pt x="131" y="41"/>
                  <a:pt x="131" y="41"/>
                </a:cubicBezTo>
                <a:cubicBezTo>
                  <a:pt x="131" y="43"/>
                  <a:pt x="131" y="43"/>
                  <a:pt x="131" y="43"/>
                </a:cubicBezTo>
                <a:cubicBezTo>
                  <a:pt x="129" y="43"/>
                  <a:pt x="129" y="43"/>
                  <a:pt x="129" y="43"/>
                </a:cubicBezTo>
                <a:cubicBezTo>
                  <a:pt x="119" y="39"/>
                  <a:pt x="119" y="39"/>
                  <a:pt x="119" y="39"/>
                </a:cubicBezTo>
                <a:cubicBezTo>
                  <a:pt x="119" y="43"/>
                  <a:pt x="120" y="45"/>
                  <a:pt x="121" y="48"/>
                </a:cubicBezTo>
                <a:cubicBezTo>
                  <a:pt x="123" y="51"/>
                  <a:pt x="123" y="53"/>
                  <a:pt x="122" y="55"/>
                </a:cubicBezTo>
                <a:cubicBezTo>
                  <a:pt x="121" y="58"/>
                  <a:pt x="121" y="58"/>
                  <a:pt x="121" y="58"/>
                </a:cubicBezTo>
                <a:cubicBezTo>
                  <a:pt x="119" y="59"/>
                  <a:pt x="116" y="60"/>
                  <a:pt x="111" y="59"/>
                </a:cubicBezTo>
                <a:cubicBezTo>
                  <a:pt x="104" y="59"/>
                  <a:pt x="104" y="59"/>
                  <a:pt x="104" y="59"/>
                </a:cubicBezTo>
                <a:cubicBezTo>
                  <a:pt x="103" y="71"/>
                  <a:pt x="103" y="71"/>
                  <a:pt x="103" y="71"/>
                </a:cubicBezTo>
                <a:cubicBezTo>
                  <a:pt x="95" y="67"/>
                  <a:pt x="95" y="67"/>
                  <a:pt x="95" y="67"/>
                </a:cubicBezTo>
                <a:cubicBezTo>
                  <a:pt x="94" y="67"/>
                  <a:pt x="94" y="67"/>
                  <a:pt x="94" y="67"/>
                </a:cubicBezTo>
                <a:cubicBezTo>
                  <a:pt x="94" y="67"/>
                  <a:pt x="94" y="67"/>
                  <a:pt x="94" y="67"/>
                </a:cubicBezTo>
                <a:cubicBezTo>
                  <a:pt x="89" y="59"/>
                  <a:pt x="89" y="59"/>
                  <a:pt x="89" y="59"/>
                </a:cubicBezTo>
                <a:cubicBezTo>
                  <a:pt x="80" y="55"/>
                  <a:pt x="80" y="55"/>
                  <a:pt x="80" y="55"/>
                </a:cubicBezTo>
                <a:cubicBezTo>
                  <a:pt x="77" y="50"/>
                  <a:pt x="77" y="50"/>
                  <a:pt x="77" y="50"/>
                </a:cubicBezTo>
                <a:cubicBezTo>
                  <a:pt x="74" y="53"/>
                  <a:pt x="74" y="53"/>
                  <a:pt x="74" y="53"/>
                </a:cubicBezTo>
                <a:cubicBezTo>
                  <a:pt x="73" y="53"/>
                  <a:pt x="73" y="53"/>
                  <a:pt x="73" y="53"/>
                </a:cubicBezTo>
                <a:cubicBezTo>
                  <a:pt x="67" y="54"/>
                  <a:pt x="67" y="54"/>
                  <a:pt x="67" y="54"/>
                </a:cubicBezTo>
                <a:cubicBezTo>
                  <a:pt x="66" y="54"/>
                  <a:pt x="66" y="54"/>
                  <a:pt x="66" y="54"/>
                </a:cubicBezTo>
                <a:cubicBezTo>
                  <a:pt x="63" y="47"/>
                  <a:pt x="63" y="47"/>
                  <a:pt x="63" y="47"/>
                </a:cubicBezTo>
                <a:cubicBezTo>
                  <a:pt x="59" y="43"/>
                  <a:pt x="59" y="43"/>
                  <a:pt x="59" y="43"/>
                </a:cubicBezTo>
                <a:cubicBezTo>
                  <a:pt x="59" y="42"/>
                  <a:pt x="59" y="42"/>
                  <a:pt x="59" y="42"/>
                </a:cubicBezTo>
                <a:cubicBezTo>
                  <a:pt x="56" y="38"/>
                  <a:pt x="54" y="35"/>
                  <a:pt x="53" y="33"/>
                </a:cubicBezTo>
                <a:cubicBezTo>
                  <a:pt x="53" y="32"/>
                  <a:pt x="53" y="31"/>
                  <a:pt x="51" y="31"/>
                </a:cubicBezTo>
                <a:cubicBezTo>
                  <a:pt x="49" y="31"/>
                  <a:pt x="49" y="31"/>
                  <a:pt x="49" y="31"/>
                </a:cubicBezTo>
                <a:cubicBezTo>
                  <a:pt x="46" y="29"/>
                  <a:pt x="44" y="27"/>
                  <a:pt x="43" y="23"/>
                </a:cubicBezTo>
                <a:cubicBezTo>
                  <a:pt x="41" y="17"/>
                  <a:pt x="41" y="17"/>
                  <a:pt x="41" y="17"/>
                </a:cubicBezTo>
                <a:cubicBezTo>
                  <a:pt x="41" y="11"/>
                  <a:pt x="41" y="11"/>
                  <a:pt x="41" y="11"/>
                </a:cubicBezTo>
                <a:cubicBezTo>
                  <a:pt x="39" y="6"/>
                  <a:pt x="39" y="6"/>
                  <a:pt x="39" y="6"/>
                </a:cubicBezTo>
                <a:cubicBezTo>
                  <a:pt x="34" y="7"/>
                  <a:pt x="34" y="7"/>
                  <a:pt x="34" y="7"/>
                </a:cubicBezTo>
                <a:cubicBezTo>
                  <a:pt x="33" y="7"/>
                  <a:pt x="33" y="7"/>
                  <a:pt x="33" y="7"/>
                </a:cubicBezTo>
                <a:cubicBezTo>
                  <a:pt x="33" y="7"/>
                  <a:pt x="33" y="7"/>
                  <a:pt x="33" y="7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" name="Freeform 11"/>
          <p:cNvSpPr>
            <a:spLocks/>
          </p:cNvSpPr>
          <p:nvPr/>
        </p:nvSpPr>
        <p:spPr bwMode="auto">
          <a:xfrm>
            <a:off x="2767062" y="3254375"/>
            <a:ext cx="2363788" cy="1435100"/>
          </a:xfrm>
          <a:custGeom>
            <a:avLst/>
            <a:gdLst>
              <a:gd name="T0" fmla="*/ 67 w 629"/>
              <a:gd name="T1" fmla="*/ 18 h 382"/>
              <a:gd name="T2" fmla="*/ 34 w 629"/>
              <a:gd name="T3" fmla="*/ 29 h 382"/>
              <a:gd name="T4" fmla="*/ 21 w 629"/>
              <a:gd name="T5" fmla="*/ 54 h 382"/>
              <a:gd name="T6" fmla="*/ 10 w 629"/>
              <a:gd name="T7" fmla="*/ 105 h 382"/>
              <a:gd name="T8" fmla="*/ 9 w 629"/>
              <a:gd name="T9" fmla="*/ 119 h 382"/>
              <a:gd name="T10" fmla="*/ 31 w 629"/>
              <a:gd name="T11" fmla="*/ 166 h 382"/>
              <a:gd name="T12" fmla="*/ 65 w 629"/>
              <a:gd name="T13" fmla="*/ 204 h 382"/>
              <a:gd name="T14" fmla="*/ 92 w 629"/>
              <a:gd name="T15" fmla="*/ 196 h 382"/>
              <a:gd name="T16" fmla="*/ 118 w 629"/>
              <a:gd name="T17" fmla="*/ 230 h 382"/>
              <a:gd name="T18" fmla="*/ 145 w 629"/>
              <a:gd name="T19" fmla="*/ 250 h 382"/>
              <a:gd name="T20" fmla="*/ 157 w 629"/>
              <a:gd name="T21" fmla="*/ 271 h 382"/>
              <a:gd name="T22" fmla="*/ 189 w 629"/>
              <a:gd name="T23" fmla="*/ 293 h 382"/>
              <a:gd name="T24" fmla="*/ 204 w 629"/>
              <a:gd name="T25" fmla="*/ 302 h 382"/>
              <a:gd name="T26" fmla="*/ 236 w 629"/>
              <a:gd name="T27" fmla="*/ 314 h 382"/>
              <a:gd name="T28" fmla="*/ 299 w 629"/>
              <a:gd name="T29" fmla="*/ 324 h 382"/>
              <a:gd name="T30" fmla="*/ 297 w 629"/>
              <a:gd name="T31" fmla="*/ 350 h 382"/>
              <a:gd name="T32" fmla="*/ 387 w 629"/>
              <a:gd name="T33" fmla="*/ 339 h 382"/>
              <a:gd name="T34" fmla="*/ 397 w 629"/>
              <a:gd name="T35" fmla="*/ 369 h 382"/>
              <a:gd name="T36" fmla="*/ 479 w 629"/>
              <a:gd name="T37" fmla="*/ 357 h 382"/>
              <a:gd name="T38" fmla="*/ 513 w 629"/>
              <a:gd name="T39" fmla="*/ 340 h 382"/>
              <a:gd name="T40" fmla="*/ 569 w 629"/>
              <a:gd name="T41" fmla="*/ 360 h 382"/>
              <a:gd name="T42" fmla="*/ 570 w 629"/>
              <a:gd name="T43" fmla="*/ 358 h 382"/>
              <a:gd name="T44" fmla="*/ 597 w 629"/>
              <a:gd name="T45" fmla="*/ 348 h 382"/>
              <a:gd name="T46" fmla="*/ 608 w 629"/>
              <a:gd name="T47" fmla="*/ 332 h 382"/>
              <a:gd name="T48" fmla="*/ 624 w 629"/>
              <a:gd name="T49" fmla="*/ 281 h 382"/>
              <a:gd name="T50" fmla="*/ 617 w 629"/>
              <a:gd name="T51" fmla="*/ 248 h 382"/>
              <a:gd name="T52" fmla="*/ 601 w 629"/>
              <a:gd name="T53" fmla="*/ 207 h 382"/>
              <a:gd name="T54" fmla="*/ 593 w 629"/>
              <a:gd name="T55" fmla="*/ 192 h 382"/>
              <a:gd name="T56" fmla="*/ 583 w 629"/>
              <a:gd name="T57" fmla="*/ 197 h 382"/>
              <a:gd name="T58" fmla="*/ 558 w 629"/>
              <a:gd name="T59" fmla="*/ 203 h 382"/>
              <a:gd name="T60" fmla="*/ 532 w 629"/>
              <a:gd name="T61" fmla="*/ 214 h 382"/>
              <a:gd name="T62" fmla="*/ 513 w 629"/>
              <a:gd name="T63" fmla="*/ 190 h 382"/>
              <a:gd name="T64" fmla="*/ 496 w 629"/>
              <a:gd name="T65" fmla="*/ 172 h 382"/>
              <a:gd name="T66" fmla="*/ 443 w 629"/>
              <a:gd name="T67" fmla="*/ 166 h 382"/>
              <a:gd name="T68" fmla="*/ 403 w 629"/>
              <a:gd name="T69" fmla="*/ 150 h 382"/>
              <a:gd name="T70" fmla="*/ 389 w 629"/>
              <a:gd name="T71" fmla="*/ 134 h 382"/>
              <a:gd name="T72" fmla="*/ 369 w 629"/>
              <a:gd name="T73" fmla="*/ 136 h 382"/>
              <a:gd name="T74" fmla="*/ 347 w 629"/>
              <a:gd name="T75" fmla="*/ 98 h 382"/>
              <a:gd name="T76" fmla="*/ 356 w 629"/>
              <a:gd name="T77" fmla="*/ 74 h 382"/>
              <a:gd name="T78" fmla="*/ 357 w 629"/>
              <a:gd name="T79" fmla="*/ 40 h 382"/>
              <a:gd name="T80" fmla="*/ 357 w 629"/>
              <a:gd name="T81" fmla="*/ 22 h 382"/>
              <a:gd name="T82" fmla="*/ 355 w 629"/>
              <a:gd name="T83" fmla="*/ 20 h 382"/>
              <a:gd name="T84" fmla="*/ 347 w 629"/>
              <a:gd name="T85" fmla="*/ 15 h 382"/>
              <a:gd name="T86" fmla="*/ 305 w 629"/>
              <a:gd name="T87" fmla="*/ 2 h 382"/>
              <a:gd name="T88" fmla="*/ 260 w 629"/>
              <a:gd name="T89" fmla="*/ 12 h 382"/>
              <a:gd name="T90" fmla="*/ 221 w 629"/>
              <a:gd name="T91" fmla="*/ 18 h 382"/>
              <a:gd name="T92" fmla="*/ 206 w 629"/>
              <a:gd name="T93" fmla="*/ 20 h 382"/>
              <a:gd name="T94" fmla="*/ 171 w 629"/>
              <a:gd name="T95" fmla="*/ 18 h 382"/>
              <a:gd name="T96" fmla="*/ 152 w 629"/>
              <a:gd name="T97" fmla="*/ 0 h 382"/>
              <a:gd name="T98" fmla="*/ 135 w 629"/>
              <a:gd name="T99" fmla="*/ 10 h 382"/>
              <a:gd name="T100" fmla="*/ 92 w 629"/>
              <a:gd name="T101" fmla="*/ 6 h 3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629" h="382">
                <a:moveTo>
                  <a:pt x="77" y="2"/>
                </a:moveTo>
                <a:cubicBezTo>
                  <a:pt x="77" y="2"/>
                  <a:pt x="77" y="2"/>
                  <a:pt x="77" y="2"/>
                </a:cubicBezTo>
                <a:cubicBezTo>
                  <a:pt x="76" y="6"/>
                  <a:pt x="73" y="8"/>
                  <a:pt x="70" y="11"/>
                </a:cubicBezTo>
                <a:cubicBezTo>
                  <a:pt x="67" y="12"/>
                  <a:pt x="67" y="14"/>
                  <a:pt x="67" y="16"/>
                </a:cubicBezTo>
                <a:cubicBezTo>
                  <a:pt x="67" y="18"/>
                  <a:pt x="67" y="18"/>
                  <a:pt x="67" y="18"/>
                </a:cubicBezTo>
                <a:cubicBezTo>
                  <a:pt x="67" y="20"/>
                  <a:pt x="65" y="23"/>
                  <a:pt x="62" y="28"/>
                </a:cubicBezTo>
                <a:cubicBezTo>
                  <a:pt x="62" y="30"/>
                  <a:pt x="62" y="30"/>
                  <a:pt x="62" y="30"/>
                </a:cubicBezTo>
                <a:cubicBezTo>
                  <a:pt x="61" y="31"/>
                  <a:pt x="59" y="32"/>
                  <a:pt x="57" y="32"/>
                </a:cubicBezTo>
                <a:cubicBezTo>
                  <a:pt x="34" y="29"/>
                  <a:pt x="34" y="29"/>
                  <a:pt x="34" y="29"/>
                </a:cubicBezTo>
                <a:cubicBezTo>
                  <a:pt x="34" y="29"/>
                  <a:pt x="34" y="29"/>
                  <a:pt x="34" y="29"/>
                </a:cubicBezTo>
                <a:cubicBezTo>
                  <a:pt x="32" y="34"/>
                  <a:pt x="32" y="34"/>
                  <a:pt x="32" y="34"/>
                </a:cubicBezTo>
                <a:cubicBezTo>
                  <a:pt x="32" y="35"/>
                  <a:pt x="32" y="35"/>
                  <a:pt x="32" y="35"/>
                </a:cubicBezTo>
                <a:cubicBezTo>
                  <a:pt x="32" y="35"/>
                  <a:pt x="32" y="35"/>
                  <a:pt x="32" y="35"/>
                </a:cubicBezTo>
                <a:cubicBezTo>
                  <a:pt x="32" y="35"/>
                  <a:pt x="32" y="35"/>
                  <a:pt x="32" y="35"/>
                </a:cubicBezTo>
                <a:cubicBezTo>
                  <a:pt x="26" y="44"/>
                  <a:pt x="22" y="50"/>
                  <a:pt x="21" y="54"/>
                </a:cubicBezTo>
                <a:cubicBezTo>
                  <a:pt x="21" y="56"/>
                  <a:pt x="23" y="63"/>
                  <a:pt x="29" y="75"/>
                </a:cubicBezTo>
                <a:cubicBezTo>
                  <a:pt x="32" y="84"/>
                  <a:pt x="32" y="84"/>
                  <a:pt x="32" y="84"/>
                </a:cubicBezTo>
                <a:cubicBezTo>
                  <a:pt x="34" y="88"/>
                  <a:pt x="33" y="92"/>
                  <a:pt x="29" y="98"/>
                </a:cubicBezTo>
                <a:cubicBezTo>
                  <a:pt x="22" y="105"/>
                  <a:pt x="22" y="105"/>
                  <a:pt x="22" y="105"/>
                </a:cubicBezTo>
                <a:cubicBezTo>
                  <a:pt x="10" y="105"/>
                  <a:pt x="10" y="105"/>
                  <a:pt x="10" y="105"/>
                </a:cubicBezTo>
                <a:cubicBezTo>
                  <a:pt x="7" y="92"/>
                  <a:pt x="7" y="92"/>
                  <a:pt x="7" y="92"/>
                </a:cubicBezTo>
                <a:cubicBezTo>
                  <a:pt x="4" y="108"/>
                  <a:pt x="4" y="108"/>
                  <a:pt x="4" y="108"/>
                </a:cubicBezTo>
                <a:cubicBezTo>
                  <a:pt x="9" y="116"/>
                  <a:pt x="9" y="116"/>
                  <a:pt x="9" y="116"/>
                </a:cubicBezTo>
                <a:cubicBezTo>
                  <a:pt x="10" y="117"/>
                  <a:pt x="10" y="118"/>
                  <a:pt x="9" y="118"/>
                </a:cubicBezTo>
                <a:cubicBezTo>
                  <a:pt x="9" y="119"/>
                  <a:pt x="9" y="119"/>
                  <a:pt x="9" y="119"/>
                </a:cubicBezTo>
                <a:cubicBezTo>
                  <a:pt x="7" y="120"/>
                  <a:pt x="5" y="124"/>
                  <a:pt x="2" y="131"/>
                </a:cubicBezTo>
                <a:cubicBezTo>
                  <a:pt x="0" y="137"/>
                  <a:pt x="1" y="143"/>
                  <a:pt x="6" y="150"/>
                </a:cubicBezTo>
                <a:cubicBezTo>
                  <a:pt x="15" y="150"/>
                  <a:pt x="15" y="150"/>
                  <a:pt x="15" y="150"/>
                </a:cubicBezTo>
                <a:cubicBezTo>
                  <a:pt x="19" y="150"/>
                  <a:pt x="23" y="156"/>
                  <a:pt x="30" y="165"/>
                </a:cubicBezTo>
                <a:cubicBezTo>
                  <a:pt x="31" y="166"/>
                  <a:pt x="31" y="166"/>
                  <a:pt x="31" y="166"/>
                </a:cubicBezTo>
                <a:cubicBezTo>
                  <a:pt x="31" y="166"/>
                  <a:pt x="31" y="166"/>
                  <a:pt x="31" y="166"/>
                </a:cubicBezTo>
                <a:cubicBezTo>
                  <a:pt x="31" y="168"/>
                  <a:pt x="32" y="170"/>
                  <a:pt x="34" y="172"/>
                </a:cubicBezTo>
                <a:cubicBezTo>
                  <a:pt x="55" y="192"/>
                  <a:pt x="55" y="192"/>
                  <a:pt x="55" y="192"/>
                </a:cubicBezTo>
                <a:cubicBezTo>
                  <a:pt x="55" y="192"/>
                  <a:pt x="55" y="192"/>
                  <a:pt x="55" y="192"/>
                </a:cubicBezTo>
                <a:cubicBezTo>
                  <a:pt x="65" y="204"/>
                  <a:pt x="65" y="204"/>
                  <a:pt x="65" y="204"/>
                </a:cubicBezTo>
                <a:cubicBezTo>
                  <a:pt x="70" y="204"/>
                  <a:pt x="70" y="204"/>
                  <a:pt x="70" y="204"/>
                </a:cubicBezTo>
                <a:cubicBezTo>
                  <a:pt x="76" y="193"/>
                  <a:pt x="76" y="193"/>
                  <a:pt x="76" y="193"/>
                </a:cubicBezTo>
                <a:cubicBezTo>
                  <a:pt x="77" y="192"/>
                  <a:pt x="77" y="192"/>
                  <a:pt x="77" y="192"/>
                </a:cubicBezTo>
                <a:cubicBezTo>
                  <a:pt x="77" y="192"/>
                  <a:pt x="77" y="192"/>
                  <a:pt x="77" y="192"/>
                </a:cubicBezTo>
                <a:cubicBezTo>
                  <a:pt x="92" y="196"/>
                  <a:pt x="92" y="196"/>
                  <a:pt x="92" y="196"/>
                </a:cubicBezTo>
                <a:cubicBezTo>
                  <a:pt x="92" y="196"/>
                  <a:pt x="92" y="196"/>
                  <a:pt x="92" y="196"/>
                </a:cubicBezTo>
                <a:cubicBezTo>
                  <a:pt x="92" y="197"/>
                  <a:pt x="92" y="197"/>
                  <a:pt x="92" y="197"/>
                </a:cubicBezTo>
                <a:cubicBezTo>
                  <a:pt x="94" y="207"/>
                  <a:pt x="94" y="207"/>
                  <a:pt x="94" y="207"/>
                </a:cubicBezTo>
                <a:cubicBezTo>
                  <a:pt x="112" y="227"/>
                  <a:pt x="112" y="227"/>
                  <a:pt x="112" y="227"/>
                </a:cubicBezTo>
                <a:cubicBezTo>
                  <a:pt x="118" y="230"/>
                  <a:pt x="118" y="230"/>
                  <a:pt x="118" y="230"/>
                </a:cubicBezTo>
                <a:cubicBezTo>
                  <a:pt x="118" y="230"/>
                  <a:pt x="118" y="230"/>
                  <a:pt x="118" y="230"/>
                </a:cubicBezTo>
                <a:cubicBezTo>
                  <a:pt x="121" y="232"/>
                  <a:pt x="121" y="232"/>
                  <a:pt x="121" y="232"/>
                </a:cubicBezTo>
                <a:cubicBezTo>
                  <a:pt x="121" y="232"/>
                  <a:pt x="121" y="232"/>
                  <a:pt x="121" y="232"/>
                </a:cubicBezTo>
                <a:cubicBezTo>
                  <a:pt x="135" y="252"/>
                  <a:pt x="135" y="252"/>
                  <a:pt x="135" y="252"/>
                </a:cubicBezTo>
                <a:cubicBezTo>
                  <a:pt x="145" y="250"/>
                  <a:pt x="145" y="250"/>
                  <a:pt x="145" y="250"/>
                </a:cubicBezTo>
                <a:cubicBezTo>
                  <a:pt x="146" y="250"/>
                  <a:pt x="146" y="250"/>
                  <a:pt x="146" y="250"/>
                </a:cubicBezTo>
                <a:cubicBezTo>
                  <a:pt x="147" y="250"/>
                  <a:pt x="147" y="250"/>
                  <a:pt x="147" y="250"/>
                </a:cubicBezTo>
                <a:cubicBezTo>
                  <a:pt x="147" y="251"/>
                  <a:pt x="147" y="251"/>
                  <a:pt x="147" y="251"/>
                </a:cubicBezTo>
                <a:cubicBezTo>
                  <a:pt x="148" y="252"/>
                  <a:pt x="148" y="252"/>
                  <a:pt x="148" y="252"/>
                </a:cubicBezTo>
                <a:cubicBezTo>
                  <a:pt x="157" y="271"/>
                  <a:pt x="157" y="271"/>
                  <a:pt x="157" y="271"/>
                </a:cubicBezTo>
                <a:cubicBezTo>
                  <a:pt x="168" y="278"/>
                  <a:pt x="168" y="278"/>
                  <a:pt x="168" y="278"/>
                </a:cubicBezTo>
                <a:cubicBezTo>
                  <a:pt x="177" y="280"/>
                  <a:pt x="177" y="280"/>
                  <a:pt x="177" y="280"/>
                </a:cubicBezTo>
                <a:cubicBezTo>
                  <a:pt x="182" y="292"/>
                  <a:pt x="182" y="292"/>
                  <a:pt x="182" y="292"/>
                </a:cubicBezTo>
                <a:cubicBezTo>
                  <a:pt x="189" y="292"/>
                  <a:pt x="189" y="292"/>
                  <a:pt x="189" y="292"/>
                </a:cubicBezTo>
                <a:cubicBezTo>
                  <a:pt x="189" y="293"/>
                  <a:pt x="189" y="293"/>
                  <a:pt x="189" y="293"/>
                </a:cubicBezTo>
                <a:cubicBezTo>
                  <a:pt x="189" y="293"/>
                  <a:pt x="189" y="293"/>
                  <a:pt x="189" y="293"/>
                </a:cubicBezTo>
                <a:cubicBezTo>
                  <a:pt x="203" y="301"/>
                  <a:pt x="203" y="301"/>
                  <a:pt x="203" y="301"/>
                </a:cubicBezTo>
                <a:cubicBezTo>
                  <a:pt x="203" y="301"/>
                  <a:pt x="203" y="301"/>
                  <a:pt x="203" y="301"/>
                </a:cubicBezTo>
                <a:cubicBezTo>
                  <a:pt x="203" y="301"/>
                  <a:pt x="203" y="301"/>
                  <a:pt x="203" y="301"/>
                </a:cubicBezTo>
                <a:cubicBezTo>
                  <a:pt x="204" y="302"/>
                  <a:pt x="204" y="302"/>
                  <a:pt x="204" y="302"/>
                </a:cubicBezTo>
                <a:cubicBezTo>
                  <a:pt x="214" y="314"/>
                  <a:pt x="214" y="314"/>
                  <a:pt x="214" y="314"/>
                </a:cubicBezTo>
                <a:cubicBezTo>
                  <a:pt x="229" y="312"/>
                  <a:pt x="229" y="312"/>
                  <a:pt x="229" y="312"/>
                </a:cubicBezTo>
                <a:cubicBezTo>
                  <a:pt x="230" y="312"/>
                  <a:pt x="230" y="312"/>
                  <a:pt x="230" y="312"/>
                </a:cubicBezTo>
                <a:cubicBezTo>
                  <a:pt x="236" y="314"/>
                  <a:pt x="236" y="314"/>
                  <a:pt x="236" y="314"/>
                </a:cubicBezTo>
                <a:cubicBezTo>
                  <a:pt x="236" y="314"/>
                  <a:pt x="236" y="314"/>
                  <a:pt x="236" y="314"/>
                </a:cubicBezTo>
                <a:cubicBezTo>
                  <a:pt x="246" y="322"/>
                  <a:pt x="246" y="322"/>
                  <a:pt x="246" y="322"/>
                </a:cubicBezTo>
                <a:cubicBezTo>
                  <a:pt x="263" y="324"/>
                  <a:pt x="263" y="324"/>
                  <a:pt x="263" y="324"/>
                </a:cubicBezTo>
                <a:cubicBezTo>
                  <a:pt x="273" y="322"/>
                  <a:pt x="273" y="322"/>
                  <a:pt x="273" y="322"/>
                </a:cubicBezTo>
                <a:cubicBezTo>
                  <a:pt x="273" y="322"/>
                  <a:pt x="273" y="322"/>
                  <a:pt x="273" y="322"/>
                </a:cubicBezTo>
                <a:cubicBezTo>
                  <a:pt x="287" y="320"/>
                  <a:pt x="296" y="321"/>
                  <a:pt x="299" y="324"/>
                </a:cubicBezTo>
                <a:cubicBezTo>
                  <a:pt x="301" y="328"/>
                  <a:pt x="300" y="331"/>
                  <a:pt x="295" y="335"/>
                </a:cubicBezTo>
                <a:cubicBezTo>
                  <a:pt x="291" y="339"/>
                  <a:pt x="291" y="339"/>
                  <a:pt x="291" y="339"/>
                </a:cubicBezTo>
                <a:cubicBezTo>
                  <a:pt x="290" y="341"/>
                  <a:pt x="292" y="344"/>
                  <a:pt x="297" y="349"/>
                </a:cubicBezTo>
                <a:cubicBezTo>
                  <a:pt x="297" y="350"/>
                  <a:pt x="297" y="350"/>
                  <a:pt x="297" y="350"/>
                </a:cubicBezTo>
                <a:cubicBezTo>
                  <a:pt x="297" y="350"/>
                  <a:pt x="297" y="350"/>
                  <a:pt x="297" y="350"/>
                </a:cubicBezTo>
                <a:cubicBezTo>
                  <a:pt x="300" y="352"/>
                  <a:pt x="300" y="352"/>
                  <a:pt x="300" y="352"/>
                </a:cubicBezTo>
                <a:cubicBezTo>
                  <a:pt x="301" y="351"/>
                  <a:pt x="301" y="351"/>
                  <a:pt x="301" y="351"/>
                </a:cubicBezTo>
                <a:cubicBezTo>
                  <a:pt x="311" y="332"/>
                  <a:pt x="319" y="322"/>
                  <a:pt x="325" y="320"/>
                </a:cubicBezTo>
                <a:cubicBezTo>
                  <a:pt x="331" y="318"/>
                  <a:pt x="343" y="323"/>
                  <a:pt x="363" y="335"/>
                </a:cubicBezTo>
                <a:cubicBezTo>
                  <a:pt x="387" y="339"/>
                  <a:pt x="387" y="339"/>
                  <a:pt x="387" y="339"/>
                </a:cubicBezTo>
                <a:cubicBezTo>
                  <a:pt x="387" y="340"/>
                  <a:pt x="387" y="340"/>
                  <a:pt x="387" y="340"/>
                </a:cubicBezTo>
                <a:cubicBezTo>
                  <a:pt x="387" y="341"/>
                  <a:pt x="387" y="341"/>
                  <a:pt x="387" y="341"/>
                </a:cubicBezTo>
                <a:cubicBezTo>
                  <a:pt x="385" y="352"/>
                  <a:pt x="385" y="352"/>
                  <a:pt x="385" y="352"/>
                </a:cubicBezTo>
                <a:cubicBezTo>
                  <a:pt x="397" y="354"/>
                  <a:pt x="397" y="354"/>
                  <a:pt x="397" y="354"/>
                </a:cubicBezTo>
                <a:cubicBezTo>
                  <a:pt x="397" y="369"/>
                  <a:pt x="397" y="369"/>
                  <a:pt x="397" y="369"/>
                </a:cubicBezTo>
                <a:cubicBezTo>
                  <a:pt x="401" y="376"/>
                  <a:pt x="403" y="380"/>
                  <a:pt x="405" y="381"/>
                </a:cubicBezTo>
                <a:cubicBezTo>
                  <a:pt x="407" y="382"/>
                  <a:pt x="419" y="382"/>
                  <a:pt x="441" y="381"/>
                </a:cubicBezTo>
                <a:cubicBezTo>
                  <a:pt x="453" y="374"/>
                  <a:pt x="453" y="374"/>
                  <a:pt x="453" y="374"/>
                </a:cubicBezTo>
                <a:cubicBezTo>
                  <a:pt x="465" y="358"/>
                  <a:pt x="465" y="358"/>
                  <a:pt x="465" y="358"/>
                </a:cubicBezTo>
                <a:cubicBezTo>
                  <a:pt x="479" y="357"/>
                  <a:pt x="479" y="357"/>
                  <a:pt x="479" y="357"/>
                </a:cubicBezTo>
                <a:cubicBezTo>
                  <a:pt x="486" y="355"/>
                  <a:pt x="486" y="355"/>
                  <a:pt x="486" y="355"/>
                </a:cubicBezTo>
                <a:cubicBezTo>
                  <a:pt x="512" y="340"/>
                  <a:pt x="512" y="340"/>
                  <a:pt x="512" y="340"/>
                </a:cubicBezTo>
                <a:cubicBezTo>
                  <a:pt x="513" y="340"/>
                  <a:pt x="513" y="340"/>
                  <a:pt x="513" y="340"/>
                </a:cubicBezTo>
                <a:cubicBezTo>
                  <a:pt x="513" y="340"/>
                  <a:pt x="513" y="340"/>
                  <a:pt x="513" y="340"/>
                </a:cubicBezTo>
                <a:cubicBezTo>
                  <a:pt x="513" y="340"/>
                  <a:pt x="513" y="340"/>
                  <a:pt x="513" y="340"/>
                </a:cubicBezTo>
                <a:cubicBezTo>
                  <a:pt x="528" y="338"/>
                  <a:pt x="537" y="338"/>
                  <a:pt x="539" y="340"/>
                </a:cubicBezTo>
                <a:cubicBezTo>
                  <a:pt x="557" y="354"/>
                  <a:pt x="557" y="354"/>
                  <a:pt x="557" y="354"/>
                </a:cubicBezTo>
                <a:cubicBezTo>
                  <a:pt x="562" y="356"/>
                  <a:pt x="562" y="356"/>
                  <a:pt x="562" y="356"/>
                </a:cubicBezTo>
                <a:cubicBezTo>
                  <a:pt x="563" y="357"/>
                  <a:pt x="563" y="357"/>
                  <a:pt x="563" y="357"/>
                </a:cubicBezTo>
                <a:cubicBezTo>
                  <a:pt x="569" y="360"/>
                  <a:pt x="569" y="360"/>
                  <a:pt x="569" y="360"/>
                </a:cubicBezTo>
                <a:cubicBezTo>
                  <a:pt x="570" y="360"/>
                  <a:pt x="570" y="360"/>
                  <a:pt x="570" y="360"/>
                </a:cubicBezTo>
                <a:cubicBezTo>
                  <a:pt x="570" y="359"/>
                  <a:pt x="570" y="359"/>
                  <a:pt x="570" y="359"/>
                </a:cubicBezTo>
                <a:cubicBezTo>
                  <a:pt x="570" y="358"/>
                  <a:pt x="570" y="358"/>
                  <a:pt x="570" y="358"/>
                </a:cubicBezTo>
                <a:cubicBezTo>
                  <a:pt x="570" y="358"/>
                  <a:pt x="570" y="358"/>
                  <a:pt x="570" y="358"/>
                </a:cubicBezTo>
                <a:cubicBezTo>
                  <a:pt x="570" y="358"/>
                  <a:pt x="570" y="358"/>
                  <a:pt x="570" y="358"/>
                </a:cubicBezTo>
                <a:cubicBezTo>
                  <a:pt x="573" y="346"/>
                  <a:pt x="573" y="346"/>
                  <a:pt x="573" y="346"/>
                </a:cubicBezTo>
                <a:cubicBezTo>
                  <a:pt x="571" y="342"/>
                  <a:pt x="571" y="339"/>
                  <a:pt x="573" y="337"/>
                </a:cubicBezTo>
                <a:cubicBezTo>
                  <a:pt x="573" y="335"/>
                  <a:pt x="575" y="334"/>
                  <a:pt x="579" y="333"/>
                </a:cubicBezTo>
                <a:cubicBezTo>
                  <a:pt x="585" y="332"/>
                  <a:pt x="590" y="337"/>
                  <a:pt x="596" y="348"/>
                </a:cubicBezTo>
                <a:cubicBezTo>
                  <a:pt x="597" y="348"/>
                  <a:pt x="597" y="348"/>
                  <a:pt x="597" y="348"/>
                </a:cubicBezTo>
                <a:cubicBezTo>
                  <a:pt x="597" y="348"/>
                  <a:pt x="597" y="348"/>
                  <a:pt x="597" y="348"/>
                </a:cubicBezTo>
                <a:cubicBezTo>
                  <a:pt x="607" y="344"/>
                  <a:pt x="607" y="344"/>
                  <a:pt x="607" y="344"/>
                </a:cubicBezTo>
                <a:cubicBezTo>
                  <a:pt x="609" y="344"/>
                  <a:pt x="610" y="342"/>
                  <a:pt x="610" y="340"/>
                </a:cubicBezTo>
                <a:cubicBezTo>
                  <a:pt x="608" y="332"/>
                  <a:pt x="608" y="332"/>
                  <a:pt x="608" y="332"/>
                </a:cubicBezTo>
                <a:cubicBezTo>
                  <a:pt x="608" y="332"/>
                  <a:pt x="608" y="332"/>
                  <a:pt x="608" y="332"/>
                </a:cubicBezTo>
                <a:cubicBezTo>
                  <a:pt x="607" y="329"/>
                  <a:pt x="608" y="326"/>
                  <a:pt x="611" y="325"/>
                </a:cubicBezTo>
                <a:cubicBezTo>
                  <a:pt x="615" y="322"/>
                  <a:pt x="615" y="322"/>
                  <a:pt x="615" y="322"/>
                </a:cubicBezTo>
                <a:cubicBezTo>
                  <a:pt x="623" y="312"/>
                  <a:pt x="623" y="312"/>
                  <a:pt x="623" y="312"/>
                </a:cubicBezTo>
                <a:cubicBezTo>
                  <a:pt x="629" y="299"/>
                  <a:pt x="629" y="299"/>
                  <a:pt x="629" y="299"/>
                </a:cubicBezTo>
                <a:cubicBezTo>
                  <a:pt x="624" y="291"/>
                  <a:pt x="623" y="285"/>
                  <a:pt x="624" y="281"/>
                </a:cubicBezTo>
                <a:cubicBezTo>
                  <a:pt x="625" y="270"/>
                  <a:pt x="625" y="270"/>
                  <a:pt x="625" y="270"/>
                </a:cubicBezTo>
                <a:cubicBezTo>
                  <a:pt x="623" y="265"/>
                  <a:pt x="622" y="262"/>
                  <a:pt x="622" y="259"/>
                </a:cubicBezTo>
                <a:cubicBezTo>
                  <a:pt x="622" y="258"/>
                  <a:pt x="620" y="254"/>
                  <a:pt x="617" y="249"/>
                </a:cubicBezTo>
                <a:cubicBezTo>
                  <a:pt x="617" y="249"/>
                  <a:pt x="617" y="249"/>
                  <a:pt x="617" y="249"/>
                </a:cubicBezTo>
                <a:cubicBezTo>
                  <a:pt x="617" y="248"/>
                  <a:pt x="617" y="248"/>
                  <a:pt x="617" y="248"/>
                </a:cubicBezTo>
                <a:cubicBezTo>
                  <a:pt x="615" y="234"/>
                  <a:pt x="615" y="234"/>
                  <a:pt x="615" y="234"/>
                </a:cubicBezTo>
                <a:cubicBezTo>
                  <a:pt x="615" y="231"/>
                  <a:pt x="615" y="228"/>
                  <a:pt x="615" y="224"/>
                </a:cubicBezTo>
                <a:cubicBezTo>
                  <a:pt x="612" y="221"/>
                  <a:pt x="609" y="218"/>
                  <a:pt x="608" y="216"/>
                </a:cubicBezTo>
                <a:cubicBezTo>
                  <a:pt x="602" y="208"/>
                  <a:pt x="602" y="208"/>
                  <a:pt x="602" y="208"/>
                </a:cubicBezTo>
                <a:cubicBezTo>
                  <a:pt x="601" y="207"/>
                  <a:pt x="601" y="207"/>
                  <a:pt x="601" y="207"/>
                </a:cubicBezTo>
                <a:cubicBezTo>
                  <a:pt x="601" y="206"/>
                  <a:pt x="601" y="206"/>
                  <a:pt x="601" y="206"/>
                </a:cubicBezTo>
                <a:cubicBezTo>
                  <a:pt x="601" y="206"/>
                  <a:pt x="601" y="206"/>
                  <a:pt x="601" y="206"/>
                </a:cubicBezTo>
                <a:cubicBezTo>
                  <a:pt x="599" y="196"/>
                  <a:pt x="599" y="196"/>
                  <a:pt x="599" y="196"/>
                </a:cubicBezTo>
                <a:cubicBezTo>
                  <a:pt x="593" y="191"/>
                  <a:pt x="593" y="191"/>
                  <a:pt x="593" y="191"/>
                </a:cubicBezTo>
                <a:cubicBezTo>
                  <a:pt x="593" y="192"/>
                  <a:pt x="593" y="192"/>
                  <a:pt x="593" y="192"/>
                </a:cubicBezTo>
                <a:cubicBezTo>
                  <a:pt x="582" y="182"/>
                  <a:pt x="582" y="182"/>
                  <a:pt x="582" y="182"/>
                </a:cubicBezTo>
                <a:cubicBezTo>
                  <a:pt x="582" y="183"/>
                  <a:pt x="582" y="183"/>
                  <a:pt x="582" y="183"/>
                </a:cubicBezTo>
                <a:cubicBezTo>
                  <a:pt x="583" y="196"/>
                  <a:pt x="583" y="196"/>
                  <a:pt x="583" y="196"/>
                </a:cubicBezTo>
                <a:cubicBezTo>
                  <a:pt x="583" y="196"/>
                  <a:pt x="583" y="196"/>
                  <a:pt x="583" y="196"/>
                </a:cubicBezTo>
                <a:cubicBezTo>
                  <a:pt x="583" y="197"/>
                  <a:pt x="583" y="197"/>
                  <a:pt x="583" y="197"/>
                </a:cubicBezTo>
                <a:cubicBezTo>
                  <a:pt x="577" y="200"/>
                  <a:pt x="577" y="200"/>
                  <a:pt x="577" y="200"/>
                </a:cubicBezTo>
                <a:cubicBezTo>
                  <a:pt x="577" y="208"/>
                  <a:pt x="577" y="208"/>
                  <a:pt x="577" y="208"/>
                </a:cubicBezTo>
                <a:cubicBezTo>
                  <a:pt x="577" y="209"/>
                  <a:pt x="577" y="209"/>
                  <a:pt x="577" y="209"/>
                </a:cubicBezTo>
                <a:cubicBezTo>
                  <a:pt x="563" y="214"/>
                  <a:pt x="563" y="214"/>
                  <a:pt x="563" y="214"/>
                </a:cubicBezTo>
                <a:cubicBezTo>
                  <a:pt x="558" y="203"/>
                  <a:pt x="558" y="203"/>
                  <a:pt x="558" y="203"/>
                </a:cubicBezTo>
                <a:cubicBezTo>
                  <a:pt x="555" y="202"/>
                  <a:pt x="555" y="202"/>
                  <a:pt x="555" y="202"/>
                </a:cubicBezTo>
                <a:cubicBezTo>
                  <a:pt x="551" y="207"/>
                  <a:pt x="551" y="207"/>
                  <a:pt x="551" y="207"/>
                </a:cubicBezTo>
                <a:cubicBezTo>
                  <a:pt x="548" y="215"/>
                  <a:pt x="548" y="215"/>
                  <a:pt x="548" y="215"/>
                </a:cubicBezTo>
                <a:cubicBezTo>
                  <a:pt x="538" y="218"/>
                  <a:pt x="538" y="218"/>
                  <a:pt x="538" y="218"/>
                </a:cubicBezTo>
                <a:cubicBezTo>
                  <a:pt x="532" y="214"/>
                  <a:pt x="532" y="214"/>
                  <a:pt x="532" y="214"/>
                </a:cubicBezTo>
                <a:cubicBezTo>
                  <a:pt x="524" y="211"/>
                  <a:pt x="524" y="211"/>
                  <a:pt x="524" y="211"/>
                </a:cubicBezTo>
                <a:cubicBezTo>
                  <a:pt x="522" y="200"/>
                  <a:pt x="522" y="200"/>
                  <a:pt x="522" y="200"/>
                </a:cubicBezTo>
                <a:cubicBezTo>
                  <a:pt x="519" y="193"/>
                  <a:pt x="519" y="193"/>
                  <a:pt x="519" y="193"/>
                </a:cubicBezTo>
                <a:cubicBezTo>
                  <a:pt x="514" y="191"/>
                  <a:pt x="514" y="191"/>
                  <a:pt x="514" y="191"/>
                </a:cubicBezTo>
                <a:cubicBezTo>
                  <a:pt x="513" y="190"/>
                  <a:pt x="513" y="190"/>
                  <a:pt x="513" y="190"/>
                </a:cubicBezTo>
                <a:cubicBezTo>
                  <a:pt x="510" y="186"/>
                  <a:pt x="510" y="186"/>
                  <a:pt x="510" y="186"/>
                </a:cubicBezTo>
                <a:cubicBezTo>
                  <a:pt x="510" y="186"/>
                  <a:pt x="510" y="186"/>
                  <a:pt x="510" y="186"/>
                </a:cubicBezTo>
                <a:cubicBezTo>
                  <a:pt x="506" y="180"/>
                  <a:pt x="506" y="180"/>
                  <a:pt x="506" y="180"/>
                </a:cubicBezTo>
                <a:cubicBezTo>
                  <a:pt x="501" y="172"/>
                  <a:pt x="501" y="172"/>
                  <a:pt x="501" y="172"/>
                </a:cubicBezTo>
                <a:cubicBezTo>
                  <a:pt x="496" y="172"/>
                  <a:pt x="496" y="172"/>
                  <a:pt x="496" y="172"/>
                </a:cubicBezTo>
                <a:cubicBezTo>
                  <a:pt x="488" y="175"/>
                  <a:pt x="488" y="175"/>
                  <a:pt x="488" y="175"/>
                </a:cubicBezTo>
                <a:cubicBezTo>
                  <a:pt x="487" y="176"/>
                  <a:pt x="487" y="176"/>
                  <a:pt x="487" y="176"/>
                </a:cubicBezTo>
                <a:cubicBezTo>
                  <a:pt x="467" y="174"/>
                  <a:pt x="467" y="174"/>
                  <a:pt x="467" y="174"/>
                </a:cubicBezTo>
                <a:cubicBezTo>
                  <a:pt x="451" y="171"/>
                  <a:pt x="451" y="171"/>
                  <a:pt x="451" y="171"/>
                </a:cubicBezTo>
                <a:cubicBezTo>
                  <a:pt x="450" y="170"/>
                  <a:pt x="447" y="169"/>
                  <a:pt x="443" y="166"/>
                </a:cubicBezTo>
                <a:cubicBezTo>
                  <a:pt x="431" y="162"/>
                  <a:pt x="431" y="162"/>
                  <a:pt x="431" y="162"/>
                </a:cubicBezTo>
                <a:cubicBezTo>
                  <a:pt x="422" y="160"/>
                  <a:pt x="417" y="158"/>
                  <a:pt x="415" y="156"/>
                </a:cubicBezTo>
                <a:cubicBezTo>
                  <a:pt x="413" y="154"/>
                  <a:pt x="413" y="154"/>
                  <a:pt x="413" y="154"/>
                </a:cubicBezTo>
                <a:cubicBezTo>
                  <a:pt x="411" y="154"/>
                  <a:pt x="411" y="154"/>
                  <a:pt x="411" y="154"/>
                </a:cubicBezTo>
                <a:cubicBezTo>
                  <a:pt x="403" y="150"/>
                  <a:pt x="403" y="150"/>
                  <a:pt x="403" y="150"/>
                </a:cubicBezTo>
                <a:cubicBezTo>
                  <a:pt x="403" y="149"/>
                  <a:pt x="403" y="149"/>
                  <a:pt x="403" y="149"/>
                </a:cubicBezTo>
                <a:cubicBezTo>
                  <a:pt x="401" y="148"/>
                  <a:pt x="400" y="146"/>
                  <a:pt x="399" y="145"/>
                </a:cubicBezTo>
                <a:cubicBezTo>
                  <a:pt x="398" y="141"/>
                  <a:pt x="398" y="141"/>
                  <a:pt x="398" y="141"/>
                </a:cubicBezTo>
                <a:cubicBezTo>
                  <a:pt x="395" y="136"/>
                  <a:pt x="395" y="136"/>
                  <a:pt x="395" y="136"/>
                </a:cubicBezTo>
                <a:cubicBezTo>
                  <a:pt x="389" y="134"/>
                  <a:pt x="389" y="134"/>
                  <a:pt x="389" y="134"/>
                </a:cubicBezTo>
                <a:cubicBezTo>
                  <a:pt x="387" y="135"/>
                  <a:pt x="387" y="135"/>
                  <a:pt x="387" y="135"/>
                </a:cubicBezTo>
                <a:cubicBezTo>
                  <a:pt x="385" y="137"/>
                  <a:pt x="385" y="137"/>
                  <a:pt x="385" y="137"/>
                </a:cubicBezTo>
                <a:cubicBezTo>
                  <a:pt x="384" y="138"/>
                  <a:pt x="384" y="138"/>
                  <a:pt x="384" y="138"/>
                </a:cubicBezTo>
                <a:cubicBezTo>
                  <a:pt x="382" y="139"/>
                  <a:pt x="380" y="140"/>
                  <a:pt x="379" y="140"/>
                </a:cubicBezTo>
                <a:cubicBezTo>
                  <a:pt x="375" y="141"/>
                  <a:pt x="372" y="140"/>
                  <a:pt x="369" y="136"/>
                </a:cubicBezTo>
                <a:cubicBezTo>
                  <a:pt x="361" y="128"/>
                  <a:pt x="361" y="128"/>
                  <a:pt x="361" y="128"/>
                </a:cubicBezTo>
                <a:cubicBezTo>
                  <a:pt x="358" y="124"/>
                  <a:pt x="356" y="121"/>
                  <a:pt x="355" y="119"/>
                </a:cubicBezTo>
                <a:cubicBezTo>
                  <a:pt x="353" y="116"/>
                  <a:pt x="353" y="116"/>
                  <a:pt x="353" y="116"/>
                </a:cubicBezTo>
                <a:cubicBezTo>
                  <a:pt x="351" y="113"/>
                  <a:pt x="349" y="110"/>
                  <a:pt x="347" y="108"/>
                </a:cubicBezTo>
                <a:cubicBezTo>
                  <a:pt x="346" y="104"/>
                  <a:pt x="346" y="101"/>
                  <a:pt x="347" y="98"/>
                </a:cubicBezTo>
                <a:cubicBezTo>
                  <a:pt x="347" y="98"/>
                  <a:pt x="347" y="98"/>
                  <a:pt x="347" y="98"/>
                </a:cubicBezTo>
                <a:cubicBezTo>
                  <a:pt x="347" y="98"/>
                  <a:pt x="347" y="98"/>
                  <a:pt x="347" y="98"/>
                </a:cubicBezTo>
                <a:cubicBezTo>
                  <a:pt x="352" y="89"/>
                  <a:pt x="352" y="89"/>
                  <a:pt x="352" y="89"/>
                </a:cubicBezTo>
                <a:cubicBezTo>
                  <a:pt x="355" y="80"/>
                  <a:pt x="355" y="80"/>
                  <a:pt x="355" y="80"/>
                </a:cubicBezTo>
                <a:cubicBezTo>
                  <a:pt x="356" y="74"/>
                  <a:pt x="356" y="74"/>
                  <a:pt x="356" y="74"/>
                </a:cubicBezTo>
                <a:cubicBezTo>
                  <a:pt x="354" y="64"/>
                  <a:pt x="354" y="64"/>
                  <a:pt x="354" y="64"/>
                </a:cubicBezTo>
                <a:cubicBezTo>
                  <a:pt x="348" y="59"/>
                  <a:pt x="348" y="59"/>
                  <a:pt x="348" y="59"/>
                </a:cubicBezTo>
                <a:cubicBezTo>
                  <a:pt x="349" y="52"/>
                  <a:pt x="349" y="52"/>
                  <a:pt x="349" y="52"/>
                </a:cubicBezTo>
                <a:cubicBezTo>
                  <a:pt x="349" y="46"/>
                  <a:pt x="351" y="43"/>
                  <a:pt x="355" y="42"/>
                </a:cubicBezTo>
                <a:cubicBezTo>
                  <a:pt x="357" y="42"/>
                  <a:pt x="357" y="41"/>
                  <a:pt x="357" y="40"/>
                </a:cubicBezTo>
                <a:cubicBezTo>
                  <a:pt x="357" y="39"/>
                  <a:pt x="357" y="39"/>
                  <a:pt x="357" y="39"/>
                </a:cubicBezTo>
                <a:cubicBezTo>
                  <a:pt x="357" y="31"/>
                  <a:pt x="357" y="31"/>
                  <a:pt x="357" y="31"/>
                </a:cubicBezTo>
                <a:cubicBezTo>
                  <a:pt x="357" y="31"/>
                  <a:pt x="357" y="31"/>
                  <a:pt x="357" y="31"/>
                </a:cubicBezTo>
                <a:cubicBezTo>
                  <a:pt x="357" y="31"/>
                  <a:pt x="357" y="31"/>
                  <a:pt x="357" y="31"/>
                </a:cubicBezTo>
                <a:cubicBezTo>
                  <a:pt x="357" y="22"/>
                  <a:pt x="357" y="22"/>
                  <a:pt x="357" y="22"/>
                </a:cubicBezTo>
                <a:cubicBezTo>
                  <a:pt x="357" y="22"/>
                  <a:pt x="357" y="22"/>
                  <a:pt x="357" y="22"/>
                </a:cubicBezTo>
                <a:cubicBezTo>
                  <a:pt x="356" y="21"/>
                  <a:pt x="356" y="21"/>
                  <a:pt x="356" y="21"/>
                </a:cubicBezTo>
                <a:cubicBezTo>
                  <a:pt x="356" y="21"/>
                  <a:pt x="356" y="21"/>
                  <a:pt x="356" y="21"/>
                </a:cubicBezTo>
                <a:cubicBezTo>
                  <a:pt x="356" y="21"/>
                  <a:pt x="356" y="21"/>
                  <a:pt x="356" y="21"/>
                </a:cubicBezTo>
                <a:cubicBezTo>
                  <a:pt x="355" y="20"/>
                  <a:pt x="355" y="20"/>
                  <a:pt x="355" y="20"/>
                </a:cubicBezTo>
                <a:cubicBezTo>
                  <a:pt x="355" y="20"/>
                  <a:pt x="355" y="20"/>
                  <a:pt x="355" y="20"/>
                </a:cubicBezTo>
                <a:cubicBezTo>
                  <a:pt x="354" y="20"/>
                  <a:pt x="354" y="20"/>
                  <a:pt x="354" y="20"/>
                </a:cubicBezTo>
                <a:cubicBezTo>
                  <a:pt x="347" y="15"/>
                  <a:pt x="347" y="15"/>
                  <a:pt x="347" y="15"/>
                </a:cubicBezTo>
                <a:cubicBezTo>
                  <a:pt x="347" y="15"/>
                  <a:pt x="347" y="15"/>
                  <a:pt x="347" y="15"/>
                </a:cubicBezTo>
                <a:cubicBezTo>
                  <a:pt x="347" y="15"/>
                  <a:pt x="347" y="15"/>
                  <a:pt x="347" y="15"/>
                </a:cubicBezTo>
                <a:cubicBezTo>
                  <a:pt x="341" y="10"/>
                  <a:pt x="341" y="10"/>
                  <a:pt x="341" y="10"/>
                </a:cubicBezTo>
                <a:cubicBezTo>
                  <a:pt x="322" y="7"/>
                  <a:pt x="322" y="7"/>
                  <a:pt x="322" y="7"/>
                </a:cubicBezTo>
                <a:cubicBezTo>
                  <a:pt x="322" y="7"/>
                  <a:pt x="322" y="7"/>
                  <a:pt x="322" y="7"/>
                </a:cubicBezTo>
                <a:cubicBezTo>
                  <a:pt x="316" y="2"/>
                  <a:pt x="316" y="2"/>
                  <a:pt x="316" y="2"/>
                </a:cubicBezTo>
                <a:cubicBezTo>
                  <a:pt x="305" y="2"/>
                  <a:pt x="305" y="2"/>
                  <a:pt x="305" y="2"/>
                </a:cubicBezTo>
                <a:cubicBezTo>
                  <a:pt x="303" y="2"/>
                  <a:pt x="301" y="4"/>
                  <a:pt x="299" y="5"/>
                </a:cubicBezTo>
                <a:cubicBezTo>
                  <a:pt x="298" y="5"/>
                  <a:pt x="298" y="5"/>
                  <a:pt x="298" y="5"/>
                </a:cubicBezTo>
                <a:cubicBezTo>
                  <a:pt x="289" y="8"/>
                  <a:pt x="289" y="8"/>
                  <a:pt x="289" y="8"/>
                </a:cubicBezTo>
                <a:cubicBezTo>
                  <a:pt x="267" y="8"/>
                  <a:pt x="267" y="8"/>
                  <a:pt x="267" y="8"/>
                </a:cubicBezTo>
                <a:cubicBezTo>
                  <a:pt x="264" y="9"/>
                  <a:pt x="261" y="10"/>
                  <a:pt x="260" y="12"/>
                </a:cubicBezTo>
                <a:cubicBezTo>
                  <a:pt x="257" y="14"/>
                  <a:pt x="253" y="15"/>
                  <a:pt x="247" y="17"/>
                </a:cubicBezTo>
                <a:cubicBezTo>
                  <a:pt x="237" y="20"/>
                  <a:pt x="237" y="20"/>
                  <a:pt x="237" y="20"/>
                </a:cubicBezTo>
                <a:cubicBezTo>
                  <a:pt x="237" y="20"/>
                  <a:pt x="237" y="20"/>
                  <a:pt x="237" y="20"/>
                </a:cubicBezTo>
                <a:cubicBezTo>
                  <a:pt x="236" y="20"/>
                  <a:pt x="236" y="20"/>
                  <a:pt x="236" y="20"/>
                </a:cubicBezTo>
                <a:cubicBezTo>
                  <a:pt x="221" y="18"/>
                  <a:pt x="221" y="18"/>
                  <a:pt x="221" y="18"/>
                </a:cubicBezTo>
                <a:cubicBezTo>
                  <a:pt x="220" y="18"/>
                  <a:pt x="220" y="18"/>
                  <a:pt x="220" y="18"/>
                </a:cubicBezTo>
                <a:cubicBezTo>
                  <a:pt x="220" y="18"/>
                  <a:pt x="220" y="18"/>
                  <a:pt x="220" y="18"/>
                </a:cubicBezTo>
                <a:cubicBezTo>
                  <a:pt x="220" y="18"/>
                  <a:pt x="220" y="18"/>
                  <a:pt x="220" y="18"/>
                </a:cubicBezTo>
                <a:cubicBezTo>
                  <a:pt x="215" y="18"/>
                  <a:pt x="215" y="18"/>
                  <a:pt x="215" y="18"/>
                </a:cubicBezTo>
                <a:cubicBezTo>
                  <a:pt x="206" y="20"/>
                  <a:pt x="206" y="20"/>
                  <a:pt x="206" y="20"/>
                </a:cubicBezTo>
                <a:cubicBezTo>
                  <a:pt x="188" y="22"/>
                  <a:pt x="188" y="22"/>
                  <a:pt x="188" y="22"/>
                </a:cubicBezTo>
                <a:cubicBezTo>
                  <a:pt x="188" y="22"/>
                  <a:pt x="188" y="22"/>
                  <a:pt x="188" y="22"/>
                </a:cubicBezTo>
                <a:cubicBezTo>
                  <a:pt x="187" y="22"/>
                  <a:pt x="187" y="22"/>
                  <a:pt x="187" y="22"/>
                </a:cubicBezTo>
                <a:cubicBezTo>
                  <a:pt x="179" y="18"/>
                  <a:pt x="179" y="18"/>
                  <a:pt x="179" y="18"/>
                </a:cubicBezTo>
                <a:cubicBezTo>
                  <a:pt x="171" y="18"/>
                  <a:pt x="171" y="18"/>
                  <a:pt x="171" y="18"/>
                </a:cubicBezTo>
                <a:cubicBezTo>
                  <a:pt x="168" y="18"/>
                  <a:pt x="165" y="15"/>
                  <a:pt x="161" y="10"/>
                </a:cubicBezTo>
                <a:cubicBezTo>
                  <a:pt x="160" y="10"/>
                  <a:pt x="160" y="10"/>
                  <a:pt x="160" y="10"/>
                </a:cubicBezTo>
                <a:cubicBezTo>
                  <a:pt x="159" y="6"/>
                  <a:pt x="158" y="4"/>
                  <a:pt x="158" y="4"/>
                </a:cubicBezTo>
                <a:cubicBezTo>
                  <a:pt x="156" y="2"/>
                  <a:pt x="156" y="2"/>
                  <a:pt x="156" y="2"/>
                </a:cubicBezTo>
                <a:cubicBezTo>
                  <a:pt x="152" y="0"/>
                  <a:pt x="152" y="0"/>
                  <a:pt x="152" y="0"/>
                </a:cubicBezTo>
                <a:cubicBezTo>
                  <a:pt x="149" y="4"/>
                  <a:pt x="149" y="4"/>
                  <a:pt x="149" y="4"/>
                </a:cubicBezTo>
                <a:cubicBezTo>
                  <a:pt x="149" y="4"/>
                  <a:pt x="149" y="4"/>
                  <a:pt x="149" y="4"/>
                </a:cubicBezTo>
                <a:cubicBezTo>
                  <a:pt x="136" y="10"/>
                  <a:pt x="136" y="10"/>
                  <a:pt x="136" y="10"/>
                </a:cubicBezTo>
                <a:cubicBezTo>
                  <a:pt x="135" y="10"/>
                  <a:pt x="135" y="10"/>
                  <a:pt x="135" y="10"/>
                </a:cubicBezTo>
                <a:cubicBezTo>
                  <a:pt x="135" y="10"/>
                  <a:pt x="135" y="10"/>
                  <a:pt x="135" y="10"/>
                </a:cubicBezTo>
                <a:cubicBezTo>
                  <a:pt x="119" y="11"/>
                  <a:pt x="119" y="11"/>
                  <a:pt x="119" y="11"/>
                </a:cubicBezTo>
                <a:cubicBezTo>
                  <a:pt x="117" y="11"/>
                  <a:pt x="112" y="10"/>
                  <a:pt x="106" y="8"/>
                </a:cubicBezTo>
                <a:cubicBezTo>
                  <a:pt x="93" y="6"/>
                  <a:pt x="93" y="6"/>
                  <a:pt x="93" y="6"/>
                </a:cubicBezTo>
                <a:cubicBezTo>
                  <a:pt x="92" y="6"/>
                  <a:pt x="92" y="6"/>
                  <a:pt x="92" y="6"/>
                </a:cubicBezTo>
                <a:cubicBezTo>
                  <a:pt x="92" y="6"/>
                  <a:pt x="92" y="6"/>
                  <a:pt x="92" y="6"/>
                </a:cubicBezTo>
                <a:cubicBezTo>
                  <a:pt x="84" y="2"/>
                  <a:pt x="84" y="2"/>
                  <a:pt x="84" y="2"/>
                </a:cubicBezTo>
                <a:lnTo>
                  <a:pt x="77" y="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" name="Freeform 12"/>
          <p:cNvSpPr>
            <a:spLocks/>
          </p:cNvSpPr>
          <p:nvPr/>
        </p:nvSpPr>
        <p:spPr bwMode="auto">
          <a:xfrm>
            <a:off x="4919712" y="4449763"/>
            <a:ext cx="1068388" cy="1111250"/>
          </a:xfrm>
          <a:custGeom>
            <a:avLst/>
            <a:gdLst>
              <a:gd name="T0" fmla="*/ 10 w 284"/>
              <a:gd name="T1" fmla="*/ 182 h 296"/>
              <a:gd name="T2" fmla="*/ 41 w 284"/>
              <a:gd name="T3" fmla="*/ 181 h 296"/>
              <a:gd name="T4" fmla="*/ 42 w 284"/>
              <a:gd name="T5" fmla="*/ 195 h 296"/>
              <a:gd name="T6" fmla="*/ 68 w 284"/>
              <a:gd name="T7" fmla="*/ 221 h 296"/>
              <a:gd name="T8" fmla="*/ 72 w 284"/>
              <a:gd name="T9" fmla="*/ 260 h 296"/>
              <a:gd name="T10" fmla="*/ 110 w 284"/>
              <a:gd name="T11" fmla="*/ 270 h 296"/>
              <a:gd name="T12" fmla="*/ 118 w 284"/>
              <a:gd name="T13" fmla="*/ 282 h 296"/>
              <a:gd name="T14" fmla="*/ 136 w 284"/>
              <a:gd name="T15" fmla="*/ 296 h 296"/>
              <a:gd name="T16" fmla="*/ 136 w 284"/>
              <a:gd name="T17" fmla="*/ 284 h 296"/>
              <a:gd name="T18" fmla="*/ 135 w 284"/>
              <a:gd name="T19" fmla="*/ 244 h 296"/>
              <a:gd name="T20" fmla="*/ 162 w 284"/>
              <a:gd name="T21" fmla="*/ 236 h 296"/>
              <a:gd name="T22" fmla="*/ 190 w 284"/>
              <a:gd name="T23" fmla="*/ 236 h 296"/>
              <a:gd name="T24" fmla="*/ 220 w 284"/>
              <a:gd name="T25" fmla="*/ 233 h 296"/>
              <a:gd name="T26" fmla="*/ 256 w 284"/>
              <a:gd name="T27" fmla="*/ 211 h 296"/>
              <a:gd name="T28" fmla="*/ 265 w 284"/>
              <a:gd name="T29" fmla="*/ 214 h 296"/>
              <a:gd name="T30" fmla="*/ 270 w 284"/>
              <a:gd name="T31" fmla="*/ 216 h 296"/>
              <a:gd name="T32" fmla="*/ 284 w 284"/>
              <a:gd name="T33" fmla="*/ 205 h 296"/>
              <a:gd name="T34" fmla="*/ 274 w 284"/>
              <a:gd name="T35" fmla="*/ 194 h 296"/>
              <a:gd name="T36" fmla="*/ 252 w 284"/>
              <a:gd name="T37" fmla="*/ 180 h 296"/>
              <a:gd name="T38" fmla="*/ 236 w 284"/>
              <a:gd name="T39" fmla="*/ 182 h 296"/>
              <a:gd name="T40" fmla="*/ 230 w 284"/>
              <a:gd name="T41" fmla="*/ 170 h 296"/>
              <a:gd name="T42" fmla="*/ 234 w 284"/>
              <a:gd name="T43" fmla="*/ 155 h 296"/>
              <a:gd name="T44" fmla="*/ 226 w 284"/>
              <a:gd name="T45" fmla="*/ 136 h 296"/>
              <a:gd name="T46" fmla="*/ 232 w 284"/>
              <a:gd name="T47" fmla="*/ 106 h 296"/>
              <a:gd name="T48" fmla="*/ 216 w 284"/>
              <a:gd name="T49" fmla="*/ 102 h 296"/>
              <a:gd name="T50" fmla="*/ 200 w 284"/>
              <a:gd name="T51" fmla="*/ 84 h 296"/>
              <a:gd name="T52" fmla="*/ 198 w 284"/>
              <a:gd name="T53" fmla="*/ 74 h 296"/>
              <a:gd name="T54" fmla="*/ 206 w 284"/>
              <a:gd name="T55" fmla="*/ 66 h 296"/>
              <a:gd name="T56" fmla="*/ 236 w 284"/>
              <a:gd name="T57" fmla="*/ 63 h 296"/>
              <a:gd name="T58" fmla="*/ 243 w 284"/>
              <a:gd name="T59" fmla="*/ 66 h 296"/>
              <a:gd name="T60" fmla="*/ 256 w 284"/>
              <a:gd name="T61" fmla="*/ 54 h 296"/>
              <a:gd name="T62" fmla="*/ 235 w 284"/>
              <a:gd name="T63" fmla="*/ 52 h 296"/>
              <a:gd name="T64" fmla="*/ 227 w 284"/>
              <a:gd name="T65" fmla="*/ 44 h 296"/>
              <a:gd name="T66" fmla="*/ 222 w 284"/>
              <a:gd name="T67" fmla="*/ 22 h 296"/>
              <a:gd name="T68" fmla="*/ 198 w 284"/>
              <a:gd name="T69" fmla="*/ 34 h 296"/>
              <a:gd name="T70" fmla="*/ 201 w 284"/>
              <a:gd name="T71" fmla="*/ 50 h 296"/>
              <a:gd name="T72" fmla="*/ 193 w 284"/>
              <a:gd name="T73" fmla="*/ 62 h 296"/>
              <a:gd name="T74" fmla="*/ 183 w 284"/>
              <a:gd name="T75" fmla="*/ 85 h 296"/>
              <a:gd name="T76" fmla="*/ 183 w 284"/>
              <a:gd name="T77" fmla="*/ 98 h 296"/>
              <a:gd name="T78" fmla="*/ 178 w 284"/>
              <a:gd name="T79" fmla="*/ 104 h 296"/>
              <a:gd name="T80" fmla="*/ 173 w 284"/>
              <a:gd name="T81" fmla="*/ 107 h 296"/>
              <a:gd name="T82" fmla="*/ 154 w 284"/>
              <a:gd name="T83" fmla="*/ 112 h 296"/>
              <a:gd name="T84" fmla="*/ 138 w 284"/>
              <a:gd name="T85" fmla="*/ 110 h 296"/>
              <a:gd name="T86" fmla="*/ 129 w 284"/>
              <a:gd name="T87" fmla="*/ 106 h 296"/>
              <a:gd name="T88" fmla="*/ 122 w 284"/>
              <a:gd name="T89" fmla="*/ 84 h 296"/>
              <a:gd name="T90" fmla="*/ 113 w 284"/>
              <a:gd name="T91" fmla="*/ 64 h 296"/>
              <a:gd name="T92" fmla="*/ 110 w 284"/>
              <a:gd name="T93" fmla="*/ 57 h 296"/>
              <a:gd name="T94" fmla="*/ 100 w 284"/>
              <a:gd name="T95" fmla="*/ 52 h 296"/>
              <a:gd name="T96" fmla="*/ 86 w 284"/>
              <a:gd name="T97" fmla="*/ 44 h 296"/>
              <a:gd name="T98" fmla="*/ 86 w 284"/>
              <a:gd name="T99" fmla="*/ 35 h 296"/>
              <a:gd name="T100" fmla="*/ 77 w 284"/>
              <a:gd name="T101" fmla="*/ 29 h 296"/>
              <a:gd name="T102" fmla="*/ 61 w 284"/>
              <a:gd name="T103" fmla="*/ 42 h 296"/>
              <a:gd name="T104" fmla="*/ 50 w 284"/>
              <a:gd name="T105" fmla="*/ 21 h 296"/>
              <a:gd name="T106" fmla="*/ 40 w 284"/>
              <a:gd name="T107" fmla="*/ 10 h 296"/>
              <a:gd name="T108" fmla="*/ 28 w 284"/>
              <a:gd name="T109" fmla="*/ 33 h 296"/>
              <a:gd name="T110" fmla="*/ 28 w 284"/>
              <a:gd name="T111" fmla="*/ 54 h 296"/>
              <a:gd name="T112" fmla="*/ 46 w 284"/>
              <a:gd name="T113" fmla="*/ 70 h 296"/>
              <a:gd name="T114" fmla="*/ 31 w 284"/>
              <a:gd name="T115" fmla="*/ 128 h 296"/>
              <a:gd name="T116" fmla="*/ 2 w 284"/>
              <a:gd name="T117" fmla="*/ 174 h 296"/>
              <a:gd name="T118" fmla="*/ 2 w 284"/>
              <a:gd name="T119" fmla="*/ 182 h 2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84" h="296">
                <a:moveTo>
                  <a:pt x="2" y="182"/>
                </a:moveTo>
                <a:cubicBezTo>
                  <a:pt x="0" y="187"/>
                  <a:pt x="0" y="187"/>
                  <a:pt x="0" y="187"/>
                </a:cubicBezTo>
                <a:cubicBezTo>
                  <a:pt x="3" y="187"/>
                  <a:pt x="6" y="185"/>
                  <a:pt x="9" y="183"/>
                </a:cubicBezTo>
                <a:cubicBezTo>
                  <a:pt x="10" y="182"/>
                  <a:pt x="10" y="182"/>
                  <a:pt x="10" y="182"/>
                </a:cubicBezTo>
                <a:cubicBezTo>
                  <a:pt x="10" y="182"/>
                  <a:pt x="10" y="182"/>
                  <a:pt x="10" y="182"/>
                </a:cubicBezTo>
                <a:cubicBezTo>
                  <a:pt x="26" y="180"/>
                  <a:pt x="26" y="180"/>
                  <a:pt x="26" y="180"/>
                </a:cubicBezTo>
                <a:cubicBezTo>
                  <a:pt x="37" y="175"/>
                  <a:pt x="37" y="175"/>
                  <a:pt x="37" y="175"/>
                </a:cubicBezTo>
                <a:cubicBezTo>
                  <a:pt x="41" y="181"/>
                  <a:pt x="41" y="181"/>
                  <a:pt x="41" y="181"/>
                </a:cubicBezTo>
                <a:cubicBezTo>
                  <a:pt x="42" y="181"/>
                  <a:pt x="42" y="181"/>
                  <a:pt x="42" y="181"/>
                </a:cubicBezTo>
                <a:cubicBezTo>
                  <a:pt x="37" y="189"/>
                  <a:pt x="37" y="189"/>
                  <a:pt x="37" y="189"/>
                </a:cubicBezTo>
                <a:cubicBezTo>
                  <a:pt x="42" y="194"/>
                  <a:pt x="42" y="194"/>
                  <a:pt x="42" y="194"/>
                </a:cubicBezTo>
                <a:cubicBezTo>
                  <a:pt x="42" y="195"/>
                  <a:pt x="42" y="195"/>
                  <a:pt x="42" y="195"/>
                </a:cubicBezTo>
                <a:cubicBezTo>
                  <a:pt x="42" y="196"/>
                  <a:pt x="42" y="196"/>
                  <a:pt x="42" y="196"/>
                </a:cubicBezTo>
                <a:cubicBezTo>
                  <a:pt x="38" y="213"/>
                  <a:pt x="38" y="213"/>
                  <a:pt x="38" y="213"/>
                </a:cubicBezTo>
                <a:cubicBezTo>
                  <a:pt x="49" y="220"/>
                  <a:pt x="49" y="220"/>
                  <a:pt x="49" y="220"/>
                </a:cubicBezTo>
                <a:cubicBezTo>
                  <a:pt x="68" y="221"/>
                  <a:pt x="68" y="221"/>
                  <a:pt x="68" y="221"/>
                </a:cubicBezTo>
                <a:cubicBezTo>
                  <a:pt x="65" y="225"/>
                  <a:pt x="65" y="225"/>
                  <a:pt x="65" y="225"/>
                </a:cubicBezTo>
                <a:cubicBezTo>
                  <a:pt x="53" y="240"/>
                  <a:pt x="47" y="248"/>
                  <a:pt x="48" y="251"/>
                </a:cubicBezTo>
                <a:cubicBezTo>
                  <a:pt x="55" y="253"/>
                  <a:pt x="55" y="253"/>
                  <a:pt x="55" y="253"/>
                </a:cubicBezTo>
                <a:cubicBezTo>
                  <a:pt x="64" y="254"/>
                  <a:pt x="70" y="256"/>
                  <a:pt x="72" y="260"/>
                </a:cubicBezTo>
                <a:cubicBezTo>
                  <a:pt x="74" y="265"/>
                  <a:pt x="77" y="270"/>
                  <a:pt x="79" y="275"/>
                </a:cubicBezTo>
                <a:cubicBezTo>
                  <a:pt x="90" y="281"/>
                  <a:pt x="90" y="281"/>
                  <a:pt x="90" y="281"/>
                </a:cubicBezTo>
                <a:cubicBezTo>
                  <a:pt x="96" y="282"/>
                  <a:pt x="96" y="282"/>
                  <a:pt x="96" y="282"/>
                </a:cubicBezTo>
                <a:cubicBezTo>
                  <a:pt x="110" y="270"/>
                  <a:pt x="110" y="270"/>
                  <a:pt x="110" y="270"/>
                </a:cubicBezTo>
                <a:cubicBezTo>
                  <a:pt x="118" y="281"/>
                  <a:pt x="118" y="281"/>
                  <a:pt x="118" y="281"/>
                </a:cubicBezTo>
                <a:cubicBezTo>
                  <a:pt x="118" y="282"/>
                  <a:pt x="118" y="282"/>
                  <a:pt x="118" y="282"/>
                </a:cubicBezTo>
                <a:cubicBezTo>
                  <a:pt x="118" y="282"/>
                  <a:pt x="118" y="282"/>
                  <a:pt x="118" y="282"/>
                </a:cubicBezTo>
                <a:cubicBezTo>
                  <a:pt x="118" y="282"/>
                  <a:pt x="118" y="282"/>
                  <a:pt x="118" y="282"/>
                </a:cubicBezTo>
                <a:cubicBezTo>
                  <a:pt x="120" y="292"/>
                  <a:pt x="120" y="292"/>
                  <a:pt x="120" y="292"/>
                </a:cubicBezTo>
                <a:cubicBezTo>
                  <a:pt x="126" y="293"/>
                  <a:pt x="126" y="293"/>
                  <a:pt x="126" y="293"/>
                </a:cubicBezTo>
                <a:cubicBezTo>
                  <a:pt x="126" y="293"/>
                  <a:pt x="126" y="293"/>
                  <a:pt x="126" y="293"/>
                </a:cubicBezTo>
                <a:cubicBezTo>
                  <a:pt x="136" y="296"/>
                  <a:pt x="136" y="296"/>
                  <a:pt x="136" y="296"/>
                </a:cubicBezTo>
                <a:cubicBezTo>
                  <a:pt x="138" y="296"/>
                  <a:pt x="138" y="296"/>
                  <a:pt x="138" y="296"/>
                </a:cubicBezTo>
                <a:cubicBezTo>
                  <a:pt x="138" y="295"/>
                  <a:pt x="138" y="295"/>
                  <a:pt x="138" y="295"/>
                </a:cubicBezTo>
                <a:cubicBezTo>
                  <a:pt x="136" y="285"/>
                  <a:pt x="136" y="285"/>
                  <a:pt x="136" y="285"/>
                </a:cubicBezTo>
                <a:cubicBezTo>
                  <a:pt x="136" y="284"/>
                  <a:pt x="136" y="284"/>
                  <a:pt x="136" y="284"/>
                </a:cubicBezTo>
                <a:cubicBezTo>
                  <a:pt x="131" y="261"/>
                  <a:pt x="131" y="261"/>
                  <a:pt x="131" y="261"/>
                </a:cubicBezTo>
                <a:cubicBezTo>
                  <a:pt x="131" y="260"/>
                  <a:pt x="131" y="260"/>
                  <a:pt x="131" y="260"/>
                </a:cubicBezTo>
                <a:cubicBezTo>
                  <a:pt x="134" y="244"/>
                  <a:pt x="134" y="244"/>
                  <a:pt x="134" y="244"/>
                </a:cubicBezTo>
                <a:cubicBezTo>
                  <a:pt x="135" y="244"/>
                  <a:pt x="135" y="244"/>
                  <a:pt x="135" y="244"/>
                </a:cubicBezTo>
                <a:cubicBezTo>
                  <a:pt x="136" y="244"/>
                  <a:pt x="136" y="244"/>
                  <a:pt x="136" y="244"/>
                </a:cubicBezTo>
                <a:cubicBezTo>
                  <a:pt x="147" y="245"/>
                  <a:pt x="147" y="245"/>
                  <a:pt x="147" y="245"/>
                </a:cubicBezTo>
                <a:cubicBezTo>
                  <a:pt x="160" y="235"/>
                  <a:pt x="160" y="235"/>
                  <a:pt x="160" y="235"/>
                </a:cubicBezTo>
                <a:cubicBezTo>
                  <a:pt x="162" y="236"/>
                  <a:pt x="162" y="236"/>
                  <a:pt x="162" y="236"/>
                </a:cubicBezTo>
                <a:cubicBezTo>
                  <a:pt x="169" y="241"/>
                  <a:pt x="174" y="246"/>
                  <a:pt x="176" y="249"/>
                </a:cubicBezTo>
                <a:cubicBezTo>
                  <a:pt x="178" y="248"/>
                  <a:pt x="183" y="244"/>
                  <a:pt x="189" y="237"/>
                </a:cubicBezTo>
                <a:cubicBezTo>
                  <a:pt x="189" y="236"/>
                  <a:pt x="189" y="236"/>
                  <a:pt x="189" y="236"/>
                </a:cubicBezTo>
                <a:cubicBezTo>
                  <a:pt x="190" y="236"/>
                  <a:pt x="190" y="236"/>
                  <a:pt x="190" y="236"/>
                </a:cubicBezTo>
                <a:cubicBezTo>
                  <a:pt x="210" y="241"/>
                  <a:pt x="210" y="241"/>
                  <a:pt x="210" y="241"/>
                </a:cubicBezTo>
                <a:cubicBezTo>
                  <a:pt x="219" y="234"/>
                  <a:pt x="219" y="234"/>
                  <a:pt x="219" y="234"/>
                </a:cubicBezTo>
                <a:cubicBezTo>
                  <a:pt x="219" y="233"/>
                  <a:pt x="219" y="233"/>
                  <a:pt x="219" y="233"/>
                </a:cubicBezTo>
                <a:cubicBezTo>
                  <a:pt x="220" y="233"/>
                  <a:pt x="220" y="233"/>
                  <a:pt x="220" y="233"/>
                </a:cubicBezTo>
                <a:cubicBezTo>
                  <a:pt x="220" y="233"/>
                  <a:pt x="220" y="233"/>
                  <a:pt x="220" y="233"/>
                </a:cubicBezTo>
                <a:cubicBezTo>
                  <a:pt x="220" y="233"/>
                  <a:pt x="220" y="233"/>
                  <a:pt x="220" y="233"/>
                </a:cubicBezTo>
                <a:cubicBezTo>
                  <a:pt x="229" y="235"/>
                  <a:pt x="229" y="235"/>
                  <a:pt x="229" y="235"/>
                </a:cubicBezTo>
                <a:cubicBezTo>
                  <a:pt x="256" y="211"/>
                  <a:pt x="256" y="211"/>
                  <a:pt x="256" y="211"/>
                </a:cubicBezTo>
                <a:cubicBezTo>
                  <a:pt x="264" y="213"/>
                  <a:pt x="264" y="213"/>
                  <a:pt x="264" y="213"/>
                </a:cubicBezTo>
                <a:cubicBezTo>
                  <a:pt x="264" y="213"/>
                  <a:pt x="264" y="213"/>
                  <a:pt x="264" y="213"/>
                </a:cubicBezTo>
                <a:cubicBezTo>
                  <a:pt x="265" y="214"/>
                  <a:pt x="265" y="214"/>
                  <a:pt x="265" y="214"/>
                </a:cubicBezTo>
                <a:cubicBezTo>
                  <a:pt x="265" y="214"/>
                  <a:pt x="265" y="214"/>
                  <a:pt x="265" y="214"/>
                </a:cubicBezTo>
                <a:cubicBezTo>
                  <a:pt x="266" y="214"/>
                  <a:pt x="266" y="214"/>
                  <a:pt x="266" y="214"/>
                </a:cubicBezTo>
                <a:cubicBezTo>
                  <a:pt x="268" y="218"/>
                  <a:pt x="268" y="218"/>
                  <a:pt x="268" y="218"/>
                </a:cubicBezTo>
                <a:cubicBezTo>
                  <a:pt x="270" y="216"/>
                  <a:pt x="270" y="216"/>
                  <a:pt x="270" y="216"/>
                </a:cubicBezTo>
                <a:cubicBezTo>
                  <a:pt x="270" y="216"/>
                  <a:pt x="270" y="216"/>
                  <a:pt x="270" y="216"/>
                </a:cubicBezTo>
                <a:cubicBezTo>
                  <a:pt x="270" y="215"/>
                  <a:pt x="270" y="215"/>
                  <a:pt x="270" y="215"/>
                </a:cubicBezTo>
                <a:cubicBezTo>
                  <a:pt x="270" y="215"/>
                  <a:pt x="270" y="215"/>
                  <a:pt x="270" y="215"/>
                </a:cubicBezTo>
                <a:cubicBezTo>
                  <a:pt x="278" y="211"/>
                  <a:pt x="278" y="211"/>
                  <a:pt x="278" y="211"/>
                </a:cubicBezTo>
                <a:cubicBezTo>
                  <a:pt x="284" y="205"/>
                  <a:pt x="284" y="205"/>
                  <a:pt x="284" y="205"/>
                </a:cubicBezTo>
                <a:cubicBezTo>
                  <a:pt x="283" y="193"/>
                  <a:pt x="283" y="193"/>
                  <a:pt x="283" y="193"/>
                </a:cubicBezTo>
                <a:cubicBezTo>
                  <a:pt x="282" y="191"/>
                  <a:pt x="282" y="191"/>
                  <a:pt x="282" y="191"/>
                </a:cubicBezTo>
                <a:cubicBezTo>
                  <a:pt x="274" y="194"/>
                  <a:pt x="274" y="194"/>
                  <a:pt x="274" y="194"/>
                </a:cubicBezTo>
                <a:cubicBezTo>
                  <a:pt x="274" y="194"/>
                  <a:pt x="274" y="194"/>
                  <a:pt x="274" y="194"/>
                </a:cubicBezTo>
                <a:cubicBezTo>
                  <a:pt x="272" y="195"/>
                  <a:pt x="270" y="196"/>
                  <a:pt x="267" y="196"/>
                </a:cubicBezTo>
                <a:cubicBezTo>
                  <a:pt x="258" y="196"/>
                  <a:pt x="258" y="196"/>
                  <a:pt x="258" y="196"/>
                </a:cubicBezTo>
                <a:cubicBezTo>
                  <a:pt x="255" y="196"/>
                  <a:pt x="254" y="195"/>
                  <a:pt x="252" y="193"/>
                </a:cubicBezTo>
                <a:cubicBezTo>
                  <a:pt x="252" y="180"/>
                  <a:pt x="252" y="180"/>
                  <a:pt x="252" y="180"/>
                </a:cubicBezTo>
                <a:cubicBezTo>
                  <a:pt x="249" y="179"/>
                  <a:pt x="248" y="178"/>
                  <a:pt x="246" y="178"/>
                </a:cubicBezTo>
                <a:cubicBezTo>
                  <a:pt x="244" y="179"/>
                  <a:pt x="244" y="179"/>
                  <a:pt x="244" y="179"/>
                </a:cubicBezTo>
                <a:cubicBezTo>
                  <a:pt x="242" y="180"/>
                  <a:pt x="242" y="180"/>
                  <a:pt x="242" y="180"/>
                </a:cubicBezTo>
                <a:cubicBezTo>
                  <a:pt x="236" y="182"/>
                  <a:pt x="236" y="182"/>
                  <a:pt x="236" y="182"/>
                </a:cubicBezTo>
                <a:cubicBezTo>
                  <a:pt x="234" y="182"/>
                  <a:pt x="234" y="182"/>
                  <a:pt x="234" y="182"/>
                </a:cubicBezTo>
                <a:cubicBezTo>
                  <a:pt x="234" y="181"/>
                  <a:pt x="234" y="181"/>
                  <a:pt x="234" y="181"/>
                </a:cubicBezTo>
                <a:cubicBezTo>
                  <a:pt x="231" y="175"/>
                  <a:pt x="231" y="175"/>
                  <a:pt x="231" y="175"/>
                </a:cubicBezTo>
                <a:cubicBezTo>
                  <a:pt x="230" y="170"/>
                  <a:pt x="230" y="170"/>
                  <a:pt x="230" y="170"/>
                </a:cubicBezTo>
                <a:cubicBezTo>
                  <a:pt x="230" y="170"/>
                  <a:pt x="230" y="170"/>
                  <a:pt x="230" y="170"/>
                </a:cubicBezTo>
                <a:cubicBezTo>
                  <a:pt x="234" y="155"/>
                  <a:pt x="234" y="155"/>
                  <a:pt x="234" y="155"/>
                </a:cubicBezTo>
                <a:cubicBezTo>
                  <a:pt x="234" y="155"/>
                  <a:pt x="234" y="155"/>
                  <a:pt x="234" y="155"/>
                </a:cubicBezTo>
                <a:cubicBezTo>
                  <a:pt x="234" y="155"/>
                  <a:pt x="234" y="155"/>
                  <a:pt x="234" y="155"/>
                </a:cubicBezTo>
                <a:cubicBezTo>
                  <a:pt x="234" y="154"/>
                  <a:pt x="234" y="154"/>
                  <a:pt x="234" y="154"/>
                </a:cubicBezTo>
                <a:cubicBezTo>
                  <a:pt x="238" y="147"/>
                  <a:pt x="238" y="147"/>
                  <a:pt x="238" y="147"/>
                </a:cubicBezTo>
                <a:cubicBezTo>
                  <a:pt x="226" y="137"/>
                  <a:pt x="226" y="137"/>
                  <a:pt x="226" y="137"/>
                </a:cubicBezTo>
                <a:cubicBezTo>
                  <a:pt x="226" y="136"/>
                  <a:pt x="226" y="136"/>
                  <a:pt x="226" y="136"/>
                </a:cubicBezTo>
                <a:cubicBezTo>
                  <a:pt x="226" y="136"/>
                  <a:pt x="226" y="136"/>
                  <a:pt x="226" y="136"/>
                </a:cubicBezTo>
                <a:cubicBezTo>
                  <a:pt x="226" y="124"/>
                  <a:pt x="226" y="124"/>
                  <a:pt x="226" y="124"/>
                </a:cubicBezTo>
                <a:cubicBezTo>
                  <a:pt x="226" y="124"/>
                  <a:pt x="226" y="124"/>
                  <a:pt x="226" y="124"/>
                </a:cubicBezTo>
                <a:cubicBezTo>
                  <a:pt x="232" y="106"/>
                  <a:pt x="232" y="106"/>
                  <a:pt x="232" y="106"/>
                </a:cubicBezTo>
                <a:cubicBezTo>
                  <a:pt x="228" y="96"/>
                  <a:pt x="228" y="96"/>
                  <a:pt x="228" y="96"/>
                </a:cubicBezTo>
                <a:cubicBezTo>
                  <a:pt x="225" y="95"/>
                  <a:pt x="225" y="95"/>
                  <a:pt x="225" y="95"/>
                </a:cubicBezTo>
                <a:cubicBezTo>
                  <a:pt x="220" y="95"/>
                  <a:pt x="220" y="95"/>
                  <a:pt x="220" y="95"/>
                </a:cubicBezTo>
                <a:cubicBezTo>
                  <a:pt x="216" y="102"/>
                  <a:pt x="216" y="102"/>
                  <a:pt x="216" y="102"/>
                </a:cubicBezTo>
                <a:cubicBezTo>
                  <a:pt x="210" y="98"/>
                  <a:pt x="210" y="98"/>
                  <a:pt x="210" y="98"/>
                </a:cubicBezTo>
                <a:cubicBezTo>
                  <a:pt x="205" y="95"/>
                  <a:pt x="205" y="95"/>
                  <a:pt x="205" y="95"/>
                </a:cubicBezTo>
                <a:cubicBezTo>
                  <a:pt x="200" y="84"/>
                  <a:pt x="200" y="84"/>
                  <a:pt x="200" y="84"/>
                </a:cubicBezTo>
                <a:cubicBezTo>
                  <a:pt x="200" y="84"/>
                  <a:pt x="200" y="84"/>
                  <a:pt x="200" y="84"/>
                </a:cubicBezTo>
                <a:cubicBezTo>
                  <a:pt x="200" y="84"/>
                  <a:pt x="200" y="84"/>
                  <a:pt x="200" y="84"/>
                </a:cubicBezTo>
                <a:cubicBezTo>
                  <a:pt x="199" y="76"/>
                  <a:pt x="199" y="76"/>
                  <a:pt x="199" y="76"/>
                </a:cubicBezTo>
                <a:cubicBezTo>
                  <a:pt x="199" y="75"/>
                  <a:pt x="199" y="75"/>
                  <a:pt x="199" y="75"/>
                </a:cubicBezTo>
                <a:cubicBezTo>
                  <a:pt x="198" y="74"/>
                  <a:pt x="198" y="74"/>
                  <a:pt x="198" y="74"/>
                </a:cubicBezTo>
                <a:cubicBezTo>
                  <a:pt x="200" y="74"/>
                  <a:pt x="200" y="74"/>
                  <a:pt x="200" y="74"/>
                </a:cubicBezTo>
                <a:cubicBezTo>
                  <a:pt x="205" y="66"/>
                  <a:pt x="205" y="66"/>
                  <a:pt x="205" y="66"/>
                </a:cubicBezTo>
                <a:cubicBezTo>
                  <a:pt x="206" y="66"/>
                  <a:pt x="206" y="66"/>
                  <a:pt x="206" y="66"/>
                </a:cubicBezTo>
                <a:cubicBezTo>
                  <a:pt x="206" y="66"/>
                  <a:pt x="206" y="66"/>
                  <a:pt x="206" y="66"/>
                </a:cubicBezTo>
                <a:cubicBezTo>
                  <a:pt x="206" y="66"/>
                  <a:pt x="206" y="66"/>
                  <a:pt x="206" y="66"/>
                </a:cubicBezTo>
                <a:cubicBezTo>
                  <a:pt x="210" y="65"/>
                  <a:pt x="210" y="65"/>
                  <a:pt x="210" y="65"/>
                </a:cubicBezTo>
                <a:cubicBezTo>
                  <a:pt x="215" y="64"/>
                  <a:pt x="215" y="64"/>
                  <a:pt x="215" y="64"/>
                </a:cubicBezTo>
                <a:cubicBezTo>
                  <a:pt x="236" y="63"/>
                  <a:pt x="236" y="63"/>
                  <a:pt x="236" y="63"/>
                </a:cubicBezTo>
                <a:cubicBezTo>
                  <a:pt x="236" y="63"/>
                  <a:pt x="236" y="63"/>
                  <a:pt x="236" y="63"/>
                </a:cubicBezTo>
                <a:cubicBezTo>
                  <a:pt x="239" y="64"/>
                  <a:pt x="239" y="64"/>
                  <a:pt x="239" y="64"/>
                </a:cubicBezTo>
                <a:cubicBezTo>
                  <a:pt x="240" y="64"/>
                  <a:pt x="240" y="64"/>
                  <a:pt x="240" y="64"/>
                </a:cubicBezTo>
                <a:cubicBezTo>
                  <a:pt x="243" y="66"/>
                  <a:pt x="243" y="66"/>
                  <a:pt x="243" y="66"/>
                </a:cubicBezTo>
                <a:cubicBezTo>
                  <a:pt x="248" y="63"/>
                  <a:pt x="248" y="63"/>
                  <a:pt x="248" y="63"/>
                </a:cubicBezTo>
                <a:cubicBezTo>
                  <a:pt x="253" y="60"/>
                  <a:pt x="253" y="60"/>
                  <a:pt x="253" y="60"/>
                </a:cubicBezTo>
                <a:cubicBezTo>
                  <a:pt x="256" y="56"/>
                  <a:pt x="256" y="56"/>
                  <a:pt x="256" y="56"/>
                </a:cubicBezTo>
                <a:cubicBezTo>
                  <a:pt x="256" y="54"/>
                  <a:pt x="256" y="54"/>
                  <a:pt x="256" y="54"/>
                </a:cubicBezTo>
                <a:cubicBezTo>
                  <a:pt x="256" y="45"/>
                  <a:pt x="256" y="45"/>
                  <a:pt x="256" y="45"/>
                </a:cubicBezTo>
                <a:cubicBezTo>
                  <a:pt x="251" y="44"/>
                  <a:pt x="251" y="44"/>
                  <a:pt x="251" y="44"/>
                </a:cubicBezTo>
                <a:cubicBezTo>
                  <a:pt x="243" y="47"/>
                  <a:pt x="243" y="47"/>
                  <a:pt x="243" y="47"/>
                </a:cubicBezTo>
                <a:cubicBezTo>
                  <a:pt x="240" y="50"/>
                  <a:pt x="238" y="52"/>
                  <a:pt x="235" y="52"/>
                </a:cubicBezTo>
                <a:cubicBezTo>
                  <a:pt x="232" y="52"/>
                  <a:pt x="230" y="49"/>
                  <a:pt x="227" y="45"/>
                </a:cubicBezTo>
                <a:cubicBezTo>
                  <a:pt x="227" y="45"/>
                  <a:pt x="227" y="45"/>
                  <a:pt x="227" y="45"/>
                </a:cubicBezTo>
                <a:cubicBezTo>
                  <a:pt x="227" y="45"/>
                  <a:pt x="227" y="45"/>
                  <a:pt x="227" y="45"/>
                </a:cubicBezTo>
                <a:cubicBezTo>
                  <a:pt x="227" y="44"/>
                  <a:pt x="227" y="44"/>
                  <a:pt x="227" y="44"/>
                </a:cubicBezTo>
                <a:cubicBezTo>
                  <a:pt x="226" y="39"/>
                  <a:pt x="226" y="39"/>
                  <a:pt x="226" y="39"/>
                </a:cubicBezTo>
                <a:cubicBezTo>
                  <a:pt x="226" y="38"/>
                  <a:pt x="226" y="38"/>
                  <a:pt x="226" y="38"/>
                </a:cubicBezTo>
                <a:cubicBezTo>
                  <a:pt x="227" y="33"/>
                  <a:pt x="227" y="33"/>
                  <a:pt x="227" y="33"/>
                </a:cubicBezTo>
                <a:cubicBezTo>
                  <a:pt x="222" y="22"/>
                  <a:pt x="222" y="22"/>
                  <a:pt x="222" y="22"/>
                </a:cubicBezTo>
                <a:cubicBezTo>
                  <a:pt x="214" y="24"/>
                  <a:pt x="214" y="24"/>
                  <a:pt x="214" y="24"/>
                </a:cubicBezTo>
                <a:cubicBezTo>
                  <a:pt x="210" y="28"/>
                  <a:pt x="210" y="28"/>
                  <a:pt x="210" y="28"/>
                </a:cubicBezTo>
                <a:cubicBezTo>
                  <a:pt x="212" y="40"/>
                  <a:pt x="212" y="40"/>
                  <a:pt x="212" y="40"/>
                </a:cubicBezTo>
                <a:cubicBezTo>
                  <a:pt x="198" y="34"/>
                  <a:pt x="198" y="34"/>
                  <a:pt x="198" y="34"/>
                </a:cubicBezTo>
                <a:cubicBezTo>
                  <a:pt x="202" y="41"/>
                  <a:pt x="202" y="41"/>
                  <a:pt x="202" y="41"/>
                </a:cubicBezTo>
                <a:cubicBezTo>
                  <a:pt x="202" y="41"/>
                  <a:pt x="202" y="41"/>
                  <a:pt x="202" y="41"/>
                </a:cubicBezTo>
                <a:cubicBezTo>
                  <a:pt x="202" y="42"/>
                  <a:pt x="202" y="42"/>
                  <a:pt x="202" y="42"/>
                </a:cubicBezTo>
                <a:cubicBezTo>
                  <a:pt x="201" y="50"/>
                  <a:pt x="201" y="50"/>
                  <a:pt x="201" y="50"/>
                </a:cubicBezTo>
                <a:cubicBezTo>
                  <a:pt x="201" y="51"/>
                  <a:pt x="201" y="51"/>
                  <a:pt x="201" y="51"/>
                </a:cubicBezTo>
                <a:cubicBezTo>
                  <a:pt x="200" y="51"/>
                  <a:pt x="200" y="51"/>
                  <a:pt x="200" y="51"/>
                </a:cubicBezTo>
                <a:cubicBezTo>
                  <a:pt x="193" y="62"/>
                  <a:pt x="193" y="62"/>
                  <a:pt x="193" y="62"/>
                </a:cubicBezTo>
                <a:cubicBezTo>
                  <a:pt x="193" y="62"/>
                  <a:pt x="193" y="62"/>
                  <a:pt x="193" y="62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79" y="76"/>
                  <a:pt x="179" y="76"/>
                  <a:pt x="179" y="76"/>
                </a:cubicBezTo>
                <a:cubicBezTo>
                  <a:pt x="179" y="78"/>
                  <a:pt x="180" y="81"/>
                  <a:pt x="182" y="85"/>
                </a:cubicBezTo>
                <a:cubicBezTo>
                  <a:pt x="183" y="85"/>
                  <a:pt x="183" y="85"/>
                  <a:pt x="183" y="85"/>
                </a:cubicBezTo>
                <a:cubicBezTo>
                  <a:pt x="183" y="86"/>
                  <a:pt x="183" y="86"/>
                  <a:pt x="183" y="86"/>
                </a:cubicBezTo>
                <a:cubicBezTo>
                  <a:pt x="184" y="96"/>
                  <a:pt x="184" y="96"/>
                  <a:pt x="184" y="96"/>
                </a:cubicBezTo>
                <a:cubicBezTo>
                  <a:pt x="184" y="97"/>
                  <a:pt x="184" y="97"/>
                  <a:pt x="184" y="97"/>
                </a:cubicBezTo>
                <a:cubicBezTo>
                  <a:pt x="183" y="98"/>
                  <a:pt x="183" y="98"/>
                  <a:pt x="183" y="98"/>
                </a:cubicBezTo>
                <a:cubicBezTo>
                  <a:pt x="178" y="104"/>
                  <a:pt x="178" y="104"/>
                  <a:pt x="178" y="104"/>
                </a:cubicBezTo>
                <a:cubicBezTo>
                  <a:pt x="178" y="104"/>
                  <a:pt x="178" y="104"/>
                  <a:pt x="178" y="104"/>
                </a:cubicBezTo>
                <a:cubicBezTo>
                  <a:pt x="178" y="104"/>
                  <a:pt x="178" y="104"/>
                  <a:pt x="178" y="104"/>
                </a:cubicBezTo>
                <a:cubicBezTo>
                  <a:pt x="178" y="104"/>
                  <a:pt x="178" y="104"/>
                  <a:pt x="178" y="104"/>
                </a:cubicBezTo>
                <a:cubicBezTo>
                  <a:pt x="174" y="107"/>
                  <a:pt x="174" y="107"/>
                  <a:pt x="174" y="107"/>
                </a:cubicBezTo>
                <a:cubicBezTo>
                  <a:pt x="174" y="107"/>
                  <a:pt x="174" y="107"/>
                  <a:pt x="174" y="107"/>
                </a:cubicBezTo>
                <a:cubicBezTo>
                  <a:pt x="173" y="107"/>
                  <a:pt x="173" y="107"/>
                  <a:pt x="173" y="107"/>
                </a:cubicBezTo>
                <a:cubicBezTo>
                  <a:pt x="173" y="107"/>
                  <a:pt x="173" y="107"/>
                  <a:pt x="173" y="107"/>
                </a:cubicBezTo>
                <a:cubicBezTo>
                  <a:pt x="172" y="107"/>
                  <a:pt x="172" y="107"/>
                  <a:pt x="172" y="107"/>
                </a:cubicBezTo>
                <a:cubicBezTo>
                  <a:pt x="163" y="105"/>
                  <a:pt x="163" y="105"/>
                  <a:pt x="163" y="105"/>
                </a:cubicBezTo>
                <a:cubicBezTo>
                  <a:pt x="162" y="105"/>
                  <a:pt x="160" y="106"/>
                  <a:pt x="158" y="107"/>
                </a:cubicBezTo>
                <a:cubicBezTo>
                  <a:pt x="154" y="112"/>
                  <a:pt x="154" y="112"/>
                  <a:pt x="154" y="112"/>
                </a:cubicBezTo>
                <a:cubicBezTo>
                  <a:pt x="150" y="116"/>
                  <a:pt x="150" y="116"/>
                  <a:pt x="150" y="116"/>
                </a:cubicBezTo>
                <a:cubicBezTo>
                  <a:pt x="148" y="119"/>
                  <a:pt x="146" y="120"/>
                  <a:pt x="141" y="119"/>
                </a:cubicBezTo>
                <a:cubicBezTo>
                  <a:pt x="138" y="119"/>
                  <a:pt x="138" y="116"/>
                  <a:pt x="138" y="112"/>
                </a:cubicBezTo>
                <a:cubicBezTo>
                  <a:pt x="138" y="110"/>
                  <a:pt x="138" y="110"/>
                  <a:pt x="138" y="110"/>
                </a:cubicBezTo>
                <a:cubicBezTo>
                  <a:pt x="138" y="107"/>
                  <a:pt x="138" y="107"/>
                  <a:pt x="138" y="107"/>
                </a:cubicBezTo>
                <a:cubicBezTo>
                  <a:pt x="136" y="109"/>
                  <a:pt x="136" y="109"/>
                  <a:pt x="136" y="109"/>
                </a:cubicBezTo>
                <a:cubicBezTo>
                  <a:pt x="135" y="110"/>
                  <a:pt x="134" y="111"/>
                  <a:pt x="132" y="111"/>
                </a:cubicBezTo>
                <a:cubicBezTo>
                  <a:pt x="131" y="110"/>
                  <a:pt x="130" y="109"/>
                  <a:pt x="129" y="106"/>
                </a:cubicBezTo>
                <a:cubicBezTo>
                  <a:pt x="129" y="106"/>
                  <a:pt x="129" y="106"/>
                  <a:pt x="129" y="106"/>
                </a:cubicBezTo>
                <a:cubicBezTo>
                  <a:pt x="128" y="96"/>
                  <a:pt x="128" y="96"/>
                  <a:pt x="128" y="96"/>
                </a:cubicBezTo>
                <a:cubicBezTo>
                  <a:pt x="126" y="88"/>
                  <a:pt x="126" y="88"/>
                  <a:pt x="126" y="88"/>
                </a:cubicBezTo>
                <a:cubicBezTo>
                  <a:pt x="122" y="84"/>
                  <a:pt x="122" y="84"/>
                  <a:pt x="122" y="84"/>
                </a:cubicBezTo>
                <a:cubicBezTo>
                  <a:pt x="122" y="84"/>
                  <a:pt x="122" y="84"/>
                  <a:pt x="122" y="84"/>
                </a:cubicBezTo>
                <a:cubicBezTo>
                  <a:pt x="122" y="83"/>
                  <a:pt x="122" y="83"/>
                  <a:pt x="122" y="83"/>
                </a:cubicBezTo>
                <a:cubicBezTo>
                  <a:pt x="113" y="64"/>
                  <a:pt x="113" y="64"/>
                  <a:pt x="113" y="64"/>
                </a:cubicBezTo>
                <a:cubicBezTo>
                  <a:pt x="113" y="64"/>
                  <a:pt x="113" y="64"/>
                  <a:pt x="113" y="64"/>
                </a:cubicBezTo>
                <a:cubicBezTo>
                  <a:pt x="110" y="58"/>
                  <a:pt x="110" y="58"/>
                  <a:pt x="110" y="58"/>
                </a:cubicBezTo>
                <a:cubicBezTo>
                  <a:pt x="110" y="58"/>
                  <a:pt x="110" y="58"/>
                  <a:pt x="110" y="58"/>
                </a:cubicBezTo>
                <a:cubicBezTo>
                  <a:pt x="110" y="58"/>
                  <a:pt x="110" y="58"/>
                  <a:pt x="110" y="58"/>
                </a:cubicBezTo>
                <a:cubicBezTo>
                  <a:pt x="110" y="57"/>
                  <a:pt x="110" y="57"/>
                  <a:pt x="110" y="57"/>
                </a:cubicBezTo>
                <a:cubicBezTo>
                  <a:pt x="108" y="47"/>
                  <a:pt x="108" y="47"/>
                  <a:pt x="108" y="47"/>
                </a:cubicBezTo>
                <a:cubicBezTo>
                  <a:pt x="107" y="45"/>
                  <a:pt x="107" y="45"/>
                  <a:pt x="107" y="45"/>
                </a:cubicBezTo>
                <a:cubicBezTo>
                  <a:pt x="106" y="46"/>
                  <a:pt x="106" y="46"/>
                  <a:pt x="106" y="46"/>
                </a:cubicBezTo>
                <a:cubicBezTo>
                  <a:pt x="103" y="50"/>
                  <a:pt x="101" y="52"/>
                  <a:pt x="100" y="52"/>
                </a:cubicBezTo>
                <a:cubicBezTo>
                  <a:pt x="99" y="52"/>
                  <a:pt x="97" y="50"/>
                  <a:pt x="94" y="48"/>
                </a:cubicBezTo>
                <a:cubicBezTo>
                  <a:pt x="88" y="45"/>
                  <a:pt x="88" y="45"/>
                  <a:pt x="88" y="45"/>
                </a:cubicBezTo>
                <a:cubicBezTo>
                  <a:pt x="87" y="44"/>
                  <a:pt x="87" y="44"/>
                  <a:pt x="87" y="44"/>
                </a:cubicBezTo>
                <a:cubicBezTo>
                  <a:pt x="86" y="44"/>
                  <a:pt x="86" y="44"/>
                  <a:pt x="86" y="44"/>
                </a:cubicBezTo>
                <a:cubicBezTo>
                  <a:pt x="86" y="44"/>
                  <a:pt x="86" y="44"/>
                  <a:pt x="86" y="44"/>
                </a:cubicBezTo>
                <a:cubicBezTo>
                  <a:pt x="86" y="43"/>
                  <a:pt x="86" y="43"/>
                  <a:pt x="86" y="43"/>
                </a:cubicBezTo>
                <a:cubicBezTo>
                  <a:pt x="86" y="35"/>
                  <a:pt x="86" y="35"/>
                  <a:pt x="86" y="35"/>
                </a:cubicBezTo>
                <a:cubicBezTo>
                  <a:pt x="86" y="35"/>
                  <a:pt x="86" y="35"/>
                  <a:pt x="86" y="35"/>
                </a:cubicBezTo>
                <a:cubicBezTo>
                  <a:pt x="84" y="29"/>
                  <a:pt x="84" y="29"/>
                  <a:pt x="84" y="29"/>
                </a:cubicBezTo>
                <a:cubicBezTo>
                  <a:pt x="81" y="21"/>
                  <a:pt x="81" y="21"/>
                  <a:pt x="81" y="21"/>
                </a:cubicBezTo>
                <a:cubicBezTo>
                  <a:pt x="78" y="21"/>
                  <a:pt x="78" y="21"/>
                  <a:pt x="78" y="21"/>
                </a:cubicBezTo>
                <a:cubicBezTo>
                  <a:pt x="78" y="24"/>
                  <a:pt x="78" y="27"/>
                  <a:pt x="77" y="29"/>
                </a:cubicBezTo>
                <a:cubicBezTo>
                  <a:pt x="76" y="31"/>
                  <a:pt x="75" y="33"/>
                  <a:pt x="72" y="35"/>
                </a:cubicBezTo>
                <a:cubicBezTo>
                  <a:pt x="72" y="38"/>
                  <a:pt x="70" y="40"/>
                  <a:pt x="69" y="41"/>
                </a:cubicBezTo>
                <a:cubicBezTo>
                  <a:pt x="66" y="44"/>
                  <a:pt x="64" y="44"/>
                  <a:pt x="62" y="42"/>
                </a:cubicBezTo>
                <a:cubicBezTo>
                  <a:pt x="61" y="42"/>
                  <a:pt x="61" y="42"/>
                  <a:pt x="61" y="42"/>
                </a:cubicBezTo>
                <a:cubicBezTo>
                  <a:pt x="58" y="41"/>
                  <a:pt x="58" y="38"/>
                  <a:pt x="58" y="33"/>
                </a:cubicBezTo>
                <a:cubicBezTo>
                  <a:pt x="58" y="31"/>
                  <a:pt x="58" y="31"/>
                  <a:pt x="58" y="31"/>
                </a:cubicBezTo>
                <a:cubicBezTo>
                  <a:pt x="53" y="28"/>
                  <a:pt x="53" y="28"/>
                  <a:pt x="53" y="28"/>
                </a:cubicBezTo>
                <a:cubicBezTo>
                  <a:pt x="51" y="27"/>
                  <a:pt x="50" y="24"/>
                  <a:pt x="50" y="21"/>
                </a:cubicBezTo>
                <a:cubicBezTo>
                  <a:pt x="52" y="3"/>
                  <a:pt x="52" y="3"/>
                  <a:pt x="52" y="3"/>
                </a:cubicBezTo>
                <a:cubicBezTo>
                  <a:pt x="51" y="0"/>
                  <a:pt x="51" y="0"/>
                  <a:pt x="51" y="0"/>
                </a:cubicBezTo>
                <a:cubicBezTo>
                  <a:pt x="44" y="7"/>
                  <a:pt x="44" y="7"/>
                  <a:pt x="44" y="7"/>
                </a:cubicBezTo>
                <a:cubicBezTo>
                  <a:pt x="40" y="10"/>
                  <a:pt x="40" y="10"/>
                  <a:pt x="40" y="10"/>
                </a:cubicBezTo>
                <a:cubicBezTo>
                  <a:pt x="39" y="13"/>
                  <a:pt x="39" y="13"/>
                  <a:pt x="39" y="13"/>
                </a:cubicBezTo>
                <a:cubicBezTo>
                  <a:pt x="40" y="17"/>
                  <a:pt x="41" y="20"/>
                  <a:pt x="41" y="22"/>
                </a:cubicBezTo>
                <a:cubicBezTo>
                  <a:pt x="41" y="26"/>
                  <a:pt x="39" y="29"/>
                  <a:pt x="36" y="30"/>
                </a:cubicBezTo>
                <a:cubicBezTo>
                  <a:pt x="28" y="33"/>
                  <a:pt x="28" y="33"/>
                  <a:pt x="28" y="33"/>
                </a:cubicBezTo>
                <a:cubicBezTo>
                  <a:pt x="26" y="34"/>
                  <a:pt x="26" y="34"/>
                  <a:pt x="26" y="34"/>
                </a:cubicBezTo>
                <a:cubicBezTo>
                  <a:pt x="26" y="37"/>
                  <a:pt x="26" y="37"/>
                  <a:pt x="26" y="37"/>
                </a:cubicBezTo>
                <a:cubicBezTo>
                  <a:pt x="26" y="48"/>
                  <a:pt x="26" y="48"/>
                  <a:pt x="26" y="48"/>
                </a:cubicBezTo>
                <a:cubicBezTo>
                  <a:pt x="26" y="52"/>
                  <a:pt x="27" y="54"/>
                  <a:pt x="28" y="54"/>
                </a:cubicBezTo>
                <a:cubicBezTo>
                  <a:pt x="30" y="55"/>
                  <a:pt x="33" y="55"/>
                  <a:pt x="36" y="53"/>
                </a:cubicBezTo>
                <a:cubicBezTo>
                  <a:pt x="38" y="52"/>
                  <a:pt x="38" y="52"/>
                  <a:pt x="38" y="52"/>
                </a:cubicBezTo>
                <a:cubicBezTo>
                  <a:pt x="46" y="69"/>
                  <a:pt x="46" y="69"/>
                  <a:pt x="46" y="69"/>
                </a:cubicBezTo>
                <a:cubicBezTo>
                  <a:pt x="46" y="70"/>
                  <a:pt x="46" y="70"/>
                  <a:pt x="46" y="70"/>
                </a:cubicBezTo>
                <a:cubicBezTo>
                  <a:pt x="46" y="70"/>
                  <a:pt x="46" y="70"/>
                  <a:pt x="46" y="70"/>
                </a:cubicBezTo>
                <a:cubicBezTo>
                  <a:pt x="46" y="70"/>
                  <a:pt x="46" y="70"/>
                  <a:pt x="46" y="70"/>
                </a:cubicBezTo>
                <a:cubicBezTo>
                  <a:pt x="43" y="102"/>
                  <a:pt x="40" y="120"/>
                  <a:pt x="36" y="125"/>
                </a:cubicBezTo>
                <a:cubicBezTo>
                  <a:pt x="35" y="126"/>
                  <a:pt x="34" y="127"/>
                  <a:pt x="31" y="128"/>
                </a:cubicBezTo>
                <a:cubicBezTo>
                  <a:pt x="28" y="128"/>
                  <a:pt x="26" y="127"/>
                  <a:pt x="24" y="126"/>
                </a:cubicBezTo>
                <a:cubicBezTo>
                  <a:pt x="13" y="146"/>
                  <a:pt x="6" y="157"/>
                  <a:pt x="3" y="159"/>
                </a:cubicBezTo>
                <a:cubicBezTo>
                  <a:pt x="4" y="159"/>
                  <a:pt x="4" y="159"/>
                  <a:pt x="4" y="159"/>
                </a:cubicBezTo>
                <a:cubicBezTo>
                  <a:pt x="2" y="159"/>
                  <a:pt x="1" y="164"/>
                  <a:pt x="2" y="174"/>
                </a:cubicBezTo>
                <a:cubicBezTo>
                  <a:pt x="4" y="176"/>
                  <a:pt x="4" y="176"/>
                  <a:pt x="4" y="176"/>
                </a:cubicBezTo>
                <a:cubicBezTo>
                  <a:pt x="5" y="176"/>
                  <a:pt x="5" y="176"/>
                  <a:pt x="5" y="176"/>
                </a:cubicBezTo>
                <a:cubicBezTo>
                  <a:pt x="6" y="177"/>
                  <a:pt x="6" y="177"/>
                  <a:pt x="6" y="177"/>
                </a:cubicBezTo>
                <a:lnTo>
                  <a:pt x="2" y="18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Freeform 13"/>
          <p:cNvSpPr>
            <a:spLocks/>
          </p:cNvSpPr>
          <p:nvPr/>
        </p:nvSpPr>
        <p:spPr bwMode="auto">
          <a:xfrm>
            <a:off x="5686475" y="4433888"/>
            <a:ext cx="722313" cy="623888"/>
          </a:xfrm>
          <a:custGeom>
            <a:avLst/>
            <a:gdLst>
              <a:gd name="T0" fmla="*/ 142 w 192"/>
              <a:gd name="T1" fmla="*/ 7 h 166"/>
              <a:gd name="T2" fmla="*/ 131 w 192"/>
              <a:gd name="T3" fmla="*/ 10 h 166"/>
              <a:gd name="T4" fmla="*/ 129 w 192"/>
              <a:gd name="T5" fmla="*/ 0 h 166"/>
              <a:gd name="T6" fmla="*/ 125 w 192"/>
              <a:gd name="T7" fmla="*/ 10 h 166"/>
              <a:gd name="T8" fmla="*/ 119 w 192"/>
              <a:gd name="T9" fmla="*/ 18 h 166"/>
              <a:gd name="T10" fmla="*/ 108 w 192"/>
              <a:gd name="T11" fmla="*/ 17 h 166"/>
              <a:gd name="T12" fmla="*/ 106 w 192"/>
              <a:gd name="T13" fmla="*/ 25 h 166"/>
              <a:gd name="T14" fmla="*/ 94 w 192"/>
              <a:gd name="T15" fmla="*/ 28 h 166"/>
              <a:gd name="T16" fmla="*/ 90 w 192"/>
              <a:gd name="T17" fmla="*/ 30 h 166"/>
              <a:gd name="T18" fmla="*/ 80 w 192"/>
              <a:gd name="T19" fmla="*/ 26 h 166"/>
              <a:gd name="T20" fmla="*/ 73 w 192"/>
              <a:gd name="T21" fmla="*/ 24 h 166"/>
              <a:gd name="T22" fmla="*/ 84 w 192"/>
              <a:gd name="T23" fmla="*/ 40 h 166"/>
              <a:gd name="T24" fmla="*/ 90 w 192"/>
              <a:gd name="T25" fmla="*/ 46 h 166"/>
              <a:gd name="T26" fmla="*/ 88 w 192"/>
              <a:gd name="T27" fmla="*/ 55 h 166"/>
              <a:gd name="T28" fmla="*/ 69 w 192"/>
              <a:gd name="T29" fmla="*/ 64 h 166"/>
              <a:gd name="T30" fmla="*/ 62 w 192"/>
              <a:gd name="T31" fmla="*/ 65 h 166"/>
              <a:gd name="T32" fmla="*/ 55 w 192"/>
              <a:gd name="T33" fmla="*/ 63 h 166"/>
              <a:gd name="T34" fmla="*/ 47 w 192"/>
              <a:gd name="T35" fmla="*/ 71 h 166"/>
              <a:gd name="T36" fmla="*/ 39 w 192"/>
              <a:gd name="T37" fmla="*/ 74 h 166"/>
              <a:gd name="T38" fmla="*/ 8 w 192"/>
              <a:gd name="T39" fmla="*/ 74 h 166"/>
              <a:gd name="T40" fmla="*/ 4 w 192"/>
              <a:gd name="T41" fmla="*/ 96 h 166"/>
              <a:gd name="T42" fmla="*/ 11 w 192"/>
              <a:gd name="T43" fmla="*/ 100 h 166"/>
              <a:gd name="T44" fmla="*/ 15 w 192"/>
              <a:gd name="T45" fmla="*/ 95 h 166"/>
              <a:gd name="T46" fmla="*/ 28 w 192"/>
              <a:gd name="T47" fmla="*/ 96 h 166"/>
              <a:gd name="T48" fmla="*/ 31 w 192"/>
              <a:gd name="T49" fmla="*/ 118 h 166"/>
              <a:gd name="T50" fmla="*/ 26 w 192"/>
              <a:gd name="T51" fmla="*/ 130 h 166"/>
              <a:gd name="T52" fmla="*/ 38 w 192"/>
              <a:gd name="T53" fmla="*/ 148 h 166"/>
              <a:gd name="T54" fmla="*/ 33 w 192"/>
              <a:gd name="T55" fmla="*/ 166 h 166"/>
              <a:gd name="T56" fmla="*/ 46 w 192"/>
              <a:gd name="T57" fmla="*/ 159 h 166"/>
              <a:gd name="T58" fmla="*/ 55 w 192"/>
              <a:gd name="T59" fmla="*/ 160 h 166"/>
              <a:gd name="T60" fmla="*/ 84 w 192"/>
              <a:gd name="T61" fmla="*/ 160 h 166"/>
              <a:gd name="T62" fmla="*/ 98 w 192"/>
              <a:gd name="T63" fmla="*/ 150 h 166"/>
              <a:gd name="T64" fmla="*/ 114 w 192"/>
              <a:gd name="T65" fmla="*/ 137 h 166"/>
              <a:gd name="T66" fmla="*/ 124 w 192"/>
              <a:gd name="T67" fmla="*/ 141 h 166"/>
              <a:gd name="T68" fmla="*/ 137 w 192"/>
              <a:gd name="T69" fmla="*/ 146 h 166"/>
              <a:gd name="T70" fmla="*/ 146 w 192"/>
              <a:gd name="T71" fmla="*/ 149 h 166"/>
              <a:gd name="T72" fmla="*/ 148 w 192"/>
              <a:gd name="T73" fmla="*/ 144 h 166"/>
              <a:gd name="T74" fmla="*/ 151 w 192"/>
              <a:gd name="T75" fmla="*/ 142 h 166"/>
              <a:gd name="T76" fmla="*/ 157 w 192"/>
              <a:gd name="T77" fmla="*/ 138 h 166"/>
              <a:gd name="T78" fmla="*/ 173 w 192"/>
              <a:gd name="T79" fmla="*/ 126 h 166"/>
              <a:gd name="T80" fmla="*/ 176 w 192"/>
              <a:gd name="T81" fmla="*/ 124 h 166"/>
              <a:gd name="T82" fmla="*/ 183 w 192"/>
              <a:gd name="T83" fmla="*/ 122 h 166"/>
              <a:gd name="T84" fmla="*/ 190 w 192"/>
              <a:gd name="T85" fmla="*/ 118 h 166"/>
              <a:gd name="T86" fmla="*/ 186 w 192"/>
              <a:gd name="T87" fmla="*/ 103 h 166"/>
              <a:gd name="T88" fmla="*/ 188 w 192"/>
              <a:gd name="T89" fmla="*/ 94 h 166"/>
              <a:gd name="T90" fmla="*/ 174 w 192"/>
              <a:gd name="T91" fmla="*/ 83 h 166"/>
              <a:gd name="T92" fmla="*/ 186 w 192"/>
              <a:gd name="T93" fmla="*/ 34 h 166"/>
              <a:gd name="T94" fmla="*/ 178 w 192"/>
              <a:gd name="T95" fmla="*/ 38 h 166"/>
              <a:gd name="T96" fmla="*/ 168 w 192"/>
              <a:gd name="T97" fmla="*/ 38 h 166"/>
              <a:gd name="T98" fmla="*/ 167 w 192"/>
              <a:gd name="T99" fmla="*/ 34 h 166"/>
              <a:gd name="T100" fmla="*/ 166 w 192"/>
              <a:gd name="T101" fmla="*/ 32 h 166"/>
              <a:gd name="T102" fmla="*/ 156 w 192"/>
              <a:gd name="T103" fmla="*/ 20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92" h="166">
                <a:moveTo>
                  <a:pt x="150" y="3"/>
                </a:moveTo>
                <a:cubicBezTo>
                  <a:pt x="148" y="2"/>
                  <a:pt x="148" y="2"/>
                  <a:pt x="148" y="2"/>
                </a:cubicBezTo>
                <a:cubicBezTo>
                  <a:pt x="144" y="4"/>
                  <a:pt x="144" y="4"/>
                  <a:pt x="144" y="4"/>
                </a:cubicBezTo>
                <a:cubicBezTo>
                  <a:pt x="142" y="7"/>
                  <a:pt x="142" y="7"/>
                  <a:pt x="142" y="7"/>
                </a:cubicBezTo>
                <a:cubicBezTo>
                  <a:pt x="141" y="11"/>
                  <a:pt x="139" y="13"/>
                  <a:pt x="136" y="13"/>
                </a:cubicBezTo>
                <a:cubicBezTo>
                  <a:pt x="135" y="13"/>
                  <a:pt x="133" y="12"/>
                  <a:pt x="132" y="10"/>
                </a:cubicBezTo>
                <a:cubicBezTo>
                  <a:pt x="131" y="10"/>
                  <a:pt x="131" y="10"/>
                  <a:pt x="131" y="10"/>
                </a:cubicBezTo>
                <a:cubicBezTo>
                  <a:pt x="131" y="10"/>
                  <a:pt x="131" y="10"/>
                  <a:pt x="131" y="10"/>
                </a:cubicBezTo>
                <a:cubicBezTo>
                  <a:pt x="131" y="10"/>
                  <a:pt x="131" y="10"/>
                  <a:pt x="131" y="10"/>
                </a:cubicBezTo>
                <a:cubicBezTo>
                  <a:pt x="130" y="6"/>
                  <a:pt x="130" y="6"/>
                  <a:pt x="130" y="6"/>
                </a:cubicBezTo>
                <a:cubicBezTo>
                  <a:pt x="130" y="5"/>
                  <a:pt x="130" y="5"/>
                  <a:pt x="130" y="5"/>
                </a:cubicBezTo>
                <a:cubicBezTo>
                  <a:pt x="129" y="0"/>
                  <a:pt x="129" y="0"/>
                  <a:pt x="129" y="0"/>
                </a:cubicBezTo>
                <a:cubicBezTo>
                  <a:pt x="127" y="0"/>
                  <a:pt x="127" y="0"/>
                  <a:pt x="127" y="0"/>
                </a:cubicBezTo>
                <a:cubicBezTo>
                  <a:pt x="126" y="0"/>
                  <a:pt x="126" y="0"/>
                  <a:pt x="126" y="0"/>
                </a:cubicBezTo>
                <a:cubicBezTo>
                  <a:pt x="125" y="4"/>
                  <a:pt x="125" y="4"/>
                  <a:pt x="125" y="4"/>
                </a:cubicBezTo>
                <a:cubicBezTo>
                  <a:pt x="125" y="10"/>
                  <a:pt x="125" y="10"/>
                  <a:pt x="125" y="10"/>
                </a:cubicBezTo>
                <a:cubicBezTo>
                  <a:pt x="125" y="10"/>
                  <a:pt x="125" y="10"/>
                  <a:pt x="125" y="10"/>
                </a:cubicBezTo>
                <a:cubicBezTo>
                  <a:pt x="124" y="10"/>
                  <a:pt x="124" y="10"/>
                  <a:pt x="124" y="10"/>
                </a:cubicBezTo>
                <a:cubicBezTo>
                  <a:pt x="120" y="17"/>
                  <a:pt x="120" y="17"/>
                  <a:pt x="120" y="17"/>
                </a:cubicBezTo>
                <a:cubicBezTo>
                  <a:pt x="119" y="18"/>
                  <a:pt x="119" y="18"/>
                  <a:pt x="119" y="18"/>
                </a:cubicBezTo>
                <a:cubicBezTo>
                  <a:pt x="118" y="18"/>
                  <a:pt x="118" y="18"/>
                  <a:pt x="118" y="18"/>
                </a:cubicBezTo>
                <a:cubicBezTo>
                  <a:pt x="108" y="17"/>
                  <a:pt x="108" y="17"/>
                  <a:pt x="108" y="17"/>
                </a:cubicBezTo>
                <a:cubicBezTo>
                  <a:pt x="108" y="17"/>
                  <a:pt x="108" y="17"/>
                  <a:pt x="108" y="17"/>
                </a:cubicBezTo>
                <a:cubicBezTo>
                  <a:pt x="108" y="17"/>
                  <a:pt x="108" y="17"/>
                  <a:pt x="108" y="17"/>
                </a:cubicBezTo>
                <a:cubicBezTo>
                  <a:pt x="108" y="17"/>
                  <a:pt x="108" y="17"/>
                  <a:pt x="108" y="17"/>
                </a:cubicBezTo>
                <a:cubicBezTo>
                  <a:pt x="108" y="18"/>
                  <a:pt x="108" y="18"/>
                  <a:pt x="108" y="18"/>
                </a:cubicBezTo>
                <a:cubicBezTo>
                  <a:pt x="104" y="22"/>
                  <a:pt x="104" y="22"/>
                  <a:pt x="104" y="22"/>
                </a:cubicBezTo>
                <a:cubicBezTo>
                  <a:pt x="106" y="25"/>
                  <a:pt x="106" y="25"/>
                  <a:pt x="106" y="25"/>
                </a:cubicBezTo>
                <a:cubicBezTo>
                  <a:pt x="106" y="25"/>
                  <a:pt x="106" y="25"/>
                  <a:pt x="106" y="25"/>
                </a:cubicBezTo>
                <a:cubicBezTo>
                  <a:pt x="103" y="29"/>
                  <a:pt x="103" y="29"/>
                  <a:pt x="103" y="29"/>
                </a:cubicBezTo>
                <a:cubicBezTo>
                  <a:pt x="94" y="29"/>
                  <a:pt x="94" y="29"/>
                  <a:pt x="94" y="29"/>
                </a:cubicBezTo>
                <a:cubicBezTo>
                  <a:pt x="94" y="28"/>
                  <a:pt x="94" y="28"/>
                  <a:pt x="94" y="28"/>
                </a:cubicBezTo>
                <a:cubicBezTo>
                  <a:pt x="94" y="27"/>
                  <a:pt x="94" y="27"/>
                  <a:pt x="94" y="27"/>
                </a:cubicBezTo>
                <a:cubicBezTo>
                  <a:pt x="92" y="26"/>
                  <a:pt x="92" y="26"/>
                  <a:pt x="92" y="26"/>
                </a:cubicBezTo>
                <a:cubicBezTo>
                  <a:pt x="91" y="29"/>
                  <a:pt x="91" y="29"/>
                  <a:pt x="91" y="29"/>
                </a:cubicBezTo>
                <a:cubicBezTo>
                  <a:pt x="90" y="30"/>
                  <a:pt x="90" y="30"/>
                  <a:pt x="90" y="30"/>
                </a:cubicBezTo>
                <a:cubicBezTo>
                  <a:pt x="84" y="30"/>
                  <a:pt x="84" y="30"/>
                  <a:pt x="84" y="30"/>
                </a:cubicBezTo>
                <a:cubicBezTo>
                  <a:pt x="84" y="30"/>
                  <a:pt x="84" y="30"/>
                  <a:pt x="84" y="30"/>
                </a:cubicBezTo>
                <a:cubicBezTo>
                  <a:pt x="80" y="27"/>
                  <a:pt x="80" y="27"/>
                  <a:pt x="80" y="27"/>
                </a:cubicBezTo>
                <a:cubicBezTo>
                  <a:pt x="80" y="26"/>
                  <a:pt x="80" y="26"/>
                  <a:pt x="80" y="26"/>
                </a:cubicBezTo>
                <a:cubicBezTo>
                  <a:pt x="80" y="26"/>
                  <a:pt x="80" y="26"/>
                  <a:pt x="80" y="26"/>
                </a:cubicBezTo>
                <a:cubicBezTo>
                  <a:pt x="80" y="26"/>
                  <a:pt x="80" y="26"/>
                  <a:pt x="80" y="26"/>
                </a:cubicBezTo>
                <a:cubicBezTo>
                  <a:pt x="80" y="25"/>
                  <a:pt x="80" y="25"/>
                  <a:pt x="80" y="25"/>
                </a:cubicBezTo>
                <a:cubicBezTo>
                  <a:pt x="73" y="24"/>
                  <a:pt x="73" y="24"/>
                  <a:pt x="73" y="24"/>
                </a:cubicBezTo>
                <a:cubicBezTo>
                  <a:pt x="68" y="26"/>
                  <a:pt x="68" y="26"/>
                  <a:pt x="68" y="26"/>
                </a:cubicBezTo>
                <a:cubicBezTo>
                  <a:pt x="66" y="28"/>
                  <a:pt x="66" y="28"/>
                  <a:pt x="66" y="28"/>
                </a:cubicBezTo>
                <a:cubicBezTo>
                  <a:pt x="74" y="37"/>
                  <a:pt x="74" y="37"/>
                  <a:pt x="74" y="37"/>
                </a:cubicBezTo>
                <a:cubicBezTo>
                  <a:pt x="84" y="40"/>
                  <a:pt x="84" y="40"/>
                  <a:pt x="84" y="40"/>
                </a:cubicBezTo>
                <a:cubicBezTo>
                  <a:pt x="84" y="40"/>
                  <a:pt x="84" y="40"/>
                  <a:pt x="84" y="40"/>
                </a:cubicBezTo>
                <a:cubicBezTo>
                  <a:pt x="84" y="40"/>
                  <a:pt x="84" y="40"/>
                  <a:pt x="84" y="40"/>
                </a:cubicBezTo>
                <a:cubicBezTo>
                  <a:pt x="85" y="41"/>
                  <a:pt x="85" y="41"/>
                  <a:pt x="85" y="41"/>
                </a:cubicBezTo>
                <a:cubicBezTo>
                  <a:pt x="90" y="46"/>
                  <a:pt x="90" y="46"/>
                  <a:pt x="90" y="46"/>
                </a:cubicBezTo>
                <a:cubicBezTo>
                  <a:pt x="88" y="54"/>
                  <a:pt x="88" y="54"/>
                  <a:pt x="88" y="54"/>
                </a:cubicBezTo>
                <a:cubicBezTo>
                  <a:pt x="88" y="54"/>
                  <a:pt x="88" y="54"/>
                  <a:pt x="88" y="54"/>
                </a:cubicBezTo>
                <a:cubicBezTo>
                  <a:pt x="88" y="55"/>
                  <a:pt x="88" y="55"/>
                  <a:pt x="88" y="55"/>
                </a:cubicBezTo>
                <a:cubicBezTo>
                  <a:pt x="88" y="55"/>
                  <a:pt x="88" y="55"/>
                  <a:pt x="88" y="55"/>
                </a:cubicBezTo>
                <a:cubicBezTo>
                  <a:pt x="81" y="60"/>
                  <a:pt x="81" y="60"/>
                  <a:pt x="81" y="60"/>
                </a:cubicBezTo>
                <a:cubicBezTo>
                  <a:pt x="81" y="61"/>
                  <a:pt x="81" y="61"/>
                  <a:pt x="81" y="61"/>
                </a:cubicBezTo>
                <a:cubicBezTo>
                  <a:pt x="80" y="61"/>
                  <a:pt x="80" y="61"/>
                  <a:pt x="80" y="61"/>
                </a:cubicBezTo>
                <a:cubicBezTo>
                  <a:pt x="69" y="64"/>
                  <a:pt x="69" y="64"/>
                  <a:pt x="69" y="64"/>
                </a:cubicBezTo>
                <a:cubicBezTo>
                  <a:pt x="69" y="64"/>
                  <a:pt x="69" y="64"/>
                  <a:pt x="69" y="64"/>
                </a:cubicBezTo>
                <a:cubicBezTo>
                  <a:pt x="62" y="65"/>
                  <a:pt x="62" y="65"/>
                  <a:pt x="62" y="65"/>
                </a:cubicBezTo>
                <a:cubicBezTo>
                  <a:pt x="62" y="65"/>
                  <a:pt x="62" y="65"/>
                  <a:pt x="62" y="65"/>
                </a:cubicBezTo>
                <a:cubicBezTo>
                  <a:pt x="62" y="65"/>
                  <a:pt x="62" y="65"/>
                  <a:pt x="62" y="65"/>
                </a:cubicBezTo>
                <a:cubicBezTo>
                  <a:pt x="62" y="65"/>
                  <a:pt x="62" y="65"/>
                  <a:pt x="62" y="65"/>
                </a:cubicBezTo>
                <a:cubicBezTo>
                  <a:pt x="62" y="65"/>
                  <a:pt x="62" y="65"/>
                  <a:pt x="62" y="65"/>
                </a:cubicBezTo>
                <a:cubicBezTo>
                  <a:pt x="57" y="63"/>
                  <a:pt x="57" y="63"/>
                  <a:pt x="57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52" y="67"/>
                  <a:pt x="52" y="67"/>
                  <a:pt x="52" y="67"/>
                </a:cubicBezTo>
                <a:cubicBezTo>
                  <a:pt x="52" y="67"/>
                  <a:pt x="52" y="67"/>
                  <a:pt x="52" y="67"/>
                </a:cubicBezTo>
                <a:cubicBezTo>
                  <a:pt x="52" y="67"/>
                  <a:pt x="52" y="67"/>
                  <a:pt x="52" y="67"/>
                </a:cubicBezTo>
                <a:cubicBezTo>
                  <a:pt x="47" y="71"/>
                  <a:pt x="47" y="71"/>
                  <a:pt x="47" y="71"/>
                </a:cubicBezTo>
                <a:cubicBezTo>
                  <a:pt x="46" y="71"/>
                  <a:pt x="46" y="71"/>
                  <a:pt x="46" y="71"/>
                </a:cubicBezTo>
                <a:cubicBezTo>
                  <a:pt x="46" y="71"/>
                  <a:pt x="46" y="71"/>
                  <a:pt x="46" y="71"/>
                </a:cubicBezTo>
                <a:cubicBezTo>
                  <a:pt x="39" y="74"/>
                  <a:pt x="39" y="74"/>
                  <a:pt x="39" y="74"/>
                </a:cubicBezTo>
                <a:cubicBezTo>
                  <a:pt x="39" y="74"/>
                  <a:pt x="39" y="74"/>
                  <a:pt x="39" y="74"/>
                </a:cubicBezTo>
                <a:cubicBezTo>
                  <a:pt x="30" y="71"/>
                  <a:pt x="30" y="71"/>
                  <a:pt x="30" y="71"/>
                </a:cubicBezTo>
                <a:cubicBezTo>
                  <a:pt x="12" y="72"/>
                  <a:pt x="12" y="72"/>
                  <a:pt x="12" y="72"/>
                </a:cubicBezTo>
                <a:cubicBezTo>
                  <a:pt x="8" y="73"/>
                  <a:pt x="8" y="73"/>
                  <a:pt x="8" y="73"/>
                </a:cubicBezTo>
                <a:cubicBezTo>
                  <a:pt x="8" y="74"/>
                  <a:pt x="8" y="74"/>
                  <a:pt x="8" y="74"/>
                </a:cubicBezTo>
                <a:cubicBezTo>
                  <a:pt x="4" y="74"/>
                  <a:pt x="4" y="74"/>
                  <a:pt x="4" y="74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6"/>
                  <a:pt x="0" y="86"/>
                  <a:pt x="0" y="86"/>
                </a:cubicBezTo>
                <a:cubicBezTo>
                  <a:pt x="4" y="96"/>
                  <a:pt x="4" y="96"/>
                  <a:pt x="4" y="96"/>
                </a:cubicBezTo>
                <a:cubicBezTo>
                  <a:pt x="9" y="98"/>
                  <a:pt x="9" y="98"/>
                  <a:pt x="9" y="98"/>
                </a:cubicBezTo>
                <a:cubicBezTo>
                  <a:pt x="9" y="98"/>
                  <a:pt x="9" y="98"/>
                  <a:pt x="9" y="98"/>
                </a:cubicBezTo>
                <a:cubicBezTo>
                  <a:pt x="9" y="98"/>
                  <a:pt x="9" y="98"/>
                  <a:pt x="9" y="98"/>
                </a:cubicBezTo>
                <a:cubicBezTo>
                  <a:pt x="11" y="100"/>
                  <a:pt x="11" y="100"/>
                  <a:pt x="11" y="100"/>
                </a:cubicBezTo>
                <a:cubicBezTo>
                  <a:pt x="14" y="96"/>
                  <a:pt x="14" y="96"/>
                  <a:pt x="14" y="96"/>
                </a:cubicBezTo>
                <a:cubicBezTo>
                  <a:pt x="14" y="95"/>
                  <a:pt x="14" y="95"/>
                  <a:pt x="14" y="95"/>
                </a:cubicBezTo>
                <a:cubicBezTo>
                  <a:pt x="14" y="95"/>
                  <a:pt x="14" y="95"/>
                  <a:pt x="14" y="95"/>
                </a:cubicBezTo>
                <a:cubicBezTo>
                  <a:pt x="15" y="95"/>
                  <a:pt x="15" y="95"/>
                  <a:pt x="15" y="95"/>
                </a:cubicBezTo>
                <a:cubicBezTo>
                  <a:pt x="21" y="94"/>
                  <a:pt x="21" y="94"/>
                  <a:pt x="21" y="94"/>
                </a:cubicBezTo>
                <a:cubicBezTo>
                  <a:pt x="22" y="94"/>
                  <a:pt x="22" y="94"/>
                  <a:pt x="22" y="94"/>
                </a:cubicBezTo>
                <a:cubicBezTo>
                  <a:pt x="22" y="94"/>
                  <a:pt x="22" y="94"/>
                  <a:pt x="22" y="94"/>
                </a:cubicBezTo>
                <a:cubicBezTo>
                  <a:pt x="28" y="96"/>
                  <a:pt x="28" y="96"/>
                  <a:pt x="28" y="96"/>
                </a:cubicBezTo>
                <a:cubicBezTo>
                  <a:pt x="34" y="110"/>
                  <a:pt x="34" y="110"/>
                  <a:pt x="34" y="110"/>
                </a:cubicBezTo>
                <a:cubicBezTo>
                  <a:pt x="33" y="110"/>
                  <a:pt x="33" y="110"/>
                  <a:pt x="33" y="110"/>
                </a:cubicBezTo>
                <a:cubicBezTo>
                  <a:pt x="33" y="110"/>
                  <a:pt x="33" y="110"/>
                  <a:pt x="33" y="110"/>
                </a:cubicBezTo>
                <a:cubicBezTo>
                  <a:pt x="31" y="118"/>
                  <a:pt x="31" y="118"/>
                  <a:pt x="31" y="118"/>
                </a:cubicBezTo>
                <a:cubicBezTo>
                  <a:pt x="31" y="118"/>
                  <a:pt x="31" y="118"/>
                  <a:pt x="31" y="118"/>
                </a:cubicBezTo>
                <a:cubicBezTo>
                  <a:pt x="29" y="122"/>
                  <a:pt x="29" y="122"/>
                  <a:pt x="29" y="122"/>
                </a:cubicBezTo>
                <a:cubicBezTo>
                  <a:pt x="29" y="123"/>
                  <a:pt x="29" y="123"/>
                  <a:pt x="29" y="123"/>
                </a:cubicBezTo>
                <a:cubicBezTo>
                  <a:pt x="26" y="130"/>
                  <a:pt x="26" y="130"/>
                  <a:pt x="26" y="130"/>
                </a:cubicBezTo>
                <a:cubicBezTo>
                  <a:pt x="26" y="138"/>
                  <a:pt x="26" y="138"/>
                  <a:pt x="26" y="138"/>
                </a:cubicBezTo>
                <a:cubicBezTo>
                  <a:pt x="31" y="143"/>
                  <a:pt x="31" y="143"/>
                  <a:pt x="31" y="143"/>
                </a:cubicBezTo>
                <a:cubicBezTo>
                  <a:pt x="31" y="143"/>
                  <a:pt x="31" y="143"/>
                  <a:pt x="31" y="143"/>
                </a:cubicBezTo>
                <a:cubicBezTo>
                  <a:pt x="38" y="148"/>
                  <a:pt x="38" y="148"/>
                  <a:pt x="38" y="148"/>
                </a:cubicBezTo>
                <a:cubicBezTo>
                  <a:pt x="38" y="149"/>
                  <a:pt x="38" y="149"/>
                  <a:pt x="38" y="149"/>
                </a:cubicBezTo>
                <a:cubicBezTo>
                  <a:pt x="39" y="149"/>
                  <a:pt x="39" y="149"/>
                  <a:pt x="39" y="149"/>
                </a:cubicBezTo>
                <a:cubicBezTo>
                  <a:pt x="34" y="160"/>
                  <a:pt x="34" y="160"/>
                  <a:pt x="34" y="160"/>
                </a:cubicBezTo>
                <a:cubicBezTo>
                  <a:pt x="33" y="166"/>
                  <a:pt x="33" y="166"/>
                  <a:pt x="33" y="166"/>
                </a:cubicBezTo>
                <a:cubicBezTo>
                  <a:pt x="34" y="165"/>
                  <a:pt x="34" y="165"/>
                  <a:pt x="34" y="165"/>
                </a:cubicBezTo>
                <a:cubicBezTo>
                  <a:pt x="35" y="165"/>
                  <a:pt x="35" y="165"/>
                  <a:pt x="35" y="165"/>
                </a:cubicBezTo>
                <a:cubicBezTo>
                  <a:pt x="39" y="163"/>
                  <a:pt x="39" y="163"/>
                  <a:pt x="39" y="163"/>
                </a:cubicBezTo>
                <a:cubicBezTo>
                  <a:pt x="46" y="159"/>
                  <a:pt x="46" y="159"/>
                  <a:pt x="46" y="159"/>
                </a:cubicBezTo>
                <a:cubicBezTo>
                  <a:pt x="46" y="159"/>
                  <a:pt x="46" y="159"/>
                  <a:pt x="46" y="159"/>
                </a:cubicBezTo>
                <a:cubicBezTo>
                  <a:pt x="54" y="160"/>
                  <a:pt x="54" y="160"/>
                  <a:pt x="54" y="160"/>
                </a:cubicBezTo>
                <a:cubicBezTo>
                  <a:pt x="55" y="160"/>
                  <a:pt x="55" y="160"/>
                  <a:pt x="55" y="160"/>
                </a:cubicBezTo>
                <a:cubicBezTo>
                  <a:pt x="55" y="160"/>
                  <a:pt x="55" y="160"/>
                  <a:pt x="55" y="160"/>
                </a:cubicBezTo>
                <a:cubicBezTo>
                  <a:pt x="67" y="165"/>
                  <a:pt x="67" y="165"/>
                  <a:pt x="67" y="165"/>
                </a:cubicBezTo>
                <a:cubicBezTo>
                  <a:pt x="80" y="165"/>
                  <a:pt x="80" y="165"/>
                  <a:pt x="80" y="165"/>
                </a:cubicBezTo>
                <a:cubicBezTo>
                  <a:pt x="84" y="160"/>
                  <a:pt x="84" y="160"/>
                  <a:pt x="84" y="160"/>
                </a:cubicBezTo>
                <a:cubicBezTo>
                  <a:pt x="84" y="160"/>
                  <a:pt x="84" y="160"/>
                  <a:pt x="84" y="160"/>
                </a:cubicBezTo>
                <a:cubicBezTo>
                  <a:pt x="84" y="160"/>
                  <a:pt x="84" y="160"/>
                  <a:pt x="84" y="160"/>
                </a:cubicBezTo>
                <a:cubicBezTo>
                  <a:pt x="91" y="156"/>
                  <a:pt x="91" y="156"/>
                  <a:pt x="91" y="156"/>
                </a:cubicBezTo>
                <a:cubicBezTo>
                  <a:pt x="98" y="151"/>
                  <a:pt x="98" y="151"/>
                  <a:pt x="98" y="151"/>
                </a:cubicBezTo>
                <a:cubicBezTo>
                  <a:pt x="98" y="150"/>
                  <a:pt x="98" y="150"/>
                  <a:pt x="98" y="150"/>
                </a:cubicBezTo>
                <a:cubicBezTo>
                  <a:pt x="98" y="150"/>
                  <a:pt x="98" y="150"/>
                  <a:pt x="98" y="150"/>
                </a:cubicBezTo>
                <a:cubicBezTo>
                  <a:pt x="103" y="149"/>
                  <a:pt x="103" y="149"/>
                  <a:pt x="103" y="149"/>
                </a:cubicBezTo>
                <a:cubicBezTo>
                  <a:pt x="108" y="145"/>
                  <a:pt x="108" y="145"/>
                  <a:pt x="108" y="145"/>
                </a:cubicBezTo>
                <a:cubicBezTo>
                  <a:pt x="114" y="137"/>
                  <a:pt x="114" y="137"/>
                  <a:pt x="114" y="137"/>
                </a:cubicBezTo>
                <a:cubicBezTo>
                  <a:pt x="123" y="140"/>
                  <a:pt x="123" y="140"/>
                  <a:pt x="123" y="140"/>
                </a:cubicBezTo>
                <a:cubicBezTo>
                  <a:pt x="124" y="140"/>
                  <a:pt x="124" y="140"/>
                  <a:pt x="124" y="140"/>
                </a:cubicBezTo>
                <a:cubicBezTo>
                  <a:pt x="124" y="141"/>
                  <a:pt x="124" y="141"/>
                  <a:pt x="124" y="141"/>
                </a:cubicBezTo>
                <a:cubicBezTo>
                  <a:pt x="124" y="141"/>
                  <a:pt x="124" y="141"/>
                  <a:pt x="124" y="141"/>
                </a:cubicBezTo>
                <a:cubicBezTo>
                  <a:pt x="126" y="144"/>
                  <a:pt x="127" y="146"/>
                  <a:pt x="128" y="146"/>
                </a:cubicBezTo>
                <a:cubicBezTo>
                  <a:pt x="133" y="146"/>
                  <a:pt x="133" y="146"/>
                  <a:pt x="133" y="146"/>
                </a:cubicBezTo>
                <a:cubicBezTo>
                  <a:pt x="134" y="146"/>
                  <a:pt x="134" y="146"/>
                  <a:pt x="134" y="146"/>
                </a:cubicBezTo>
                <a:cubicBezTo>
                  <a:pt x="137" y="146"/>
                  <a:pt x="137" y="146"/>
                  <a:pt x="137" y="146"/>
                </a:cubicBezTo>
                <a:cubicBezTo>
                  <a:pt x="138" y="146"/>
                  <a:pt x="138" y="146"/>
                  <a:pt x="138" y="146"/>
                </a:cubicBezTo>
                <a:cubicBezTo>
                  <a:pt x="138" y="147"/>
                  <a:pt x="138" y="147"/>
                  <a:pt x="138" y="147"/>
                </a:cubicBezTo>
                <a:cubicBezTo>
                  <a:pt x="144" y="149"/>
                  <a:pt x="144" y="149"/>
                  <a:pt x="144" y="149"/>
                </a:cubicBezTo>
                <a:cubicBezTo>
                  <a:pt x="146" y="149"/>
                  <a:pt x="146" y="149"/>
                  <a:pt x="146" y="149"/>
                </a:cubicBezTo>
                <a:cubicBezTo>
                  <a:pt x="147" y="148"/>
                  <a:pt x="147" y="148"/>
                  <a:pt x="147" y="148"/>
                </a:cubicBezTo>
                <a:cubicBezTo>
                  <a:pt x="148" y="145"/>
                  <a:pt x="148" y="145"/>
                  <a:pt x="148" y="145"/>
                </a:cubicBezTo>
                <a:cubicBezTo>
                  <a:pt x="148" y="145"/>
                  <a:pt x="148" y="145"/>
                  <a:pt x="148" y="145"/>
                </a:cubicBezTo>
                <a:cubicBezTo>
                  <a:pt x="148" y="144"/>
                  <a:pt x="148" y="144"/>
                  <a:pt x="148" y="144"/>
                </a:cubicBezTo>
                <a:cubicBezTo>
                  <a:pt x="148" y="144"/>
                  <a:pt x="148" y="144"/>
                  <a:pt x="148" y="144"/>
                </a:cubicBezTo>
                <a:cubicBezTo>
                  <a:pt x="148" y="144"/>
                  <a:pt x="148" y="144"/>
                  <a:pt x="148" y="144"/>
                </a:cubicBezTo>
                <a:cubicBezTo>
                  <a:pt x="151" y="142"/>
                  <a:pt x="151" y="142"/>
                  <a:pt x="151" y="142"/>
                </a:cubicBezTo>
                <a:cubicBezTo>
                  <a:pt x="151" y="142"/>
                  <a:pt x="151" y="142"/>
                  <a:pt x="151" y="142"/>
                </a:cubicBezTo>
                <a:cubicBezTo>
                  <a:pt x="156" y="138"/>
                  <a:pt x="156" y="138"/>
                  <a:pt x="156" y="138"/>
                </a:cubicBezTo>
                <a:cubicBezTo>
                  <a:pt x="156" y="138"/>
                  <a:pt x="156" y="138"/>
                  <a:pt x="156" y="138"/>
                </a:cubicBezTo>
                <a:cubicBezTo>
                  <a:pt x="156" y="138"/>
                  <a:pt x="156" y="138"/>
                  <a:pt x="156" y="138"/>
                </a:cubicBezTo>
                <a:cubicBezTo>
                  <a:pt x="157" y="138"/>
                  <a:pt x="157" y="138"/>
                  <a:pt x="157" y="138"/>
                </a:cubicBezTo>
                <a:cubicBezTo>
                  <a:pt x="161" y="138"/>
                  <a:pt x="161" y="138"/>
                  <a:pt x="161" y="138"/>
                </a:cubicBezTo>
                <a:cubicBezTo>
                  <a:pt x="161" y="136"/>
                  <a:pt x="162" y="133"/>
                  <a:pt x="165" y="131"/>
                </a:cubicBezTo>
                <a:cubicBezTo>
                  <a:pt x="168" y="129"/>
                  <a:pt x="170" y="128"/>
                  <a:pt x="171" y="128"/>
                </a:cubicBezTo>
                <a:cubicBezTo>
                  <a:pt x="173" y="126"/>
                  <a:pt x="173" y="126"/>
                  <a:pt x="173" y="126"/>
                </a:cubicBezTo>
                <a:cubicBezTo>
                  <a:pt x="174" y="126"/>
                  <a:pt x="174" y="126"/>
                  <a:pt x="174" y="126"/>
                </a:cubicBezTo>
                <a:cubicBezTo>
                  <a:pt x="174" y="126"/>
                  <a:pt x="174" y="126"/>
                  <a:pt x="174" y="126"/>
                </a:cubicBezTo>
                <a:cubicBezTo>
                  <a:pt x="176" y="124"/>
                  <a:pt x="176" y="124"/>
                  <a:pt x="176" y="124"/>
                </a:cubicBezTo>
                <a:cubicBezTo>
                  <a:pt x="176" y="124"/>
                  <a:pt x="176" y="124"/>
                  <a:pt x="176" y="124"/>
                </a:cubicBezTo>
                <a:cubicBezTo>
                  <a:pt x="176" y="124"/>
                  <a:pt x="176" y="124"/>
                  <a:pt x="176" y="124"/>
                </a:cubicBezTo>
                <a:cubicBezTo>
                  <a:pt x="176" y="123"/>
                  <a:pt x="176" y="123"/>
                  <a:pt x="176" y="123"/>
                </a:cubicBezTo>
                <a:cubicBezTo>
                  <a:pt x="177" y="123"/>
                  <a:pt x="177" y="123"/>
                  <a:pt x="177" y="123"/>
                </a:cubicBezTo>
                <a:cubicBezTo>
                  <a:pt x="183" y="122"/>
                  <a:pt x="183" y="122"/>
                  <a:pt x="183" y="122"/>
                </a:cubicBezTo>
                <a:cubicBezTo>
                  <a:pt x="187" y="122"/>
                  <a:pt x="187" y="122"/>
                  <a:pt x="187" y="122"/>
                </a:cubicBezTo>
                <a:cubicBezTo>
                  <a:pt x="188" y="120"/>
                  <a:pt x="188" y="120"/>
                  <a:pt x="188" y="120"/>
                </a:cubicBezTo>
                <a:cubicBezTo>
                  <a:pt x="190" y="118"/>
                  <a:pt x="190" y="118"/>
                  <a:pt x="190" y="118"/>
                </a:cubicBezTo>
                <a:cubicBezTo>
                  <a:pt x="190" y="118"/>
                  <a:pt x="190" y="118"/>
                  <a:pt x="190" y="118"/>
                </a:cubicBezTo>
                <a:cubicBezTo>
                  <a:pt x="192" y="114"/>
                  <a:pt x="192" y="114"/>
                  <a:pt x="192" y="114"/>
                </a:cubicBezTo>
                <a:cubicBezTo>
                  <a:pt x="191" y="114"/>
                  <a:pt x="191" y="114"/>
                  <a:pt x="191" y="114"/>
                </a:cubicBezTo>
                <a:cubicBezTo>
                  <a:pt x="188" y="111"/>
                  <a:pt x="187" y="108"/>
                  <a:pt x="186" y="103"/>
                </a:cubicBezTo>
                <a:cubicBezTo>
                  <a:pt x="186" y="103"/>
                  <a:pt x="186" y="103"/>
                  <a:pt x="186" y="103"/>
                </a:cubicBezTo>
                <a:cubicBezTo>
                  <a:pt x="186" y="103"/>
                  <a:pt x="186" y="103"/>
                  <a:pt x="186" y="103"/>
                </a:cubicBezTo>
                <a:cubicBezTo>
                  <a:pt x="186" y="103"/>
                  <a:pt x="186" y="103"/>
                  <a:pt x="186" y="103"/>
                </a:cubicBezTo>
                <a:cubicBezTo>
                  <a:pt x="186" y="102"/>
                  <a:pt x="186" y="102"/>
                  <a:pt x="186" y="102"/>
                </a:cubicBezTo>
                <a:cubicBezTo>
                  <a:pt x="188" y="94"/>
                  <a:pt x="188" y="94"/>
                  <a:pt x="188" y="94"/>
                </a:cubicBezTo>
                <a:cubicBezTo>
                  <a:pt x="188" y="91"/>
                  <a:pt x="188" y="89"/>
                  <a:pt x="190" y="87"/>
                </a:cubicBezTo>
                <a:cubicBezTo>
                  <a:pt x="190" y="80"/>
                  <a:pt x="190" y="80"/>
                  <a:pt x="190" y="80"/>
                </a:cubicBezTo>
                <a:cubicBezTo>
                  <a:pt x="189" y="79"/>
                  <a:pt x="188" y="78"/>
                  <a:pt x="186" y="78"/>
                </a:cubicBezTo>
                <a:cubicBezTo>
                  <a:pt x="174" y="83"/>
                  <a:pt x="174" y="83"/>
                  <a:pt x="174" y="83"/>
                </a:cubicBezTo>
                <a:cubicBezTo>
                  <a:pt x="174" y="70"/>
                  <a:pt x="174" y="70"/>
                  <a:pt x="174" y="70"/>
                </a:cubicBezTo>
                <a:cubicBezTo>
                  <a:pt x="175" y="68"/>
                  <a:pt x="179" y="64"/>
                  <a:pt x="186" y="60"/>
                </a:cubicBezTo>
                <a:cubicBezTo>
                  <a:pt x="183" y="46"/>
                  <a:pt x="183" y="46"/>
                  <a:pt x="183" y="46"/>
                </a:cubicBezTo>
                <a:cubicBezTo>
                  <a:pt x="182" y="41"/>
                  <a:pt x="183" y="37"/>
                  <a:pt x="186" y="34"/>
                </a:cubicBezTo>
                <a:cubicBezTo>
                  <a:pt x="186" y="32"/>
                  <a:pt x="186" y="32"/>
                  <a:pt x="186" y="32"/>
                </a:cubicBezTo>
                <a:cubicBezTo>
                  <a:pt x="182" y="32"/>
                  <a:pt x="182" y="32"/>
                  <a:pt x="182" y="32"/>
                </a:cubicBezTo>
                <a:cubicBezTo>
                  <a:pt x="180" y="32"/>
                  <a:pt x="180" y="32"/>
                  <a:pt x="180" y="32"/>
                </a:cubicBezTo>
                <a:cubicBezTo>
                  <a:pt x="178" y="38"/>
                  <a:pt x="178" y="38"/>
                  <a:pt x="178" y="38"/>
                </a:cubicBezTo>
                <a:cubicBezTo>
                  <a:pt x="177" y="40"/>
                  <a:pt x="175" y="41"/>
                  <a:pt x="174" y="41"/>
                </a:cubicBezTo>
                <a:cubicBezTo>
                  <a:pt x="173" y="41"/>
                  <a:pt x="173" y="41"/>
                  <a:pt x="173" y="41"/>
                </a:cubicBezTo>
                <a:cubicBezTo>
                  <a:pt x="169" y="38"/>
                  <a:pt x="169" y="38"/>
                  <a:pt x="169" y="38"/>
                </a:cubicBezTo>
                <a:cubicBezTo>
                  <a:pt x="168" y="38"/>
                  <a:pt x="168" y="38"/>
                  <a:pt x="168" y="38"/>
                </a:cubicBezTo>
                <a:cubicBezTo>
                  <a:pt x="168" y="38"/>
                  <a:pt x="168" y="38"/>
                  <a:pt x="168" y="38"/>
                </a:cubicBezTo>
                <a:cubicBezTo>
                  <a:pt x="168" y="38"/>
                  <a:pt x="168" y="38"/>
                  <a:pt x="168" y="38"/>
                </a:cubicBezTo>
                <a:cubicBezTo>
                  <a:pt x="168" y="37"/>
                  <a:pt x="168" y="37"/>
                  <a:pt x="168" y="37"/>
                </a:cubicBezTo>
                <a:cubicBezTo>
                  <a:pt x="167" y="34"/>
                  <a:pt x="167" y="34"/>
                  <a:pt x="167" y="34"/>
                </a:cubicBezTo>
                <a:cubicBezTo>
                  <a:pt x="166" y="30"/>
                  <a:pt x="166" y="30"/>
                  <a:pt x="166" y="30"/>
                </a:cubicBezTo>
                <a:cubicBezTo>
                  <a:pt x="166" y="30"/>
                  <a:pt x="166" y="30"/>
                  <a:pt x="166" y="30"/>
                </a:cubicBezTo>
                <a:cubicBezTo>
                  <a:pt x="166" y="30"/>
                  <a:pt x="166" y="30"/>
                  <a:pt x="166" y="30"/>
                </a:cubicBezTo>
                <a:cubicBezTo>
                  <a:pt x="166" y="32"/>
                  <a:pt x="166" y="32"/>
                  <a:pt x="166" y="32"/>
                </a:cubicBezTo>
                <a:cubicBezTo>
                  <a:pt x="158" y="32"/>
                  <a:pt x="158" y="32"/>
                  <a:pt x="158" y="32"/>
                </a:cubicBezTo>
                <a:cubicBezTo>
                  <a:pt x="158" y="30"/>
                  <a:pt x="158" y="30"/>
                  <a:pt x="158" y="30"/>
                </a:cubicBezTo>
                <a:cubicBezTo>
                  <a:pt x="156" y="26"/>
                  <a:pt x="156" y="26"/>
                  <a:pt x="156" y="26"/>
                </a:cubicBezTo>
                <a:cubicBezTo>
                  <a:pt x="156" y="20"/>
                  <a:pt x="156" y="20"/>
                  <a:pt x="156" y="20"/>
                </a:cubicBezTo>
                <a:cubicBezTo>
                  <a:pt x="152" y="12"/>
                  <a:pt x="152" y="12"/>
                  <a:pt x="152" y="12"/>
                </a:cubicBezTo>
                <a:cubicBezTo>
                  <a:pt x="152" y="6"/>
                  <a:pt x="152" y="6"/>
                  <a:pt x="152" y="6"/>
                </a:cubicBezTo>
                <a:lnTo>
                  <a:pt x="150" y="3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0" name="Freeform 14"/>
          <p:cNvSpPr>
            <a:spLocks/>
          </p:cNvSpPr>
          <p:nvPr/>
        </p:nvSpPr>
        <p:spPr bwMode="auto">
          <a:xfrm>
            <a:off x="5803950" y="4818063"/>
            <a:ext cx="942975" cy="717550"/>
          </a:xfrm>
          <a:custGeom>
            <a:avLst/>
            <a:gdLst>
              <a:gd name="T0" fmla="*/ 202 w 251"/>
              <a:gd name="T1" fmla="*/ 6 h 191"/>
              <a:gd name="T2" fmla="*/ 188 w 251"/>
              <a:gd name="T3" fmla="*/ 18 h 191"/>
              <a:gd name="T4" fmla="*/ 172 w 251"/>
              <a:gd name="T5" fmla="*/ 22 h 191"/>
              <a:gd name="T6" fmla="*/ 161 w 251"/>
              <a:gd name="T7" fmla="*/ 21 h 191"/>
              <a:gd name="T8" fmla="*/ 161 w 251"/>
              <a:gd name="T9" fmla="*/ 21 h 191"/>
              <a:gd name="T10" fmla="*/ 147 w 251"/>
              <a:gd name="T11" fmla="*/ 26 h 191"/>
              <a:gd name="T12" fmla="*/ 137 w 251"/>
              <a:gd name="T13" fmla="*/ 32 h 191"/>
              <a:gd name="T14" fmla="*/ 127 w 251"/>
              <a:gd name="T15" fmla="*/ 40 h 191"/>
              <a:gd name="T16" fmla="*/ 120 w 251"/>
              <a:gd name="T17" fmla="*/ 47 h 191"/>
              <a:gd name="T18" fmla="*/ 118 w 251"/>
              <a:gd name="T19" fmla="*/ 51 h 191"/>
              <a:gd name="T20" fmla="*/ 103 w 251"/>
              <a:gd name="T21" fmla="*/ 48 h 191"/>
              <a:gd name="T22" fmla="*/ 85 w 251"/>
              <a:gd name="T23" fmla="*/ 40 h 191"/>
              <a:gd name="T24" fmla="*/ 80 w 251"/>
              <a:gd name="T25" fmla="*/ 46 h 191"/>
              <a:gd name="T26" fmla="*/ 74 w 251"/>
              <a:gd name="T27" fmla="*/ 51 h 191"/>
              <a:gd name="T28" fmla="*/ 63 w 251"/>
              <a:gd name="T29" fmla="*/ 58 h 191"/>
              <a:gd name="T30" fmla="*/ 51 w 251"/>
              <a:gd name="T31" fmla="*/ 67 h 191"/>
              <a:gd name="T32" fmla="*/ 23 w 251"/>
              <a:gd name="T33" fmla="*/ 62 h 191"/>
              <a:gd name="T34" fmla="*/ 9 w 251"/>
              <a:gd name="T35" fmla="*/ 65 h 191"/>
              <a:gd name="T36" fmla="*/ 1 w 251"/>
              <a:gd name="T37" fmla="*/ 69 h 191"/>
              <a:gd name="T38" fmla="*/ 2 w 251"/>
              <a:gd name="T39" fmla="*/ 79 h 191"/>
              <a:gd name="T40" fmla="*/ 21 w 251"/>
              <a:gd name="T41" fmla="*/ 79 h 191"/>
              <a:gd name="T42" fmla="*/ 23 w 251"/>
              <a:gd name="T43" fmla="*/ 94 h 191"/>
              <a:gd name="T44" fmla="*/ 38 w 251"/>
              <a:gd name="T45" fmla="*/ 92 h 191"/>
              <a:gd name="T46" fmla="*/ 50 w 251"/>
              <a:gd name="T47" fmla="*/ 89 h 191"/>
              <a:gd name="T48" fmla="*/ 53 w 251"/>
              <a:gd name="T49" fmla="*/ 108 h 191"/>
              <a:gd name="T50" fmla="*/ 46 w 251"/>
              <a:gd name="T51" fmla="*/ 116 h 191"/>
              <a:gd name="T52" fmla="*/ 35 w 251"/>
              <a:gd name="T53" fmla="*/ 124 h 191"/>
              <a:gd name="T54" fmla="*/ 53 w 251"/>
              <a:gd name="T55" fmla="*/ 128 h 191"/>
              <a:gd name="T56" fmla="*/ 61 w 251"/>
              <a:gd name="T57" fmla="*/ 133 h 191"/>
              <a:gd name="T58" fmla="*/ 77 w 251"/>
              <a:gd name="T59" fmla="*/ 142 h 191"/>
              <a:gd name="T60" fmla="*/ 70 w 251"/>
              <a:gd name="T61" fmla="*/ 150 h 191"/>
              <a:gd name="T62" fmla="*/ 97 w 251"/>
              <a:gd name="T63" fmla="*/ 178 h 191"/>
              <a:gd name="T64" fmla="*/ 107 w 251"/>
              <a:gd name="T65" fmla="*/ 174 h 191"/>
              <a:gd name="T66" fmla="*/ 123 w 251"/>
              <a:gd name="T67" fmla="*/ 184 h 191"/>
              <a:gd name="T68" fmla="*/ 127 w 251"/>
              <a:gd name="T69" fmla="*/ 179 h 191"/>
              <a:gd name="T70" fmla="*/ 135 w 251"/>
              <a:gd name="T71" fmla="*/ 180 h 191"/>
              <a:gd name="T72" fmla="*/ 155 w 251"/>
              <a:gd name="T73" fmla="*/ 185 h 191"/>
              <a:gd name="T74" fmla="*/ 157 w 251"/>
              <a:gd name="T75" fmla="*/ 186 h 191"/>
              <a:gd name="T76" fmla="*/ 173 w 251"/>
              <a:gd name="T77" fmla="*/ 173 h 191"/>
              <a:gd name="T78" fmla="*/ 179 w 251"/>
              <a:gd name="T79" fmla="*/ 178 h 191"/>
              <a:gd name="T80" fmla="*/ 183 w 251"/>
              <a:gd name="T81" fmla="*/ 170 h 191"/>
              <a:gd name="T82" fmla="*/ 198 w 251"/>
              <a:gd name="T83" fmla="*/ 152 h 191"/>
              <a:gd name="T84" fmla="*/ 207 w 251"/>
              <a:gd name="T85" fmla="*/ 154 h 191"/>
              <a:gd name="T86" fmla="*/ 205 w 251"/>
              <a:gd name="T87" fmla="*/ 143 h 191"/>
              <a:gd name="T88" fmla="*/ 207 w 251"/>
              <a:gd name="T89" fmla="*/ 137 h 191"/>
              <a:gd name="T90" fmla="*/ 229 w 251"/>
              <a:gd name="T91" fmla="*/ 126 h 191"/>
              <a:gd name="T92" fmla="*/ 228 w 251"/>
              <a:gd name="T93" fmla="*/ 114 h 191"/>
              <a:gd name="T94" fmla="*/ 233 w 251"/>
              <a:gd name="T95" fmla="*/ 105 h 191"/>
              <a:gd name="T96" fmla="*/ 239 w 251"/>
              <a:gd name="T97" fmla="*/ 90 h 191"/>
              <a:gd name="T98" fmla="*/ 248 w 251"/>
              <a:gd name="T99" fmla="*/ 78 h 191"/>
              <a:gd name="T100" fmla="*/ 248 w 251"/>
              <a:gd name="T101" fmla="*/ 67 h 191"/>
              <a:gd name="T102" fmla="*/ 248 w 251"/>
              <a:gd name="T103" fmla="*/ 60 h 191"/>
              <a:gd name="T104" fmla="*/ 227 w 251"/>
              <a:gd name="T105" fmla="*/ 61 h 191"/>
              <a:gd name="T106" fmla="*/ 221 w 251"/>
              <a:gd name="T107" fmla="*/ 51 h 191"/>
              <a:gd name="T108" fmla="*/ 211 w 251"/>
              <a:gd name="T109" fmla="*/ 50 h 191"/>
              <a:gd name="T110" fmla="*/ 222 w 251"/>
              <a:gd name="T111" fmla="*/ 29 h 191"/>
              <a:gd name="T112" fmla="*/ 221 w 251"/>
              <a:gd name="T113" fmla="*/ 14 h 191"/>
              <a:gd name="T114" fmla="*/ 217 w 251"/>
              <a:gd name="T115" fmla="*/ 0 h 191"/>
              <a:gd name="T116" fmla="*/ 208 w 251"/>
              <a:gd name="T117" fmla="*/ 4 h 1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251" h="191">
                <a:moveTo>
                  <a:pt x="201" y="4"/>
                </a:moveTo>
                <a:cubicBezTo>
                  <a:pt x="201" y="5"/>
                  <a:pt x="201" y="5"/>
                  <a:pt x="201" y="5"/>
                </a:cubicBezTo>
                <a:cubicBezTo>
                  <a:pt x="202" y="6"/>
                  <a:pt x="202" y="6"/>
                  <a:pt x="202" y="6"/>
                </a:cubicBezTo>
                <a:cubicBezTo>
                  <a:pt x="197" y="14"/>
                  <a:pt x="197" y="14"/>
                  <a:pt x="197" y="14"/>
                </a:cubicBezTo>
                <a:cubicBezTo>
                  <a:pt x="195" y="16"/>
                  <a:pt x="192" y="18"/>
                  <a:pt x="189" y="18"/>
                </a:cubicBezTo>
                <a:cubicBezTo>
                  <a:pt x="188" y="18"/>
                  <a:pt x="188" y="18"/>
                  <a:pt x="188" y="18"/>
                </a:cubicBezTo>
                <a:cubicBezTo>
                  <a:pt x="184" y="15"/>
                  <a:pt x="184" y="15"/>
                  <a:pt x="184" y="15"/>
                </a:cubicBezTo>
                <a:cubicBezTo>
                  <a:pt x="180" y="16"/>
                  <a:pt x="180" y="16"/>
                  <a:pt x="180" y="16"/>
                </a:cubicBezTo>
                <a:cubicBezTo>
                  <a:pt x="172" y="22"/>
                  <a:pt x="172" y="22"/>
                  <a:pt x="172" y="22"/>
                </a:cubicBezTo>
                <a:cubicBezTo>
                  <a:pt x="170" y="22"/>
                  <a:pt x="167" y="20"/>
                  <a:pt x="164" y="16"/>
                </a:cubicBezTo>
                <a:cubicBezTo>
                  <a:pt x="161" y="21"/>
                  <a:pt x="161" y="21"/>
                  <a:pt x="161" y="21"/>
                </a:cubicBezTo>
                <a:cubicBezTo>
                  <a:pt x="161" y="21"/>
                  <a:pt x="161" y="21"/>
                  <a:pt x="161" y="21"/>
                </a:cubicBezTo>
                <a:cubicBezTo>
                  <a:pt x="161" y="21"/>
                  <a:pt x="161" y="21"/>
                  <a:pt x="161" y="21"/>
                </a:cubicBezTo>
                <a:cubicBezTo>
                  <a:pt x="161" y="21"/>
                  <a:pt x="161" y="21"/>
                  <a:pt x="161" y="21"/>
                </a:cubicBezTo>
                <a:cubicBezTo>
                  <a:pt x="161" y="21"/>
                  <a:pt x="161" y="21"/>
                  <a:pt x="161" y="21"/>
                </a:cubicBezTo>
                <a:cubicBezTo>
                  <a:pt x="158" y="24"/>
                  <a:pt x="158" y="24"/>
                  <a:pt x="158" y="24"/>
                </a:cubicBezTo>
                <a:cubicBezTo>
                  <a:pt x="153" y="24"/>
                  <a:pt x="153" y="24"/>
                  <a:pt x="153" y="24"/>
                </a:cubicBezTo>
                <a:cubicBezTo>
                  <a:pt x="147" y="26"/>
                  <a:pt x="147" y="26"/>
                  <a:pt x="147" y="26"/>
                </a:cubicBezTo>
                <a:cubicBezTo>
                  <a:pt x="141" y="30"/>
                  <a:pt x="141" y="30"/>
                  <a:pt x="141" y="30"/>
                </a:cubicBezTo>
                <a:cubicBezTo>
                  <a:pt x="139" y="30"/>
                  <a:pt x="139" y="30"/>
                  <a:pt x="139" y="30"/>
                </a:cubicBezTo>
                <a:cubicBezTo>
                  <a:pt x="137" y="32"/>
                  <a:pt x="137" y="32"/>
                  <a:pt x="137" y="32"/>
                </a:cubicBezTo>
                <a:cubicBezTo>
                  <a:pt x="135" y="34"/>
                  <a:pt x="134" y="36"/>
                  <a:pt x="135" y="37"/>
                </a:cubicBezTo>
                <a:cubicBezTo>
                  <a:pt x="138" y="41"/>
                  <a:pt x="138" y="41"/>
                  <a:pt x="138" y="41"/>
                </a:cubicBezTo>
                <a:cubicBezTo>
                  <a:pt x="127" y="40"/>
                  <a:pt x="127" y="40"/>
                  <a:pt x="127" y="40"/>
                </a:cubicBezTo>
                <a:cubicBezTo>
                  <a:pt x="121" y="45"/>
                  <a:pt x="121" y="45"/>
                  <a:pt x="121" y="45"/>
                </a:cubicBezTo>
                <a:cubicBezTo>
                  <a:pt x="120" y="47"/>
                  <a:pt x="120" y="47"/>
                  <a:pt x="120" y="47"/>
                </a:cubicBezTo>
                <a:cubicBezTo>
                  <a:pt x="120" y="47"/>
                  <a:pt x="120" y="47"/>
                  <a:pt x="120" y="47"/>
                </a:cubicBezTo>
                <a:cubicBezTo>
                  <a:pt x="119" y="50"/>
                  <a:pt x="119" y="50"/>
                  <a:pt x="119" y="50"/>
                </a:cubicBezTo>
                <a:cubicBezTo>
                  <a:pt x="118" y="51"/>
                  <a:pt x="118" y="51"/>
                  <a:pt x="118" y="51"/>
                </a:cubicBezTo>
                <a:cubicBezTo>
                  <a:pt x="118" y="51"/>
                  <a:pt x="118" y="51"/>
                  <a:pt x="118" y="51"/>
                </a:cubicBezTo>
                <a:cubicBezTo>
                  <a:pt x="112" y="51"/>
                  <a:pt x="112" y="51"/>
                  <a:pt x="112" y="51"/>
                </a:cubicBezTo>
                <a:cubicBezTo>
                  <a:pt x="105" y="48"/>
                  <a:pt x="105" y="48"/>
                  <a:pt x="105" y="48"/>
                </a:cubicBezTo>
                <a:cubicBezTo>
                  <a:pt x="103" y="48"/>
                  <a:pt x="103" y="48"/>
                  <a:pt x="103" y="48"/>
                </a:cubicBezTo>
                <a:cubicBezTo>
                  <a:pt x="97" y="49"/>
                  <a:pt x="97" y="49"/>
                  <a:pt x="97" y="49"/>
                </a:cubicBezTo>
                <a:cubicBezTo>
                  <a:pt x="95" y="49"/>
                  <a:pt x="92" y="46"/>
                  <a:pt x="89" y="42"/>
                </a:cubicBezTo>
                <a:cubicBezTo>
                  <a:pt x="85" y="40"/>
                  <a:pt x="85" y="40"/>
                  <a:pt x="85" y="40"/>
                </a:cubicBezTo>
                <a:cubicBezTo>
                  <a:pt x="81" y="46"/>
                  <a:pt x="81" y="46"/>
                  <a:pt x="81" y="46"/>
                </a:cubicBezTo>
                <a:cubicBezTo>
                  <a:pt x="81" y="46"/>
                  <a:pt x="81" y="46"/>
                  <a:pt x="81" y="46"/>
                </a:cubicBezTo>
                <a:cubicBezTo>
                  <a:pt x="80" y="46"/>
                  <a:pt x="80" y="46"/>
                  <a:pt x="80" y="46"/>
                </a:cubicBezTo>
                <a:cubicBezTo>
                  <a:pt x="75" y="50"/>
                  <a:pt x="75" y="50"/>
                  <a:pt x="75" y="50"/>
                </a:cubicBezTo>
                <a:cubicBezTo>
                  <a:pt x="74" y="50"/>
                  <a:pt x="74" y="50"/>
                  <a:pt x="74" y="50"/>
                </a:cubicBezTo>
                <a:cubicBezTo>
                  <a:pt x="74" y="51"/>
                  <a:pt x="74" y="51"/>
                  <a:pt x="74" y="51"/>
                </a:cubicBezTo>
                <a:cubicBezTo>
                  <a:pt x="73" y="51"/>
                  <a:pt x="73" y="51"/>
                  <a:pt x="73" y="51"/>
                </a:cubicBezTo>
                <a:cubicBezTo>
                  <a:pt x="69" y="52"/>
                  <a:pt x="69" y="52"/>
                  <a:pt x="69" y="52"/>
                </a:cubicBezTo>
                <a:cubicBezTo>
                  <a:pt x="63" y="58"/>
                  <a:pt x="63" y="58"/>
                  <a:pt x="63" y="58"/>
                </a:cubicBezTo>
                <a:cubicBezTo>
                  <a:pt x="63" y="58"/>
                  <a:pt x="63" y="58"/>
                  <a:pt x="63" y="58"/>
                </a:cubicBezTo>
                <a:cubicBezTo>
                  <a:pt x="56" y="61"/>
                  <a:pt x="56" y="61"/>
                  <a:pt x="56" y="61"/>
                </a:cubicBezTo>
                <a:cubicBezTo>
                  <a:pt x="51" y="67"/>
                  <a:pt x="51" y="67"/>
                  <a:pt x="51" y="67"/>
                </a:cubicBezTo>
                <a:cubicBezTo>
                  <a:pt x="35" y="67"/>
                  <a:pt x="35" y="67"/>
                  <a:pt x="35" y="67"/>
                </a:cubicBezTo>
                <a:cubicBezTo>
                  <a:pt x="35" y="67"/>
                  <a:pt x="35" y="67"/>
                  <a:pt x="35" y="67"/>
                </a:cubicBezTo>
                <a:cubicBezTo>
                  <a:pt x="23" y="62"/>
                  <a:pt x="23" y="62"/>
                  <a:pt x="23" y="62"/>
                </a:cubicBezTo>
                <a:cubicBezTo>
                  <a:pt x="16" y="62"/>
                  <a:pt x="16" y="62"/>
                  <a:pt x="16" y="62"/>
                </a:cubicBezTo>
                <a:cubicBezTo>
                  <a:pt x="10" y="65"/>
                  <a:pt x="10" y="65"/>
                  <a:pt x="10" y="65"/>
                </a:cubicBezTo>
                <a:cubicBezTo>
                  <a:pt x="9" y="65"/>
                  <a:pt x="9" y="65"/>
                  <a:pt x="9" y="65"/>
                </a:cubicBezTo>
                <a:cubicBezTo>
                  <a:pt x="9" y="65"/>
                  <a:pt x="9" y="65"/>
                  <a:pt x="9" y="65"/>
                </a:cubicBezTo>
                <a:cubicBezTo>
                  <a:pt x="5" y="66"/>
                  <a:pt x="5" y="66"/>
                  <a:pt x="5" y="66"/>
                </a:cubicBezTo>
                <a:cubicBezTo>
                  <a:pt x="3" y="67"/>
                  <a:pt x="2" y="68"/>
                  <a:pt x="1" y="69"/>
                </a:cubicBezTo>
                <a:cubicBezTo>
                  <a:pt x="0" y="71"/>
                  <a:pt x="0" y="71"/>
                  <a:pt x="0" y="71"/>
                </a:cubicBezTo>
                <a:cubicBezTo>
                  <a:pt x="0" y="76"/>
                  <a:pt x="0" y="76"/>
                  <a:pt x="0" y="76"/>
                </a:cubicBezTo>
                <a:cubicBezTo>
                  <a:pt x="2" y="79"/>
                  <a:pt x="2" y="79"/>
                  <a:pt x="2" y="79"/>
                </a:cubicBezTo>
                <a:cubicBezTo>
                  <a:pt x="11" y="76"/>
                  <a:pt x="11" y="76"/>
                  <a:pt x="11" y="76"/>
                </a:cubicBezTo>
                <a:cubicBezTo>
                  <a:pt x="13" y="76"/>
                  <a:pt x="16" y="77"/>
                  <a:pt x="20" y="79"/>
                </a:cubicBezTo>
                <a:cubicBezTo>
                  <a:pt x="21" y="79"/>
                  <a:pt x="21" y="79"/>
                  <a:pt x="21" y="79"/>
                </a:cubicBezTo>
                <a:cubicBezTo>
                  <a:pt x="21" y="80"/>
                  <a:pt x="21" y="80"/>
                  <a:pt x="21" y="80"/>
                </a:cubicBezTo>
                <a:cubicBezTo>
                  <a:pt x="21" y="93"/>
                  <a:pt x="21" y="93"/>
                  <a:pt x="21" y="93"/>
                </a:cubicBezTo>
                <a:cubicBezTo>
                  <a:pt x="23" y="94"/>
                  <a:pt x="23" y="94"/>
                  <a:pt x="23" y="94"/>
                </a:cubicBezTo>
                <a:cubicBezTo>
                  <a:pt x="32" y="94"/>
                  <a:pt x="32" y="94"/>
                  <a:pt x="32" y="94"/>
                </a:cubicBezTo>
                <a:cubicBezTo>
                  <a:pt x="37" y="92"/>
                  <a:pt x="37" y="92"/>
                  <a:pt x="37" y="92"/>
                </a:cubicBezTo>
                <a:cubicBezTo>
                  <a:pt x="38" y="92"/>
                  <a:pt x="38" y="92"/>
                  <a:pt x="38" y="92"/>
                </a:cubicBezTo>
                <a:cubicBezTo>
                  <a:pt x="41" y="90"/>
                  <a:pt x="44" y="89"/>
                  <a:pt x="47" y="88"/>
                </a:cubicBezTo>
                <a:cubicBezTo>
                  <a:pt x="49" y="88"/>
                  <a:pt x="49" y="88"/>
                  <a:pt x="49" y="88"/>
                </a:cubicBezTo>
                <a:cubicBezTo>
                  <a:pt x="50" y="89"/>
                  <a:pt x="50" y="89"/>
                  <a:pt x="50" y="89"/>
                </a:cubicBezTo>
                <a:cubicBezTo>
                  <a:pt x="52" y="94"/>
                  <a:pt x="52" y="94"/>
                  <a:pt x="52" y="94"/>
                </a:cubicBezTo>
                <a:cubicBezTo>
                  <a:pt x="52" y="94"/>
                  <a:pt x="52" y="94"/>
                  <a:pt x="52" y="94"/>
                </a:cubicBezTo>
                <a:cubicBezTo>
                  <a:pt x="53" y="108"/>
                  <a:pt x="53" y="108"/>
                  <a:pt x="53" y="108"/>
                </a:cubicBezTo>
                <a:cubicBezTo>
                  <a:pt x="53" y="109"/>
                  <a:pt x="53" y="109"/>
                  <a:pt x="53" y="109"/>
                </a:cubicBezTo>
                <a:cubicBezTo>
                  <a:pt x="46" y="116"/>
                  <a:pt x="46" y="116"/>
                  <a:pt x="46" y="116"/>
                </a:cubicBezTo>
                <a:cubicBezTo>
                  <a:pt x="46" y="116"/>
                  <a:pt x="46" y="116"/>
                  <a:pt x="46" y="116"/>
                </a:cubicBezTo>
                <a:cubicBezTo>
                  <a:pt x="46" y="117"/>
                  <a:pt x="46" y="117"/>
                  <a:pt x="46" y="117"/>
                </a:cubicBezTo>
                <a:cubicBezTo>
                  <a:pt x="37" y="121"/>
                  <a:pt x="37" y="121"/>
                  <a:pt x="37" y="121"/>
                </a:cubicBezTo>
                <a:cubicBezTo>
                  <a:pt x="35" y="124"/>
                  <a:pt x="35" y="124"/>
                  <a:pt x="35" y="124"/>
                </a:cubicBezTo>
                <a:cubicBezTo>
                  <a:pt x="36" y="126"/>
                  <a:pt x="36" y="126"/>
                  <a:pt x="36" y="126"/>
                </a:cubicBezTo>
                <a:cubicBezTo>
                  <a:pt x="53" y="128"/>
                  <a:pt x="53" y="128"/>
                  <a:pt x="53" y="128"/>
                </a:cubicBezTo>
                <a:cubicBezTo>
                  <a:pt x="53" y="128"/>
                  <a:pt x="53" y="128"/>
                  <a:pt x="53" y="128"/>
                </a:cubicBezTo>
                <a:cubicBezTo>
                  <a:pt x="53" y="128"/>
                  <a:pt x="53" y="128"/>
                  <a:pt x="53" y="128"/>
                </a:cubicBezTo>
                <a:cubicBezTo>
                  <a:pt x="54" y="129"/>
                  <a:pt x="54" y="129"/>
                  <a:pt x="54" y="129"/>
                </a:cubicBezTo>
                <a:cubicBezTo>
                  <a:pt x="61" y="133"/>
                  <a:pt x="61" y="133"/>
                  <a:pt x="61" y="133"/>
                </a:cubicBezTo>
                <a:cubicBezTo>
                  <a:pt x="76" y="132"/>
                  <a:pt x="76" y="132"/>
                  <a:pt x="76" y="132"/>
                </a:cubicBezTo>
                <a:cubicBezTo>
                  <a:pt x="76" y="134"/>
                  <a:pt x="76" y="134"/>
                  <a:pt x="76" y="134"/>
                </a:cubicBezTo>
                <a:cubicBezTo>
                  <a:pt x="77" y="142"/>
                  <a:pt x="77" y="142"/>
                  <a:pt x="77" y="142"/>
                </a:cubicBezTo>
                <a:cubicBezTo>
                  <a:pt x="77" y="143"/>
                  <a:pt x="77" y="143"/>
                  <a:pt x="77" y="143"/>
                </a:cubicBezTo>
                <a:cubicBezTo>
                  <a:pt x="77" y="143"/>
                  <a:pt x="77" y="143"/>
                  <a:pt x="77" y="143"/>
                </a:cubicBezTo>
                <a:cubicBezTo>
                  <a:pt x="70" y="150"/>
                  <a:pt x="70" y="150"/>
                  <a:pt x="70" y="150"/>
                </a:cubicBezTo>
                <a:cubicBezTo>
                  <a:pt x="69" y="158"/>
                  <a:pt x="71" y="164"/>
                  <a:pt x="75" y="165"/>
                </a:cubicBezTo>
                <a:cubicBezTo>
                  <a:pt x="87" y="172"/>
                  <a:pt x="87" y="172"/>
                  <a:pt x="87" y="172"/>
                </a:cubicBezTo>
                <a:cubicBezTo>
                  <a:pt x="97" y="178"/>
                  <a:pt x="97" y="178"/>
                  <a:pt x="97" y="178"/>
                </a:cubicBezTo>
                <a:cubicBezTo>
                  <a:pt x="106" y="174"/>
                  <a:pt x="106" y="174"/>
                  <a:pt x="106" y="174"/>
                </a:cubicBezTo>
                <a:cubicBezTo>
                  <a:pt x="107" y="174"/>
                  <a:pt x="107" y="174"/>
                  <a:pt x="107" y="174"/>
                </a:cubicBezTo>
                <a:cubicBezTo>
                  <a:pt x="107" y="174"/>
                  <a:pt x="107" y="174"/>
                  <a:pt x="107" y="174"/>
                </a:cubicBezTo>
                <a:cubicBezTo>
                  <a:pt x="108" y="174"/>
                  <a:pt x="108" y="174"/>
                  <a:pt x="108" y="174"/>
                </a:cubicBezTo>
                <a:cubicBezTo>
                  <a:pt x="121" y="184"/>
                  <a:pt x="121" y="184"/>
                  <a:pt x="121" y="184"/>
                </a:cubicBezTo>
                <a:cubicBezTo>
                  <a:pt x="123" y="184"/>
                  <a:pt x="123" y="184"/>
                  <a:pt x="123" y="184"/>
                </a:cubicBezTo>
                <a:cubicBezTo>
                  <a:pt x="126" y="180"/>
                  <a:pt x="126" y="180"/>
                  <a:pt x="126" y="180"/>
                </a:cubicBezTo>
                <a:cubicBezTo>
                  <a:pt x="127" y="180"/>
                  <a:pt x="127" y="180"/>
                  <a:pt x="127" y="180"/>
                </a:cubicBezTo>
                <a:cubicBezTo>
                  <a:pt x="127" y="179"/>
                  <a:pt x="127" y="179"/>
                  <a:pt x="127" y="179"/>
                </a:cubicBezTo>
                <a:cubicBezTo>
                  <a:pt x="127" y="179"/>
                  <a:pt x="127" y="179"/>
                  <a:pt x="127" y="179"/>
                </a:cubicBezTo>
                <a:cubicBezTo>
                  <a:pt x="128" y="179"/>
                  <a:pt x="128" y="179"/>
                  <a:pt x="128" y="179"/>
                </a:cubicBezTo>
                <a:cubicBezTo>
                  <a:pt x="135" y="180"/>
                  <a:pt x="135" y="180"/>
                  <a:pt x="135" y="180"/>
                </a:cubicBezTo>
                <a:cubicBezTo>
                  <a:pt x="137" y="167"/>
                  <a:pt x="137" y="167"/>
                  <a:pt x="137" y="167"/>
                </a:cubicBezTo>
                <a:cubicBezTo>
                  <a:pt x="147" y="184"/>
                  <a:pt x="147" y="184"/>
                  <a:pt x="147" y="184"/>
                </a:cubicBezTo>
                <a:cubicBezTo>
                  <a:pt x="155" y="185"/>
                  <a:pt x="155" y="185"/>
                  <a:pt x="155" y="185"/>
                </a:cubicBezTo>
                <a:cubicBezTo>
                  <a:pt x="156" y="185"/>
                  <a:pt x="156" y="185"/>
                  <a:pt x="156" y="185"/>
                </a:cubicBezTo>
                <a:cubicBezTo>
                  <a:pt x="157" y="185"/>
                  <a:pt x="157" y="185"/>
                  <a:pt x="157" y="185"/>
                </a:cubicBezTo>
                <a:cubicBezTo>
                  <a:pt x="157" y="186"/>
                  <a:pt x="157" y="186"/>
                  <a:pt x="157" y="186"/>
                </a:cubicBezTo>
                <a:cubicBezTo>
                  <a:pt x="157" y="191"/>
                  <a:pt x="157" y="191"/>
                  <a:pt x="157" y="191"/>
                </a:cubicBezTo>
                <a:cubicBezTo>
                  <a:pt x="160" y="190"/>
                  <a:pt x="160" y="190"/>
                  <a:pt x="160" y="190"/>
                </a:cubicBezTo>
                <a:cubicBezTo>
                  <a:pt x="173" y="173"/>
                  <a:pt x="173" y="173"/>
                  <a:pt x="173" y="173"/>
                </a:cubicBezTo>
                <a:cubicBezTo>
                  <a:pt x="179" y="181"/>
                  <a:pt x="179" y="181"/>
                  <a:pt x="179" y="181"/>
                </a:cubicBezTo>
                <a:cubicBezTo>
                  <a:pt x="179" y="178"/>
                  <a:pt x="179" y="178"/>
                  <a:pt x="179" y="178"/>
                </a:cubicBezTo>
                <a:cubicBezTo>
                  <a:pt x="179" y="178"/>
                  <a:pt x="179" y="178"/>
                  <a:pt x="179" y="178"/>
                </a:cubicBezTo>
                <a:cubicBezTo>
                  <a:pt x="179" y="178"/>
                  <a:pt x="179" y="178"/>
                  <a:pt x="179" y="178"/>
                </a:cubicBezTo>
                <a:cubicBezTo>
                  <a:pt x="179" y="178"/>
                  <a:pt x="179" y="178"/>
                  <a:pt x="179" y="178"/>
                </a:cubicBezTo>
                <a:cubicBezTo>
                  <a:pt x="183" y="170"/>
                  <a:pt x="183" y="170"/>
                  <a:pt x="183" y="170"/>
                </a:cubicBezTo>
                <a:cubicBezTo>
                  <a:pt x="186" y="164"/>
                  <a:pt x="186" y="164"/>
                  <a:pt x="186" y="164"/>
                </a:cubicBezTo>
                <a:cubicBezTo>
                  <a:pt x="196" y="164"/>
                  <a:pt x="196" y="164"/>
                  <a:pt x="196" y="164"/>
                </a:cubicBezTo>
                <a:cubicBezTo>
                  <a:pt x="198" y="152"/>
                  <a:pt x="198" y="152"/>
                  <a:pt x="198" y="152"/>
                </a:cubicBezTo>
                <a:cubicBezTo>
                  <a:pt x="199" y="152"/>
                  <a:pt x="199" y="152"/>
                  <a:pt x="199" y="152"/>
                </a:cubicBezTo>
                <a:cubicBezTo>
                  <a:pt x="200" y="153"/>
                  <a:pt x="200" y="153"/>
                  <a:pt x="200" y="153"/>
                </a:cubicBezTo>
                <a:cubicBezTo>
                  <a:pt x="207" y="154"/>
                  <a:pt x="207" y="154"/>
                  <a:pt x="207" y="154"/>
                </a:cubicBezTo>
                <a:cubicBezTo>
                  <a:pt x="208" y="150"/>
                  <a:pt x="208" y="150"/>
                  <a:pt x="208" y="150"/>
                </a:cubicBezTo>
                <a:cubicBezTo>
                  <a:pt x="205" y="144"/>
                  <a:pt x="205" y="144"/>
                  <a:pt x="205" y="144"/>
                </a:cubicBezTo>
                <a:cubicBezTo>
                  <a:pt x="205" y="143"/>
                  <a:pt x="205" y="143"/>
                  <a:pt x="205" y="143"/>
                </a:cubicBezTo>
                <a:cubicBezTo>
                  <a:pt x="207" y="138"/>
                  <a:pt x="207" y="138"/>
                  <a:pt x="207" y="138"/>
                </a:cubicBezTo>
                <a:cubicBezTo>
                  <a:pt x="207" y="138"/>
                  <a:pt x="207" y="138"/>
                  <a:pt x="207" y="138"/>
                </a:cubicBezTo>
                <a:cubicBezTo>
                  <a:pt x="207" y="137"/>
                  <a:pt x="207" y="137"/>
                  <a:pt x="207" y="137"/>
                </a:cubicBezTo>
                <a:cubicBezTo>
                  <a:pt x="208" y="137"/>
                  <a:pt x="208" y="137"/>
                  <a:pt x="208" y="137"/>
                </a:cubicBezTo>
                <a:cubicBezTo>
                  <a:pt x="208" y="137"/>
                  <a:pt x="208" y="137"/>
                  <a:pt x="208" y="137"/>
                </a:cubicBezTo>
                <a:cubicBezTo>
                  <a:pt x="229" y="126"/>
                  <a:pt x="229" y="126"/>
                  <a:pt x="229" y="126"/>
                </a:cubicBezTo>
                <a:cubicBezTo>
                  <a:pt x="228" y="115"/>
                  <a:pt x="228" y="115"/>
                  <a:pt x="228" y="115"/>
                </a:cubicBezTo>
                <a:cubicBezTo>
                  <a:pt x="228" y="115"/>
                  <a:pt x="228" y="115"/>
                  <a:pt x="228" y="115"/>
                </a:cubicBezTo>
                <a:cubicBezTo>
                  <a:pt x="228" y="114"/>
                  <a:pt x="228" y="114"/>
                  <a:pt x="228" y="114"/>
                </a:cubicBezTo>
                <a:cubicBezTo>
                  <a:pt x="232" y="106"/>
                  <a:pt x="232" y="106"/>
                  <a:pt x="232" y="106"/>
                </a:cubicBezTo>
                <a:cubicBezTo>
                  <a:pt x="233" y="105"/>
                  <a:pt x="233" y="105"/>
                  <a:pt x="233" y="105"/>
                </a:cubicBezTo>
                <a:cubicBezTo>
                  <a:pt x="233" y="105"/>
                  <a:pt x="233" y="105"/>
                  <a:pt x="233" y="105"/>
                </a:cubicBezTo>
                <a:cubicBezTo>
                  <a:pt x="239" y="90"/>
                  <a:pt x="239" y="90"/>
                  <a:pt x="239" y="90"/>
                </a:cubicBezTo>
                <a:cubicBezTo>
                  <a:pt x="239" y="90"/>
                  <a:pt x="239" y="90"/>
                  <a:pt x="239" y="90"/>
                </a:cubicBezTo>
                <a:cubicBezTo>
                  <a:pt x="239" y="90"/>
                  <a:pt x="239" y="90"/>
                  <a:pt x="239" y="90"/>
                </a:cubicBezTo>
                <a:cubicBezTo>
                  <a:pt x="245" y="84"/>
                  <a:pt x="245" y="84"/>
                  <a:pt x="245" y="84"/>
                </a:cubicBezTo>
                <a:cubicBezTo>
                  <a:pt x="248" y="78"/>
                  <a:pt x="248" y="78"/>
                  <a:pt x="248" y="78"/>
                </a:cubicBezTo>
                <a:cubicBezTo>
                  <a:pt x="248" y="78"/>
                  <a:pt x="248" y="78"/>
                  <a:pt x="248" y="78"/>
                </a:cubicBezTo>
                <a:cubicBezTo>
                  <a:pt x="248" y="78"/>
                  <a:pt x="248" y="78"/>
                  <a:pt x="248" y="78"/>
                </a:cubicBezTo>
                <a:cubicBezTo>
                  <a:pt x="251" y="73"/>
                  <a:pt x="251" y="73"/>
                  <a:pt x="251" y="73"/>
                </a:cubicBezTo>
                <a:cubicBezTo>
                  <a:pt x="248" y="67"/>
                  <a:pt x="248" y="67"/>
                  <a:pt x="248" y="67"/>
                </a:cubicBezTo>
                <a:cubicBezTo>
                  <a:pt x="248" y="66"/>
                  <a:pt x="248" y="66"/>
                  <a:pt x="248" y="66"/>
                </a:cubicBezTo>
                <a:cubicBezTo>
                  <a:pt x="248" y="66"/>
                  <a:pt x="248" y="66"/>
                  <a:pt x="248" y="66"/>
                </a:cubicBezTo>
                <a:cubicBezTo>
                  <a:pt x="248" y="60"/>
                  <a:pt x="248" y="60"/>
                  <a:pt x="248" y="60"/>
                </a:cubicBezTo>
                <a:cubicBezTo>
                  <a:pt x="245" y="60"/>
                  <a:pt x="245" y="60"/>
                  <a:pt x="245" y="60"/>
                </a:cubicBezTo>
                <a:cubicBezTo>
                  <a:pt x="239" y="63"/>
                  <a:pt x="239" y="63"/>
                  <a:pt x="239" y="63"/>
                </a:cubicBezTo>
                <a:cubicBezTo>
                  <a:pt x="236" y="65"/>
                  <a:pt x="232" y="64"/>
                  <a:pt x="227" y="61"/>
                </a:cubicBezTo>
                <a:cubicBezTo>
                  <a:pt x="225" y="59"/>
                  <a:pt x="225" y="55"/>
                  <a:pt x="226" y="49"/>
                </a:cubicBezTo>
                <a:cubicBezTo>
                  <a:pt x="223" y="49"/>
                  <a:pt x="223" y="49"/>
                  <a:pt x="223" y="49"/>
                </a:cubicBezTo>
                <a:cubicBezTo>
                  <a:pt x="221" y="51"/>
                  <a:pt x="221" y="51"/>
                  <a:pt x="221" y="51"/>
                </a:cubicBezTo>
                <a:cubicBezTo>
                  <a:pt x="217" y="55"/>
                  <a:pt x="215" y="57"/>
                  <a:pt x="214" y="57"/>
                </a:cubicBezTo>
                <a:cubicBezTo>
                  <a:pt x="213" y="57"/>
                  <a:pt x="213" y="57"/>
                  <a:pt x="212" y="57"/>
                </a:cubicBezTo>
                <a:cubicBezTo>
                  <a:pt x="211" y="56"/>
                  <a:pt x="211" y="54"/>
                  <a:pt x="211" y="50"/>
                </a:cubicBezTo>
                <a:cubicBezTo>
                  <a:pt x="211" y="47"/>
                  <a:pt x="211" y="44"/>
                  <a:pt x="212" y="44"/>
                </a:cubicBezTo>
                <a:cubicBezTo>
                  <a:pt x="213" y="42"/>
                  <a:pt x="213" y="42"/>
                  <a:pt x="214" y="43"/>
                </a:cubicBezTo>
                <a:cubicBezTo>
                  <a:pt x="222" y="29"/>
                  <a:pt x="222" y="29"/>
                  <a:pt x="222" y="29"/>
                </a:cubicBezTo>
                <a:cubicBezTo>
                  <a:pt x="224" y="24"/>
                  <a:pt x="224" y="24"/>
                  <a:pt x="224" y="24"/>
                </a:cubicBezTo>
                <a:cubicBezTo>
                  <a:pt x="225" y="18"/>
                  <a:pt x="225" y="18"/>
                  <a:pt x="225" y="18"/>
                </a:cubicBezTo>
                <a:cubicBezTo>
                  <a:pt x="221" y="14"/>
                  <a:pt x="221" y="14"/>
                  <a:pt x="221" y="14"/>
                </a:cubicBezTo>
                <a:cubicBezTo>
                  <a:pt x="219" y="13"/>
                  <a:pt x="219" y="10"/>
                  <a:pt x="220" y="6"/>
                </a:cubicBezTo>
                <a:cubicBezTo>
                  <a:pt x="220" y="4"/>
                  <a:pt x="220" y="4"/>
                  <a:pt x="220" y="4"/>
                </a:cubicBezTo>
                <a:cubicBezTo>
                  <a:pt x="220" y="2"/>
                  <a:pt x="219" y="1"/>
                  <a:pt x="217" y="0"/>
                </a:cubicBezTo>
                <a:cubicBezTo>
                  <a:pt x="217" y="0"/>
                  <a:pt x="217" y="0"/>
                  <a:pt x="217" y="0"/>
                </a:cubicBezTo>
                <a:cubicBezTo>
                  <a:pt x="216" y="1"/>
                  <a:pt x="216" y="1"/>
                  <a:pt x="216" y="1"/>
                </a:cubicBezTo>
                <a:cubicBezTo>
                  <a:pt x="215" y="4"/>
                  <a:pt x="212" y="6"/>
                  <a:pt x="208" y="4"/>
                </a:cubicBezTo>
                <a:cubicBezTo>
                  <a:pt x="206" y="4"/>
                  <a:pt x="203" y="4"/>
                  <a:pt x="201" y="4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1" name="Freeform 15"/>
          <p:cNvSpPr>
            <a:spLocks/>
          </p:cNvSpPr>
          <p:nvPr/>
        </p:nvSpPr>
        <p:spPr bwMode="auto">
          <a:xfrm>
            <a:off x="5934125" y="4029075"/>
            <a:ext cx="534988" cy="539750"/>
          </a:xfrm>
          <a:custGeom>
            <a:avLst/>
            <a:gdLst>
              <a:gd name="T0" fmla="*/ 134 w 142"/>
              <a:gd name="T1" fmla="*/ 16 h 144"/>
              <a:gd name="T2" fmla="*/ 129 w 142"/>
              <a:gd name="T3" fmla="*/ 14 h 144"/>
              <a:gd name="T4" fmla="*/ 125 w 142"/>
              <a:gd name="T5" fmla="*/ 12 h 144"/>
              <a:gd name="T6" fmla="*/ 117 w 142"/>
              <a:gd name="T7" fmla="*/ 14 h 144"/>
              <a:gd name="T8" fmla="*/ 111 w 142"/>
              <a:gd name="T9" fmla="*/ 11 h 144"/>
              <a:gd name="T10" fmla="*/ 110 w 142"/>
              <a:gd name="T11" fmla="*/ 10 h 144"/>
              <a:gd name="T12" fmla="*/ 102 w 142"/>
              <a:gd name="T13" fmla="*/ 2 h 144"/>
              <a:gd name="T14" fmla="*/ 88 w 142"/>
              <a:gd name="T15" fmla="*/ 8 h 144"/>
              <a:gd name="T16" fmla="*/ 86 w 142"/>
              <a:gd name="T17" fmla="*/ 20 h 144"/>
              <a:gd name="T18" fmla="*/ 81 w 142"/>
              <a:gd name="T19" fmla="*/ 30 h 144"/>
              <a:gd name="T20" fmla="*/ 72 w 142"/>
              <a:gd name="T21" fmla="*/ 43 h 144"/>
              <a:gd name="T22" fmla="*/ 58 w 142"/>
              <a:gd name="T23" fmla="*/ 59 h 144"/>
              <a:gd name="T24" fmla="*/ 44 w 142"/>
              <a:gd name="T25" fmla="*/ 72 h 144"/>
              <a:gd name="T26" fmla="*/ 36 w 142"/>
              <a:gd name="T27" fmla="*/ 82 h 144"/>
              <a:gd name="T28" fmla="*/ 0 w 142"/>
              <a:gd name="T29" fmla="*/ 84 h 144"/>
              <a:gd name="T30" fmla="*/ 10 w 142"/>
              <a:gd name="T31" fmla="*/ 113 h 144"/>
              <a:gd name="T32" fmla="*/ 16 w 142"/>
              <a:gd name="T33" fmla="*/ 117 h 144"/>
              <a:gd name="T34" fmla="*/ 21 w 142"/>
              <a:gd name="T35" fmla="*/ 131 h 144"/>
              <a:gd name="T36" fmla="*/ 22 w 142"/>
              <a:gd name="T37" fmla="*/ 134 h 144"/>
              <a:gd name="T38" fmla="*/ 31 w 142"/>
              <a:gd name="T39" fmla="*/ 131 h 144"/>
              <a:gd name="T40" fmla="*/ 35 w 142"/>
              <a:gd name="T41" fmla="*/ 133 h 144"/>
              <a:gd name="T42" fmla="*/ 38 w 142"/>
              <a:gd name="T43" fmla="*/ 123 h 144"/>
              <a:gd name="T44" fmla="*/ 55 w 142"/>
              <a:gd name="T45" fmla="*/ 116 h 144"/>
              <a:gd name="T46" fmla="*/ 56 w 142"/>
              <a:gd name="T47" fmla="*/ 106 h 144"/>
              <a:gd name="T48" fmla="*/ 60 w 142"/>
              <a:gd name="T49" fmla="*/ 103 h 144"/>
              <a:gd name="T50" fmla="*/ 61 w 142"/>
              <a:gd name="T51" fmla="*/ 103 h 144"/>
              <a:gd name="T52" fmla="*/ 68 w 142"/>
              <a:gd name="T53" fmla="*/ 110 h 144"/>
              <a:gd name="T54" fmla="*/ 70 w 142"/>
              <a:gd name="T55" fmla="*/ 116 h 144"/>
              <a:gd name="T56" fmla="*/ 76 w 142"/>
              <a:gd name="T57" fmla="*/ 108 h 144"/>
              <a:gd name="T58" fmla="*/ 81 w 142"/>
              <a:gd name="T59" fmla="*/ 106 h 144"/>
              <a:gd name="T60" fmla="*/ 87 w 142"/>
              <a:gd name="T61" fmla="*/ 107 h 144"/>
              <a:gd name="T62" fmla="*/ 90 w 142"/>
              <a:gd name="T63" fmla="*/ 118 h 144"/>
              <a:gd name="T64" fmla="*/ 94 w 142"/>
              <a:gd name="T65" fmla="*/ 127 h 144"/>
              <a:gd name="T66" fmla="*/ 97 w 142"/>
              <a:gd name="T67" fmla="*/ 135 h 144"/>
              <a:gd name="T68" fmla="*/ 104 w 142"/>
              <a:gd name="T69" fmla="*/ 135 h 144"/>
              <a:gd name="T70" fmla="*/ 104 w 142"/>
              <a:gd name="T71" fmla="*/ 136 h 144"/>
              <a:gd name="T72" fmla="*/ 108 w 142"/>
              <a:gd name="T73" fmla="*/ 144 h 144"/>
              <a:gd name="T74" fmla="*/ 110 w 142"/>
              <a:gd name="T75" fmla="*/ 138 h 144"/>
              <a:gd name="T76" fmla="*/ 112 w 142"/>
              <a:gd name="T77" fmla="*/ 137 h 144"/>
              <a:gd name="T78" fmla="*/ 115 w 142"/>
              <a:gd name="T79" fmla="*/ 135 h 144"/>
              <a:gd name="T80" fmla="*/ 118 w 142"/>
              <a:gd name="T81" fmla="*/ 132 h 144"/>
              <a:gd name="T82" fmla="*/ 94 w 142"/>
              <a:gd name="T83" fmla="*/ 84 h 144"/>
              <a:gd name="T84" fmla="*/ 88 w 142"/>
              <a:gd name="T85" fmla="*/ 64 h 144"/>
              <a:gd name="T86" fmla="*/ 87 w 142"/>
              <a:gd name="T87" fmla="*/ 64 h 144"/>
              <a:gd name="T88" fmla="*/ 91 w 142"/>
              <a:gd name="T89" fmla="*/ 52 h 144"/>
              <a:gd name="T90" fmla="*/ 130 w 142"/>
              <a:gd name="T91" fmla="*/ 44 h 144"/>
              <a:gd name="T92" fmla="*/ 140 w 142"/>
              <a:gd name="T93" fmla="*/ 38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42" h="144">
                <a:moveTo>
                  <a:pt x="142" y="29"/>
                </a:moveTo>
                <a:cubicBezTo>
                  <a:pt x="139" y="22"/>
                  <a:pt x="139" y="22"/>
                  <a:pt x="139" y="22"/>
                </a:cubicBezTo>
                <a:cubicBezTo>
                  <a:pt x="134" y="16"/>
                  <a:pt x="134" y="16"/>
                  <a:pt x="134" y="16"/>
                </a:cubicBezTo>
                <a:cubicBezTo>
                  <a:pt x="130" y="15"/>
                  <a:pt x="130" y="15"/>
                  <a:pt x="130" y="15"/>
                </a:cubicBezTo>
                <a:cubicBezTo>
                  <a:pt x="129" y="15"/>
                  <a:pt x="129" y="15"/>
                  <a:pt x="129" y="15"/>
                </a:cubicBezTo>
                <a:cubicBezTo>
                  <a:pt x="129" y="14"/>
                  <a:pt x="129" y="14"/>
                  <a:pt x="129" y="14"/>
                </a:cubicBezTo>
                <a:cubicBezTo>
                  <a:pt x="129" y="14"/>
                  <a:pt x="129" y="14"/>
                  <a:pt x="129" y="14"/>
                </a:cubicBezTo>
                <a:cubicBezTo>
                  <a:pt x="125" y="12"/>
                  <a:pt x="125" y="12"/>
                  <a:pt x="125" y="12"/>
                </a:cubicBezTo>
                <a:cubicBezTo>
                  <a:pt x="125" y="12"/>
                  <a:pt x="125" y="12"/>
                  <a:pt x="125" y="12"/>
                </a:cubicBezTo>
                <a:cubicBezTo>
                  <a:pt x="124" y="12"/>
                  <a:pt x="124" y="12"/>
                  <a:pt x="124" y="12"/>
                </a:cubicBezTo>
                <a:cubicBezTo>
                  <a:pt x="122" y="13"/>
                  <a:pt x="122" y="13"/>
                  <a:pt x="122" y="13"/>
                </a:cubicBezTo>
                <a:cubicBezTo>
                  <a:pt x="117" y="14"/>
                  <a:pt x="117" y="14"/>
                  <a:pt x="117" y="14"/>
                </a:cubicBezTo>
                <a:cubicBezTo>
                  <a:pt x="117" y="14"/>
                  <a:pt x="117" y="14"/>
                  <a:pt x="117" y="14"/>
                </a:cubicBezTo>
                <a:cubicBezTo>
                  <a:pt x="116" y="13"/>
                  <a:pt x="116" y="13"/>
                  <a:pt x="116" y="13"/>
                </a:cubicBezTo>
                <a:cubicBezTo>
                  <a:pt x="111" y="11"/>
                  <a:pt x="111" y="11"/>
                  <a:pt x="111" y="11"/>
                </a:cubicBezTo>
                <a:cubicBezTo>
                  <a:pt x="111" y="11"/>
                  <a:pt x="111" y="11"/>
                  <a:pt x="111" y="11"/>
                </a:cubicBezTo>
                <a:cubicBezTo>
                  <a:pt x="110" y="11"/>
                  <a:pt x="110" y="11"/>
                  <a:pt x="110" y="11"/>
                </a:cubicBezTo>
                <a:cubicBezTo>
                  <a:pt x="110" y="10"/>
                  <a:pt x="110" y="10"/>
                  <a:pt x="110" y="10"/>
                </a:cubicBezTo>
                <a:cubicBezTo>
                  <a:pt x="110" y="10"/>
                  <a:pt x="110" y="10"/>
                  <a:pt x="110" y="10"/>
                </a:cubicBezTo>
                <a:cubicBezTo>
                  <a:pt x="106" y="6"/>
                  <a:pt x="106" y="6"/>
                  <a:pt x="106" y="6"/>
                </a:cubicBezTo>
                <a:cubicBezTo>
                  <a:pt x="102" y="2"/>
                  <a:pt x="102" y="2"/>
                  <a:pt x="102" y="2"/>
                </a:cubicBezTo>
                <a:cubicBezTo>
                  <a:pt x="98" y="0"/>
                  <a:pt x="98" y="0"/>
                  <a:pt x="98" y="0"/>
                </a:cubicBezTo>
                <a:cubicBezTo>
                  <a:pt x="94" y="4"/>
                  <a:pt x="94" y="4"/>
                  <a:pt x="94" y="4"/>
                </a:cubicBezTo>
                <a:cubicBezTo>
                  <a:pt x="88" y="8"/>
                  <a:pt x="88" y="8"/>
                  <a:pt x="88" y="8"/>
                </a:cubicBezTo>
                <a:cubicBezTo>
                  <a:pt x="86" y="20"/>
                  <a:pt x="86" y="20"/>
                  <a:pt x="86" y="20"/>
                </a:cubicBezTo>
                <a:cubicBezTo>
                  <a:pt x="86" y="20"/>
                  <a:pt x="86" y="20"/>
                  <a:pt x="86" y="20"/>
                </a:cubicBezTo>
                <a:cubicBezTo>
                  <a:pt x="86" y="20"/>
                  <a:pt x="86" y="20"/>
                  <a:pt x="86" y="20"/>
                </a:cubicBezTo>
                <a:cubicBezTo>
                  <a:pt x="81" y="29"/>
                  <a:pt x="81" y="29"/>
                  <a:pt x="81" y="29"/>
                </a:cubicBezTo>
                <a:cubicBezTo>
                  <a:pt x="81" y="30"/>
                  <a:pt x="81" y="30"/>
                  <a:pt x="81" y="30"/>
                </a:cubicBezTo>
                <a:cubicBezTo>
                  <a:pt x="81" y="30"/>
                  <a:pt x="81" y="30"/>
                  <a:pt x="81" y="30"/>
                </a:cubicBezTo>
                <a:cubicBezTo>
                  <a:pt x="77" y="34"/>
                  <a:pt x="77" y="34"/>
                  <a:pt x="77" y="34"/>
                </a:cubicBezTo>
                <a:cubicBezTo>
                  <a:pt x="72" y="43"/>
                  <a:pt x="72" y="43"/>
                  <a:pt x="72" y="43"/>
                </a:cubicBezTo>
                <a:cubicBezTo>
                  <a:pt x="72" y="43"/>
                  <a:pt x="72" y="43"/>
                  <a:pt x="72" y="43"/>
                </a:cubicBezTo>
                <a:cubicBezTo>
                  <a:pt x="72" y="44"/>
                  <a:pt x="72" y="44"/>
                  <a:pt x="72" y="44"/>
                </a:cubicBezTo>
                <a:cubicBezTo>
                  <a:pt x="68" y="46"/>
                  <a:pt x="65" y="49"/>
                  <a:pt x="62" y="52"/>
                </a:cubicBezTo>
                <a:cubicBezTo>
                  <a:pt x="58" y="59"/>
                  <a:pt x="58" y="59"/>
                  <a:pt x="58" y="59"/>
                </a:cubicBezTo>
                <a:cubicBezTo>
                  <a:pt x="57" y="61"/>
                  <a:pt x="54" y="63"/>
                  <a:pt x="48" y="66"/>
                </a:cubicBezTo>
                <a:cubicBezTo>
                  <a:pt x="44" y="72"/>
                  <a:pt x="44" y="72"/>
                  <a:pt x="44" y="72"/>
                </a:cubicBezTo>
                <a:cubicBezTo>
                  <a:pt x="44" y="72"/>
                  <a:pt x="44" y="72"/>
                  <a:pt x="44" y="72"/>
                </a:cubicBezTo>
                <a:cubicBezTo>
                  <a:pt x="37" y="82"/>
                  <a:pt x="37" y="82"/>
                  <a:pt x="37" y="82"/>
                </a:cubicBezTo>
                <a:cubicBezTo>
                  <a:pt x="36" y="82"/>
                  <a:pt x="36" y="82"/>
                  <a:pt x="36" y="82"/>
                </a:cubicBezTo>
                <a:cubicBezTo>
                  <a:pt x="36" y="82"/>
                  <a:pt x="36" y="82"/>
                  <a:pt x="36" y="82"/>
                </a:cubicBezTo>
                <a:cubicBezTo>
                  <a:pt x="36" y="82"/>
                  <a:pt x="36" y="82"/>
                  <a:pt x="36" y="82"/>
                </a:cubicBezTo>
                <a:cubicBezTo>
                  <a:pt x="4" y="80"/>
                  <a:pt x="4" y="80"/>
                  <a:pt x="4" y="80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90"/>
                  <a:pt x="0" y="90"/>
                  <a:pt x="0" y="90"/>
                </a:cubicBezTo>
                <a:cubicBezTo>
                  <a:pt x="3" y="104"/>
                  <a:pt x="3" y="104"/>
                  <a:pt x="3" y="104"/>
                </a:cubicBezTo>
                <a:cubicBezTo>
                  <a:pt x="10" y="113"/>
                  <a:pt x="10" y="113"/>
                  <a:pt x="10" y="113"/>
                </a:cubicBezTo>
                <a:cubicBezTo>
                  <a:pt x="16" y="116"/>
                  <a:pt x="16" y="116"/>
                  <a:pt x="16" y="116"/>
                </a:cubicBezTo>
                <a:cubicBezTo>
                  <a:pt x="16" y="117"/>
                  <a:pt x="16" y="117"/>
                  <a:pt x="16" y="117"/>
                </a:cubicBezTo>
                <a:cubicBezTo>
                  <a:pt x="16" y="117"/>
                  <a:pt x="16" y="117"/>
                  <a:pt x="16" y="117"/>
                </a:cubicBezTo>
                <a:cubicBezTo>
                  <a:pt x="16" y="117"/>
                  <a:pt x="16" y="117"/>
                  <a:pt x="16" y="117"/>
                </a:cubicBezTo>
                <a:cubicBezTo>
                  <a:pt x="19" y="121"/>
                  <a:pt x="21" y="124"/>
                  <a:pt x="21" y="126"/>
                </a:cubicBezTo>
                <a:cubicBezTo>
                  <a:pt x="21" y="131"/>
                  <a:pt x="21" y="131"/>
                  <a:pt x="21" y="131"/>
                </a:cubicBezTo>
                <a:cubicBezTo>
                  <a:pt x="19" y="133"/>
                  <a:pt x="19" y="133"/>
                  <a:pt x="19" y="133"/>
                </a:cubicBezTo>
                <a:cubicBezTo>
                  <a:pt x="20" y="134"/>
                  <a:pt x="20" y="134"/>
                  <a:pt x="20" y="134"/>
                </a:cubicBezTo>
                <a:cubicBezTo>
                  <a:pt x="22" y="134"/>
                  <a:pt x="22" y="134"/>
                  <a:pt x="22" y="134"/>
                </a:cubicBezTo>
                <a:cubicBezTo>
                  <a:pt x="24" y="129"/>
                  <a:pt x="24" y="129"/>
                  <a:pt x="24" y="129"/>
                </a:cubicBezTo>
                <a:cubicBezTo>
                  <a:pt x="25" y="129"/>
                  <a:pt x="25" y="129"/>
                  <a:pt x="25" y="129"/>
                </a:cubicBezTo>
                <a:cubicBezTo>
                  <a:pt x="31" y="131"/>
                  <a:pt x="31" y="131"/>
                  <a:pt x="31" y="131"/>
                </a:cubicBezTo>
                <a:cubicBezTo>
                  <a:pt x="32" y="133"/>
                  <a:pt x="32" y="133"/>
                  <a:pt x="32" y="133"/>
                </a:cubicBezTo>
                <a:cubicBezTo>
                  <a:pt x="35" y="133"/>
                  <a:pt x="35" y="133"/>
                  <a:pt x="35" y="133"/>
                </a:cubicBezTo>
                <a:cubicBezTo>
                  <a:pt x="35" y="133"/>
                  <a:pt x="35" y="133"/>
                  <a:pt x="35" y="133"/>
                </a:cubicBezTo>
                <a:cubicBezTo>
                  <a:pt x="34" y="130"/>
                  <a:pt x="34" y="130"/>
                  <a:pt x="34" y="130"/>
                </a:cubicBezTo>
                <a:cubicBezTo>
                  <a:pt x="34" y="130"/>
                  <a:pt x="34" y="130"/>
                  <a:pt x="34" y="130"/>
                </a:cubicBezTo>
                <a:cubicBezTo>
                  <a:pt x="38" y="123"/>
                  <a:pt x="38" y="123"/>
                  <a:pt x="38" y="123"/>
                </a:cubicBezTo>
                <a:cubicBezTo>
                  <a:pt x="39" y="121"/>
                  <a:pt x="41" y="120"/>
                  <a:pt x="44" y="121"/>
                </a:cubicBezTo>
                <a:cubicBezTo>
                  <a:pt x="51" y="121"/>
                  <a:pt x="51" y="121"/>
                  <a:pt x="51" y="121"/>
                </a:cubicBezTo>
                <a:cubicBezTo>
                  <a:pt x="55" y="116"/>
                  <a:pt x="55" y="116"/>
                  <a:pt x="55" y="116"/>
                </a:cubicBezTo>
                <a:cubicBezTo>
                  <a:pt x="55" y="111"/>
                  <a:pt x="55" y="111"/>
                  <a:pt x="55" y="111"/>
                </a:cubicBezTo>
                <a:cubicBezTo>
                  <a:pt x="56" y="106"/>
                  <a:pt x="56" y="106"/>
                  <a:pt x="56" y="106"/>
                </a:cubicBezTo>
                <a:cubicBezTo>
                  <a:pt x="56" y="106"/>
                  <a:pt x="56" y="106"/>
                  <a:pt x="56" y="106"/>
                </a:cubicBezTo>
                <a:cubicBezTo>
                  <a:pt x="57" y="105"/>
                  <a:pt x="57" y="105"/>
                  <a:pt x="57" y="105"/>
                </a:cubicBezTo>
                <a:cubicBezTo>
                  <a:pt x="57" y="105"/>
                  <a:pt x="57" y="105"/>
                  <a:pt x="57" y="105"/>
                </a:cubicBezTo>
                <a:cubicBezTo>
                  <a:pt x="60" y="103"/>
                  <a:pt x="60" y="103"/>
                  <a:pt x="60" y="103"/>
                </a:cubicBezTo>
                <a:cubicBezTo>
                  <a:pt x="60" y="103"/>
                  <a:pt x="60" y="103"/>
                  <a:pt x="60" y="103"/>
                </a:cubicBezTo>
                <a:cubicBezTo>
                  <a:pt x="60" y="103"/>
                  <a:pt x="60" y="103"/>
                  <a:pt x="60" y="103"/>
                </a:cubicBezTo>
                <a:cubicBezTo>
                  <a:pt x="61" y="103"/>
                  <a:pt x="61" y="103"/>
                  <a:pt x="61" y="103"/>
                </a:cubicBezTo>
                <a:cubicBezTo>
                  <a:pt x="67" y="104"/>
                  <a:pt x="67" y="104"/>
                  <a:pt x="67" y="104"/>
                </a:cubicBezTo>
                <a:cubicBezTo>
                  <a:pt x="67" y="105"/>
                  <a:pt x="67" y="105"/>
                  <a:pt x="67" y="105"/>
                </a:cubicBezTo>
                <a:cubicBezTo>
                  <a:pt x="68" y="110"/>
                  <a:pt x="68" y="110"/>
                  <a:pt x="68" y="110"/>
                </a:cubicBezTo>
                <a:cubicBezTo>
                  <a:pt x="68" y="112"/>
                  <a:pt x="68" y="112"/>
                  <a:pt x="68" y="112"/>
                </a:cubicBezTo>
                <a:cubicBezTo>
                  <a:pt x="69" y="116"/>
                  <a:pt x="69" y="116"/>
                  <a:pt x="69" y="116"/>
                </a:cubicBezTo>
                <a:cubicBezTo>
                  <a:pt x="70" y="116"/>
                  <a:pt x="70" y="116"/>
                  <a:pt x="70" y="116"/>
                </a:cubicBezTo>
                <a:cubicBezTo>
                  <a:pt x="72" y="113"/>
                  <a:pt x="72" y="113"/>
                  <a:pt x="72" y="113"/>
                </a:cubicBezTo>
                <a:cubicBezTo>
                  <a:pt x="72" y="113"/>
                  <a:pt x="72" y="113"/>
                  <a:pt x="72" y="113"/>
                </a:cubicBezTo>
                <a:cubicBezTo>
                  <a:pt x="76" y="108"/>
                  <a:pt x="76" y="108"/>
                  <a:pt x="76" y="108"/>
                </a:cubicBezTo>
                <a:cubicBezTo>
                  <a:pt x="76" y="108"/>
                  <a:pt x="76" y="108"/>
                  <a:pt x="76" y="108"/>
                </a:cubicBezTo>
                <a:cubicBezTo>
                  <a:pt x="80" y="106"/>
                  <a:pt x="80" y="106"/>
                  <a:pt x="80" y="106"/>
                </a:cubicBezTo>
                <a:cubicBezTo>
                  <a:pt x="81" y="106"/>
                  <a:pt x="81" y="106"/>
                  <a:pt x="81" y="106"/>
                </a:cubicBezTo>
                <a:cubicBezTo>
                  <a:pt x="81" y="105"/>
                  <a:pt x="81" y="105"/>
                  <a:pt x="81" y="105"/>
                </a:cubicBezTo>
                <a:cubicBezTo>
                  <a:pt x="86" y="107"/>
                  <a:pt x="86" y="107"/>
                  <a:pt x="86" y="107"/>
                </a:cubicBezTo>
                <a:cubicBezTo>
                  <a:pt x="87" y="107"/>
                  <a:pt x="87" y="107"/>
                  <a:pt x="87" y="107"/>
                </a:cubicBezTo>
                <a:cubicBezTo>
                  <a:pt x="88" y="107"/>
                  <a:pt x="88" y="107"/>
                  <a:pt x="88" y="107"/>
                </a:cubicBezTo>
                <a:cubicBezTo>
                  <a:pt x="90" y="113"/>
                  <a:pt x="90" y="113"/>
                  <a:pt x="90" y="113"/>
                </a:cubicBezTo>
                <a:cubicBezTo>
                  <a:pt x="90" y="118"/>
                  <a:pt x="90" y="118"/>
                  <a:pt x="90" y="118"/>
                </a:cubicBezTo>
                <a:cubicBezTo>
                  <a:pt x="94" y="126"/>
                  <a:pt x="94" y="126"/>
                  <a:pt x="94" y="126"/>
                </a:cubicBezTo>
                <a:cubicBezTo>
                  <a:pt x="94" y="126"/>
                  <a:pt x="94" y="126"/>
                  <a:pt x="94" y="126"/>
                </a:cubicBezTo>
                <a:cubicBezTo>
                  <a:pt x="94" y="127"/>
                  <a:pt x="94" y="127"/>
                  <a:pt x="94" y="127"/>
                </a:cubicBezTo>
                <a:cubicBezTo>
                  <a:pt x="94" y="132"/>
                  <a:pt x="94" y="132"/>
                  <a:pt x="94" y="132"/>
                </a:cubicBezTo>
                <a:cubicBezTo>
                  <a:pt x="96" y="135"/>
                  <a:pt x="96" y="135"/>
                  <a:pt x="96" y="135"/>
                </a:cubicBezTo>
                <a:cubicBezTo>
                  <a:pt x="97" y="135"/>
                  <a:pt x="97" y="135"/>
                  <a:pt x="97" y="135"/>
                </a:cubicBezTo>
                <a:cubicBezTo>
                  <a:pt x="98" y="133"/>
                  <a:pt x="98" y="133"/>
                  <a:pt x="98" y="133"/>
                </a:cubicBezTo>
                <a:cubicBezTo>
                  <a:pt x="99" y="132"/>
                  <a:pt x="99" y="132"/>
                  <a:pt x="99" y="132"/>
                </a:cubicBezTo>
                <a:cubicBezTo>
                  <a:pt x="104" y="135"/>
                  <a:pt x="104" y="135"/>
                  <a:pt x="104" y="135"/>
                </a:cubicBezTo>
                <a:cubicBezTo>
                  <a:pt x="104" y="135"/>
                  <a:pt x="104" y="135"/>
                  <a:pt x="104" y="135"/>
                </a:cubicBezTo>
                <a:cubicBezTo>
                  <a:pt x="104" y="135"/>
                  <a:pt x="104" y="135"/>
                  <a:pt x="104" y="135"/>
                </a:cubicBezTo>
                <a:cubicBezTo>
                  <a:pt x="104" y="136"/>
                  <a:pt x="104" y="136"/>
                  <a:pt x="104" y="136"/>
                </a:cubicBezTo>
                <a:cubicBezTo>
                  <a:pt x="104" y="136"/>
                  <a:pt x="104" y="136"/>
                  <a:pt x="104" y="136"/>
                </a:cubicBezTo>
                <a:cubicBezTo>
                  <a:pt x="106" y="143"/>
                  <a:pt x="106" y="143"/>
                  <a:pt x="106" y="143"/>
                </a:cubicBezTo>
                <a:cubicBezTo>
                  <a:pt x="108" y="144"/>
                  <a:pt x="108" y="144"/>
                  <a:pt x="108" y="144"/>
                </a:cubicBezTo>
                <a:cubicBezTo>
                  <a:pt x="108" y="143"/>
                  <a:pt x="108" y="143"/>
                  <a:pt x="108" y="143"/>
                </a:cubicBezTo>
                <a:cubicBezTo>
                  <a:pt x="110" y="138"/>
                  <a:pt x="110" y="138"/>
                  <a:pt x="110" y="138"/>
                </a:cubicBezTo>
                <a:cubicBezTo>
                  <a:pt x="110" y="138"/>
                  <a:pt x="110" y="138"/>
                  <a:pt x="110" y="138"/>
                </a:cubicBezTo>
                <a:cubicBezTo>
                  <a:pt x="111" y="137"/>
                  <a:pt x="111" y="137"/>
                  <a:pt x="111" y="137"/>
                </a:cubicBezTo>
                <a:cubicBezTo>
                  <a:pt x="111" y="137"/>
                  <a:pt x="111" y="137"/>
                  <a:pt x="111" y="137"/>
                </a:cubicBezTo>
                <a:cubicBezTo>
                  <a:pt x="112" y="137"/>
                  <a:pt x="112" y="137"/>
                  <a:pt x="112" y="137"/>
                </a:cubicBezTo>
                <a:cubicBezTo>
                  <a:pt x="114" y="135"/>
                  <a:pt x="114" y="135"/>
                  <a:pt x="114" y="135"/>
                </a:cubicBezTo>
                <a:cubicBezTo>
                  <a:pt x="115" y="135"/>
                  <a:pt x="115" y="135"/>
                  <a:pt x="115" y="135"/>
                </a:cubicBezTo>
                <a:cubicBezTo>
                  <a:pt x="115" y="135"/>
                  <a:pt x="115" y="135"/>
                  <a:pt x="115" y="135"/>
                </a:cubicBezTo>
                <a:cubicBezTo>
                  <a:pt x="118" y="135"/>
                  <a:pt x="118" y="135"/>
                  <a:pt x="118" y="135"/>
                </a:cubicBezTo>
                <a:cubicBezTo>
                  <a:pt x="118" y="133"/>
                  <a:pt x="118" y="133"/>
                  <a:pt x="118" y="133"/>
                </a:cubicBezTo>
                <a:cubicBezTo>
                  <a:pt x="118" y="132"/>
                  <a:pt x="118" y="132"/>
                  <a:pt x="118" y="132"/>
                </a:cubicBezTo>
                <a:cubicBezTo>
                  <a:pt x="116" y="113"/>
                  <a:pt x="116" y="113"/>
                  <a:pt x="116" y="113"/>
                </a:cubicBezTo>
                <a:cubicBezTo>
                  <a:pt x="108" y="101"/>
                  <a:pt x="108" y="101"/>
                  <a:pt x="108" y="101"/>
                </a:cubicBezTo>
                <a:cubicBezTo>
                  <a:pt x="94" y="84"/>
                  <a:pt x="94" y="84"/>
                  <a:pt x="94" y="84"/>
                </a:cubicBezTo>
                <a:cubicBezTo>
                  <a:pt x="93" y="84"/>
                  <a:pt x="93" y="84"/>
                  <a:pt x="93" y="84"/>
                </a:cubicBezTo>
                <a:cubicBezTo>
                  <a:pt x="92" y="73"/>
                  <a:pt x="92" y="73"/>
                  <a:pt x="92" y="73"/>
                </a:cubicBezTo>
                <a:cubicBezTo>
                  <a:pt x="88" y="64"/>
                  <a:pt x="88" y="64"/>
                  <a:pt x="88" y="64"/>
                </a:cubicBezTo>
                <a:cubicBezTo>
                  <a:pt x="88" y="64"/>
                  <a:pt x="88" y="64"/>
                  <a:pt x="88" y="64"/>
                </a:cubicBezTo>
                <a:cubicBezTo>
                  <a:pt x="87" y="64"/>
                  <a:pt x="87" y="64"/>
                  <a:pt x="87" y="64"/>
                </a:cubicBezTo>
                <a:cubicBezTo>
                  <a:pt x="87" y="64"/>
                  <a:pt x="87" y="64"/>
                  <a:pt x="87" y="64"/>
                </a:cubicBezTo>
                <a:cubicBezTo>
                  <a:pt x="88" y="63"/>
                  <a:pt x="88" y="63"/>
                  <a:pt x="88" y="63"/>
                </a:cubicBezTo>
                <a:cubicBezTo>
                  <a:pt x="90" y="52"/>
                  <a:pt x="90" y="52"/>
                  <a:pt x="90" y="52"/>
                </a:cubicBezTo>
                <a:cubicBezTo>
                  <a:pt x="91" y="52"/>
                  <a:pt x="91" y="52"/>
                  <a:pt x="91" y="52"/>
                </a:cubicBezTo>
                <a:cubicBezTo>
                  <a:pt x="92" y="52"/>
                  <a:pt x="92" y="52"/>
                  <a:pt x="92" y="52"/>
                </a:cubicBezTo>
                <a:cubicBezTo>
                  <a:pt x="117" y="51"/>
                  <a:pt x="117" y="51"/>
                  <a:pt x="117" y="51"/>
                </a:cubicBezTo>
                <a:cubicBezTo>
                  <a:pt x="130" y="44"/>
                  <a:pt x="130" y="44"/>
                  <a:pt x="130" y="44"/>
                </a:cubicBezTo>
                <a:cubicBezTo>
                  <a:pt x="130" y="44"/>
                  <a:pt x="130" y="44"/>
                  <a:pt x="130" y="44"/>
                </a:cubicBezTo>
                <a:cubicBezTo>
                  <a:pt x="131" y="43"/>
                  <a:pt x="131" y="43"/>
                  <a:pt x="131" y="43"/>
                </a:cubicBezTo>
                <a:cubicBezTo>
                  <a:pt x="136" y="42"/>
                  <a:pt x="139" y="40"/>
                  <a:pt x="140" y="38"/>
                </a:cubicBezTo>
                <a:cubicBezTo>
                  <a:pt x="141" y="36"/>
                  <a:pt x="142" y="33"/>
                  <a:pt x="142" y="29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" name="Freeform 16"/>
          <p:cNvSpPr>
            <a:spLocks/>
          </p:cNvSpPr>
          <p:nvPr/>
        </p:nvSpPr>
        <p:spPr bwMode="auto">
          <a:xfrm>
            <a:off x="5934125" y="2976563"/>
            <a:ext cx="609600" cy="1085850"/>
          </a:xfrm>
          <a:custGeom>
            <a:avLst/>
            <a:gdLst>
              <a:gd name="T0" fmla="*/ 48 w 162"/>
              <a:gd name="T1" fmla="*/ 90 h 289"/>
              <a:gd name="T2" fmla="*/ 61 w 162"/>
              <a:gd name="T3" fmla="*/ 100 h 289"/>
              <a:gd name="T4" fmla="*/ 70 w 162"/>
              <a:gd name="T5" fmla="*/ 108 h 289"/>
              <a:gd name="T6" fmla="*/ 88 w 162"/>
              <a:gd name="T7" fmla="*/ 114 h 289"/>
              <a:gd name="T8" fmla="*/ 88 w 162"/>
              <a:gd name="T9" fmla="*/ 115 h 289"/>
              <a:gd name="T10" fmla="*/ 93 w 162"/>
              <a:gd name="T11" fmla="*/ 123 h 289"/>
              <a:gd name="T12" fmla="*/ 89 w 162"/>
              <a:gd name="T13" fmla="*/ 136 h 289"/>
              <a:gd name="T14" fmla="*/ 88 w 162"/>
              <a:gd name="T15" fmla="*/ 144 h 289"/>
              <a:gd name="T16" fmla="*/ 84 w 162"/>
              <a:gd name="T17" fmla="*/ 158 h 289"/>
              <a:gd name="T18" fmla="*/ 70 w 162"/>
              <a:gd name="T19" fmla="*/ 156 h 289"/>
              <a:gd name="T20" fmla="*/ 56 w 162"/>
              <a:gd name="T21" fmla="*/ 166 h 289"/>
              <a:gd name="T22" fmla="*/ 58 w 162"/>
              <a:gd name="T23" fmla="*/ 177 h 289"/>
              <a:gd name="T24" fmla="*/ 44 w 162"/>
              <a:gd name="T25" fmla="*/ 174 h 289"/>
              <a:gd name="T26" fmla="*/ 32 w 162"/>
              <a:gd name="T27" fmla="*/ 169 h 289"/>
              <a:gd name="T28" fmla="*/ 20 w 162"/>
              <a:gd name="T29" fmla="*/ 196 h 289"/>
              <a:gd name="T30" fmla="*/ 24 w 162"/>
              <a:gd name="T31" fmla="*/ 204 h 289"/>
              <a:gd name="T32" fmla="*/ 26 w 162"/>
              <a:gd name="T33" fmla="*/ 211 h 289"/>
              <a:gd name="T34" fmla="*/ 27 w 162"/>
              <a:gd name="T35" fmla="*/ 222 h 289"/>
              <a:gd name="T36" fmla="*/ 3 w 162"/>
              <a:gd name="T37" fmla="*/ 227 h 289"/>
              <a:gd name="T38" fmla="*/ 3 w 162"/>
              <a:gd name="T39" fmla="*/ 243 h 289"/>
              <a:gd name="T40" fmla="*/ 6 w 162"/>
              <a:gd name="T41" fmla="*/ 254 h 289"/>
              <a:gd name="T42" fmla="*/ 33 w 162"/>
              <a:gd name="T43" fmla="*/ 252 h 289"/>
              <a:gd name="T44" fmla="*/ 43 w 162"/>
              <a:gd name="T45" fmla="*/ 260 h 289"/>
              <a:gd name="T46" fmla="*/ 51 w 162"/>
              <a:gd name="T47" fmla="*/ 266 h 289"/>
              <a:gd name="T48" fmla="*/ 58 w 162"/>
              <a:gd name="T49" fmla="*/ 260 h 289"/>
              <a:gd name="T50" fmla="*/ 76 w 162"/>
              <a:gd name="T51" fmla="*/ 273 h 289"/>
              <a:gd name="T52" fmla="*/ 98 w 162"/>
              <a:gd name="T53" fmla="*/ 274 h 289"/>
              <a:gd name="T54" fmla="*/ 104 w 162"/>
              <a:gd name="T55" fmla="*/ 278 h 289"/>
              <a:gd name="T56" fmla="*/ 104 w 162"/>
              <a:gd name="T57" fmla="*/ 279 h 289"/>
              <a:gd name="T58" fmla="*/ 113 w 162"/>
              <a:gd name="T59" fmla="*/ 287 h 289"/>
              <a:gd name="T60" fmla="*/ 124 w 162"/>
              <a:gd name="T61" fmla="*/ 280 h 289"/>
              <a:gd name="T62" fmla="*/ 120 w 162"/>
              <a:gd name="T63" fmla="*/ 274 h 289"/>
              <a:gd name="T64" fmla="*/ 124 w 162"/>
              <a:gd name="T65" fmla="*/ 257 h 289"/>
              <a:gd name="T66" fmla="*/ 134 w 162"/>
              <a:gd name="T67" fmla="*/ 256 h 289"/>
              <a:gd name="T68" fmla="*/ 121 w 162"/>
              <a:gd name="T69" fmla="*/ 242 h 289"/>
              <a:gd name="T70" fmla="*/ 117 w 162"/>
              <a:gd name="T71" fmla="*/ 237 h 289"/>
              <a:gd name="T72" fmla="*/ 122 w 162"/>
              <a:gd name="T73" fmla="*/ 231 h 289"/>
              <a:gd name="T74" fmla="*/ 151 w 162"/>
              <a:gd name="T75" fmla="*/ 233 h 289"/>
              <a:gd name="T76" fmla="*/ 162 w 162"/>
              <a:gd name="T77" fmla="*/ 231 h 289"/>
              <a:gd name="T78" fmla="*/ 145 w 162"/>
              <a:gd name="T79" fmla="*/ 187 h 289"/>
              <a:gd name="T80" fmla="*/ 137 w 162"/>
              <a:gd name="T81" fmla="*/ 184 h 289"/>
              <a:gd name="T82" fmla="*/ 136 w 162"/>
              <a:gd name="T83" fmla="*/ 172 h 289"/>
              <a:gd name="T84" fmla="*/ 138 w 162"/>
              <a:gd name="T85" fmla="*/ 95 h 289"/>
              <a:gd name="T86" fmla="*/ 140 w 162"/>
              <a:gd name="T87" fmla="*/ 80 h 289"/>
              <a:gd name="T88" fmla="*/ 148 w 162"/>
              <a:gd name="T89" fmla="*/ 68 h 289"/>
              <a:gd name="T90" fmla="*/ 139 w 162"/>
              <a:gd name="T91" fmla="*/ 55 h 289"/>
              <a:gd name="T92" fmla="*/ 138 w 162"/>
              <a:gd name="T93" fmla="*/ 44 h 289"/>
              <a:gd name="T94" fmla="*/ 138 w 162"/>
              <a:gd name="T95" fmla="*/ 43 h 289"/>
              <a:gd name="T96" fmla="*/ 146 w 162"/>
              <a:gd name="T97" fmla="*/ 18 h 289"/>
              <a:gd name="T98" fmla="*/ 150 w 162"/>
              <a:gd name="T99" fmla="*/ 10 h 289"/>
              <a:gd name="T100" fmla="*/ 156 w 162"/>
              <a:gd name="T101" fmla="*/ 6 h 289"/>
              <a:gd name="T102" fmla="*/ 148 w 162"/>
              <a:gd name="T103" fmla="*/ 0 h 289"/>
              <a:gd name="T104" fmla="*/ 134 w 162"/>
              <a:gd name="T105" fmla="*/ 5 h 289"/>
              <a:gd name="T106" fmla="*/ 122 w 162"/>
              <a:gd name="T107" fmla="*/ 16 h 289"/>
              <a:gd name="T108" fmla="*/ 105 w 162"/>
              <a:gd name="T109" fmla="*/ 28 h 289"/>
              <a:gd name="T110" fmla="*/ 98 w 162"/>
              <a:gd name="T111" fmla="*/ 35 h 289"/>
              <a:gd name="T112" fmla="*/ 93 w 162"/>
              <a:gd name="T113" fmla="*/ 59 h 289"/>
              <a:gd name="T114" fmla="*/ 92 w 162"/>
              <a:gd name="T115" fmla="*/ 66 h 289"/>
              <a:gd name="T116" fmla="*/ 87 w 162"/>
              <a:gd name="T117" fmla="*/ 72 h 289"/>
              <a:gd name="T118" fmla="*/ 86 w 162"/>
              <a:gd name="T119" fmla="*/ 73 h 289"/>
              <a:gd name="T120" fmla="*/ 76 w 162"/>
              <a:gd name="T121" fmla="*/ 74 h 289"/>
              <a:gd name="T122" fmla="*/ 76 w 162"/>
              <a:gd name="T123" fmla="*/ 74 h 289"/>
              <a:gd name="T124" fmla="*/ 54 w 162"/>
              <a:gd name="T125" fmla="*/ 66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62" h="289">
                <a:moveTo>
                  <a:pt x="54" y="66"/>
                </a:moveTo>
                <a:cubicBezTo>
                  <a:pt x="52" y="65"/>
                  <a:pt x="52" y="65"/>
                  <a:pt x="52" y="65"/>
                </a:cubicBezTo>
                <a:cubicBezTo>
                  <a:pt x="48" y="90"/>
                  <a:pt x="48" y="90"/>
                  <a:pt x="48" y="90"/>
                </a:cubicBezTo>
                <a:cubicBezTo>
                  <a:pt x="54" y="98"/>
                  <a:pt x="54" y="98"/>
                  <a:pt x="54" y="98"/>
                </a:cubicBezTo>
                <a:cubicBezTo>
                  <a:pt x="61" y="100"/>
                  <a:pt x="61" y="100"/>
                  <a:pt x="61" y="100"/>
                </a:cubicBezTo>
                <a:cubicBezTo>
                  <a:pt x="61" y="100"/>
                  <a:pt x="61" y="100"/>
                  <a:pt x="61" y="100"/>
                </a:cubicBezTo>
                <a:cubicBezTo>
                  <a:pt x="61" y="100"/>
                  <a:pt x="61" y="100"/>
                  <a:pt x="61" y="100"/>
                </a:cubicBezTo>
                <a:cubicBezTo>
                  <a:pt x="62" y="101"/>
                  <a:pt x="62" y="101"/>
                  <a:pt x="62" y="101"/>
                </a:cubicBezTo>
                <a:cubicBezTo>
                  <a:pt x="70" y="108"/>
                  <a:pt x="70" y="108"/>
                  <a:pt x="70" y="108"/>
                </a:cubicBezTo>
                <a:cubicBezTo>
                  <a:pt x="82" y="110"/>
                  <a:pt x="82" y="110"/>
                  <a:pt x="82" y="110"/>
                </a:cubicBezTo>
                <a:cubicBezTo>
                  <a:pt x="82" y="110"/>
                  <a:pt x="82" y="110"/>
                  <a:pt x="82" y="110"/>
                </a:cubicBezTo>
                <a:cubicBezTo>
                  <a:pt x="88" y="114"/>
                  <a:pt x="88" y="114"/>
                  <a:pt x="88" y="114"/>
                </a:cubicBezTo>
                <a:cubicBezTo>
                  <a:pt x="88" y="114"/>
                  <a:pt x="88" y="114"/>
                  <a:pt x="88" y="114"/>
                </a:cubicBezTo>
                <a:cubicBezTo>
                  <a:pt x="88" y="114"/>
                  <a:pt x="88" y="114"/>
                  <a:pt x="88" y="114"/>
                </a:cubicBezTo>
                <a:cubicBezTo>
                  <a:pt x="88" y="115"/>
                  <a:pt x="88" y="115"/>
                  <a:pt x="88" y="115"/>
                </a:cubicBezTo>
                <a:cubicBezTo>
                  <a:pt x="93" y="122"/>
                  <a:pt x="93" y="122"/>
                  <a:pt x="93" y="122"/>
                </a:cubicBezTo>
                <a:cubicBezTo>
                  <a:pt x="94" y="122"/>
                  <a:pt x="94" y="122"/>
                  <a:pt x="94" y="122"/>
                </a:cubicBezTo>
                <a:cubicBezTo>
                  <a:pt x="93" y="123"/>
                  <a:pt x="93" y="123"/>
                  <a:pt x="93" y="123"/>
                </a:cubicBezTo>
                <a:cubicBezTo>
                  <a:pt x="89" y="130"/>
                  <a:pt x="89" y="130"/>
                  <a:pt x="89" y="130"/>
                </a:cubicBezTo>
                <a:cubicBezTo>
                  <a:pt x="88" y="130"/>
                  <a:pt x="88" y="132"/>
                  <a:pt x="88" y="136"/>
                </a:cubicBezTo>
                <a:cubicBezTo>
                  <a:pt x="89" y="136"/>
                  <a:pt x="89" y="136"/>
                  <a:pt x="89" y="136"/>
                </a:cubicBezTo>
                <a:cubicBezTo>
                  <a:pt x="89" y="143"/>
                  <a:pt x="89" y="143"/>
                  <a:pt x="89" y="143"/>
                </a:cubicBezTo>
                <a:cubicBezTo>
                  <a:pt x="88" y="144"/>
                  <a:pt x="88" y="144"/>
                  <a:pt x="88" y="144"/>
                </a:cubicBezTo>
                <a:cubicBezTo>
                  <a:pt x="88" y="144"/>
                  <a:pt x="88" y="144"/>
                  <a:pt x="88" y="144"/>
                </a:cubicBezTo>
                <a:cubicBezTo>
                  <a:pt x="85" y="156"/>
                  <a:pt x="85" y="156"/>
                  <a:pt x="85" y="156"/>
                </a:cubicBezTo>
                <a:cubicBezTo>
                  <a:pt x="84" y="158"/>
                  <a:pt x="84" y="158"/>
                  <a:pt x="84" y="158"/>
                </a:cubicBezTo>
                <a:cubicBezTo>
                  <a:pt x="84" y="158"/>
                  <a:pt x="84" y="158"/>
                  <a:pt x="84" y="158"/>
                </a:cubicBezTo>
                <a:cubicBezTo>
                  <a:pt x="82" y="157"/>
                  <a:pt x="82" y="157"/>
                  <a:pt x="82" y="157"/>
                </a:cubicBezTo>
                <a:cubicBezTo>
                  <a:pt x="77" y="156"/>
                  <a:pt x="77" y="156"/>
                  <a:pt x="77" y="156"/>
                </a:cubicBezTo>
                <a:cubicBezTo>
                  <a:pt x="70" y="156"/>
                  <a:pt x="70" y="156"/>
                  <a:pt x="70" y="156"/>
                </a:cubicBezTo>
                <a:cubicBezTo>
                  <a:pt x="64" y="158"/>
                  <a:pt x="64" y="158"/>
                  <a:pt x="64" y="158"/>
                </a:cubicBezTo>
                <a:cubicBezTo>
                  <a:pt x="58" y="164"/>
                  <a:pt x="58" y="164"/>
                  <a:pt x="58" y="164"/>
                </a:cubicBezTo>
                <a:cubicBezTo>
                  <a:pt x="56" y="166"/>
                  <a:pt x="56" y="166"/>
                  <a:pt x="56" y="166"/>
                </a:cubicBezTo>
                <a:cubicBezTo>
                  <a:pt x="65" y="170"/>
                  <a:pt x="65" y="170"/>
                  <a:pt x="65" y="170"/>
                </a:cubicBezTo>
                <a:cubicBezTo>
                  <a:pt x="64" y="172"/>
                  <a:pt x="64" y="172"/>
                  <a:pt x="64" y="172"/>
                </a:cubicBezTo>
                <a:cubicBezTo>
                  <a:pt x="64" y="174"/>
                  <a:pt x="62" y="176"/>
                  <a:pt x="58" y="177"/>
                </a:cubicBezTo>
                <a:cubicBezTo>
                  <a:pt x="53" y="177"/>
                  <a:pt x="53" y="177"/>
                  <a:pt x="53" y="177"/>
                </a:cubicBezTo>
                <a:cubicBezTo>
                  <a:pt x="44" y="174"/>
                  <a:pt x="44" y="174"/>
                  <a:pt x="44" y="174"/>
                </a:cubicBezTo>
                <a:cubicBezTo>
                  <a:pt x="44" y="174"/>
                  <a:pt x="44" y="174"/>
                  <a:pt x="44" y="174"/>
                </a:cubicBezTo>
                <a:cubicBezTo>
                  <a:pt x="44" y="174"/>
                  <a:pt x="44" y="174"/>
                  <a:pt x="44" y="174"/>
                </a:cubicBezTo>
                <a:cubicBezTo>
                  <a:pt x="35" y="169"/>
                  <a:pt x="35" y="169"/>
                  <a:pt x="35" y="169"/>
                </a:cubicBezTo>
                <a:cubicBezTo>
                  <a:pt x="32" y="169"/>
                  <a:pt x="32" y="169"/>
                  <a:pt x="32" y="169"/>
                </a:cubicBezTo>
                <a:cubicBezTo>
                  <a:pt x="22" y="183"/>
                  <a:pt x="22" y="183"/>
                  <a:pt x="22" y="183"/>
                </a:cubicBezTo>
                <a:cubicBezTo>
                  <a:pt x="20" y="188"/>
                  <a:pt x="20" y="188"/>
                  <a:pt x="20" y="188"/>
                </a:cubicBezTo>
                <a:cubicBezTo>
                  <a:pt x="20" y="196"/>
                  <a:pt x="20" y="196"/>
                  <a:pt x="20" y="196"/>
                </a:cubicBezTo>
                <a:cubicBezTo>
                  <a:pt x="24" y="203"/>
                  <a:pt x="24" y="203"/>
                  <a:pt x="24" y="203"/>
                </a:cubicBezTo>
                <a:cubicBezTo>
                  <a:pt x="24" y="204"/>
                  <a:pt x="24" y="204"/>
                  <a:pt x="24" y="204"/>
                </a:cubicBezTo>
                <a:cubicBezTo>
                  <a:pt x="24" y="204"/>
                  <a:pt x="24" y="204"/>
                  <a:pt x="24" y="204"/>
                </a:cubicBezTo>
                <a:cubicBezTo>
                  <a:pt x="24" y="204"/>
                  <a:pt x="24" y="204"/>
                  <a:pt x="24" y="204"/>
                </a:cubicBezTo>
                <a:cubicBezTo>
                  <a:pt x="26" y="210"/>
                  <a:pt x="26" y="210"/>
                  <a:pt x="26" y="210"/>
                </a:cubicBezTo>
                <a:cubicBezTo>
                  <a:pt x="26" y="211"/>
                  <a:pt x="26" y="211"/>
                  <a:pt x="26" y="211"/>
                </a:cubicBezTo>
                <a:cubicBezTo>
                  <a:pt x="26" y="220"/>
                  <a:pt x="26" y="220"/>
                  <a:pt x="26" y="220"/>
                </a:cubicBezTo>
                <a:cubicBezTo>
                  <a:pt x="26" y="221"/>
                  <a:pt x="26" y="221"/>
                  <a:pt x="26" y="221"/>
                </a:cubicBezTo>
                <a:cubicBezTo>
                  <a:pt x="27" y="222"/>
                  <a:pt x="27" y="222"/>
                  <a:pt x="27" y="222"/>
                </a:cubicBezTo>
                <a:cubicBezTo>
                  <a:pt x="20" y="223"/>
                  <a:pt x="20" y="223"/>
                  <a:pt x="20" y="223"/>
                </a:cubicBezTo>
                <a:cubicBezTo>
                  <a:pt x="8" y="223"/>
                  <a:pt x="8" y="223"/>
                  <a:pt x="8" y="223"/>
                </a:cubicBezTo>
                <a:cubicBezTo>
                  <a:pt x="3" y="227"/>
                  <a:pt x="3" y="227"/>
                  <a:pt x="3" y="227"/>
                </a:cubicBezTo>
                <a:cubicBezTo>
                  <a:pt x="0" y="231"/>
                  <a:pt x="0" y="231"/>
                  <a:pt x="0" y="231"/>
                </a:cubicBezTo>
                <a:cubicBezTo>
                  <a:pt x="1" y="231"/>
                  <a:pt x="1" y="231"/>
                  <a:pt x="1" y="231"/>
                </a:cubicBezTo>
                <a:cubicBezTo>
                  <a:pt x="3" y="243"/>
                  <a:pt x="3" y="243"/>
                  <a:pt x="3" y="243"/>
                </a:cubicBezTo>
                <a:cubicBezTo>
                  <a:pt x="4" y="243"/>
                  <a:pt x="4" y="243"/>
                  <a:pt x="4" y="243"/>
                </a:cubicBezTo>
                <a:cubicBezTo>
                  <a:pt x="4" y="248"/>
                  <a:pt x="4" y="248"/>
                  <a:pt x="4" y="248"/>
                </a:cubicBezTo>
                <a:cubicBezTo>
                  <a:pt x="6" y="254"/>
                  <a:pt x="6" y="254"/>
                  <a:pt x="6" y="254"/>
                </a:cubicBezTo>
                <a:cubicBezTo>
                  <a:pt x="15" y="259"/>
                  <a:pt x="15" y="259"/>
                  <a:pt x="15" y="259"/>
                </a:cubicBezTo>
                <a:cubicBezTo>
                  <a:pt x="27" y="256"/>
                  <a:pt x="27" y="256"/>
                  <a:pt x="27" y="256"/>
                </a:cubicBezTo>
                <a:cubicBezTo>
                  <a:pt x="33" y="252"/>
                  <a:pt x="33" y="252"/>
                  <a:pt x="33" y="252"/>
                </a:cubicBezTo>
                <a:cubicBezTo>
                  <a:pt x="34" y="252"/>
                  <a:pt x="34" y="252"/>
                  <a:pt x="34" y="252"/>
                </a:cubicBezTo>
                <a:cubicBezTo>
                  <a:pt x="40" y="252"/>
                  <a:pt x="40" y="252"/>
                  <a:pt x="40" y="252"/>
                </a:cubicBezTo>
                <a:cubicBezTo>
                  <a:pt x="43" y="260"/>
                  <a:pt x="43" y="260"/>
                  <a:pt x="43" y="260"/>
                </a:cubicBezTo>
                <a:cubicBezTo>
                  <a:pt x="45" y="262"/>
                  <a:pt x="46" y="264"/>
                  <a:pt x="47" y="266"/>
                </a:cubicBezTo>
                <a:cubicBezTo>
                  <a:pt x="50" y="266"/>
                  <a:pt x="50" y="266"/>
                  <a:pt x="50" y="266"/>
                </a:cubicBezTo>
                <a:cubicBezTo>
                  <a:pt x="51" y="266"/>
                  <a:pt x="51" y="266"/>
                  <a:pt x="51" y="266"/>
                </a:cubicBezTo>
                <a:cubicBezTo>
                  <a:pt x="52" y="266"/>
                  <a:pt x="52" y="266"/>
                  <a:pt x="52" y="266"/>
                </a:cubicBezTo>
                <a:cubicBezTo>
                  <a:pt x="52" y="265"/>
                  <a:pt x="52" y="265"/>
                  <a:pt x="52" y="265"/>
                </a:cubicBezTo>
                <a:cubicBezTo>
                  <a:pt x="58" y="260"/>
                  <a:pt x="58" y="260"/>
                  <a:pt x="58" y="260"/>
                </a:cubicBezTo>
                <a:cubicBezTo>
                  <a:pt x="63" y="270"/>
                  <a:pt x="63" y="270"/>
                  <a:pt x="63" y="270"/>
                </a:cubicBezTo>
                <a:cubicBezTo>
                  <a:pt x="68" y="273"/>
                  <a:pt x="68" y="273"/>
                  <a:pt x="68" y="273"/>
                </a:cubicBezTo>
                <a:cubicBezTo>
                  <a:pt x="76" y="273"/>
                  <a:pt x="76" y="273"/>
                  <a:pt x="76" y="273"/>
                </a:cubicBezTo>
                <a:cubicBezTo>
                  <a:pt x="82" y="272"/>
                  <a:pt x="82" y="272"/>
                  <a:pt x="82" y="272"/>
                </a:cubicBezTo>
                <a:cubicBezTo>
                  <a:pt x="84" y="272"/>
                  <a:pt x="84" y="272"/>
                  <a:pt x="84" y="272"/>
                </a:cubicBezTo>
                <a:cubicBezTo>
                  <a:pt x="98" y="274"/>
                  <a:pt x="98" y="274"/>
                  <a:pt x="98" y="274"/>
                </a:cubicBezTo>
                <a:cubicBezTo>
                  <a:pt x="98" y="274"/>
                  <a:pt x="98" y="274"/>
                  <a:pt x="98" y="274"/>
                </a:cubicBezTo>
                <a:cubicBezTo>
                  <a:pt x="98" y="275"/>
                  <a:pt x="98" y="275"/>
                  <a:pt x="98" y="275"/>
                </a:cubicBezTo>
                <a:cubicBezTo>
                  <a:pt x="104" y="278"/>
                  <a:pt x="104" y="278"/>
                  <a:pt x="104" y="278"/>
                </a:cubicBezTo>
                <a:cubicBezTo>
                  <a:pt x="104" y="278"/>
                  <a:pt x="104" y="278"/>
                  <a:pt x="104" y="278"/>
                </a:cubicBezTo>
                <a:cubicBezTo>
                  <a:pt x="104" y="278"/>
                  <a:pt x="104" y="278"/>
                  <a:pt x="104" y="278"/>
                </a:cubicBezTo>
                <a:cubicBezTo>
                  <a:pt x="104" y="279"/>
                  <a:pt x="104" y="279"/>
                  <a:pt x="104" y="279"/>
                </a:cubicBezTo>
                <a:cubicBezTo>
                  <a:pt x="110" y="283"/>
                  <a:pt x="110" y="283"/>
                  <a:pt x="110" y="283"/>
                </a:cubicBezTo>
                <a:cubicBezTo>
                  <a:pt x="110" y="283"/>
                  <a:pt x="110" y="283"/>
                  <a:pt x="110" y="283"/>
                </a:cubicBezTo>
                <a:cubicBezTo>
                  <a:pt x="113" y="287"/>
                  <a:pt x="113" y="287"/>
                  <a:pt x="113" y="287"/>
                </a:cubicBezTo>
                <a:cubicBezTo>
                  <a:pt x="117" y="289"/>
                  <a:pt x="117" y="289"/>
                  <a:pt x="117" y="289"/>
                </a:cubicBezTo>
                <a:cubicBezTo>
                  <a:pt x="124" y="288"/>
                  <a:pt x="124" y="288"/>
                  <a:pt x="124" y="288"/>
                </a:cubicBezTo>
                <a:cubicBezTo>
                  <a:pt x="124" y="280"/>
                  <a:pt x="124" y="280"/>
                  <a:pt x="124" y="280"/>
                </a:cubicBezTo>
                <a:cubicBezTo>
                  <a:pt x="120" y="274"/>
                  <a:pt x="120" y="274"/>
                  <a:pt x="120" y="274"/>
                </a:cubicBezTo>
                <a:cubicBezTo>
                  <a:pt x="120" y="274"/>
                  <a:pt x="120" y="274"/>
                  <a:pt x="120" y="274"/>
                </a:cubicBezTo>
                <a:cubicBezTo>
                  <a:pt x="120" y="274"/>
                  <a:pt x="120" y="274"/>
                  <a:pt x="120" y="274"/>
                </a:cubicBezTo>
                <a:cubicBezTo>
                  <a:pt x="118" y="263"/>
                  <a:pt x="118" y="263"/>
                  <a:pt x="118" y="263"/>
                </a:cubicBezTo>
                <a:cubicBezTo>
                  <a:pt x="123" y="258"/>
                  <a:pt x="123" y="258"/>
                  <a:pt x="123" y="258"/>
                </a:cubicBezTo>
                <a:cubicBezTo>
                  <a:pt x="124" y="257"/>
                  <a:pt x="124" y="257"/>
                  <a:pt x="124" y="257"/>
                </a:cubicBezTo>
                <a:cubicBezTo>
                  <a:pt x="124" y="257"/>
                  <a:pt x="124" y="257"/>
                  <a:pt x="124" y="257"/>
                </a:cubicBezTo>
                <a:cubicBezTo>
                  <a:pt x="129" y="256"/>
                  <a:pt x="129" y="256"/>
                  <a:pt x="129" y="256"/>
                </a:cubicBezTo>
                <a:cubicBezTo>
                  <a:pt x="134" y="256"/>
                  <a:pt x="134" y="256"/>
                  <a:pt x="134" y="256"/>
                </a:cubicBezTo>
                <a:cubicBezTo>
                  <a:pt x="136" y="254"/>
                  <a:pt x="136" y="254"/>
                  <a:pt x="136" y="254"/>
                </a:cubicBezTo>
                <a:cubicBezTo>
                  <a:pt x="132" y="250"/>
                  <a:pt x="132" y="250"/>
                  <a:pt x="132" y="250"/>
                </a:cubicBezTo>
                <a:cubicBezTo>
                  <a:pt x="121" y="242"/>
                  <a:pt x="121" y="242"/>
                  <a:pt x="121" y="242"/>
                </a:cubicBezTo>
                <a:cubicBezTo>
                  <a:pt x="118" y="238"/>
                  <a:pt x="118" y="238"/>
                  <a:pt x="118" y="238"/>
                </a:cubicBezTo>
                <a:cubicBezTo>
                  <a:pt x="118" y="238"/>
                  <a:pt x="118" y="238"/>
                  <a:pt x="118" y="238"/>
                </a:cubicBezTo>
                <a:cubicBezTo>
                  <a:pt x="117" y="237"/>
                  <a:pt x="117" y="237"/>
                  <a:pt x="117" y="237"/>
                </a:cubicBezTo>
                <a:cubicBezTo>
                  <a:pt x="118" y="236"/>
                  <a:pt x="118" y="236"/>
                  <a:pt x="118" y="236"/>
                </a:cubicBezTo>
                <a:cubicBezTo>
                  <a:pt x="121" y="230"/>
                  <a:pt x="121" y="230"/>
                  <a:pt x="121" y="230"/>
                </a:cubicBezTo>
                <a:cubicBezTo>
                  <a:pt x="122" y="231"/>
                  <a:pt x="122" y="231"/>
                  <a:pt x="122" y="231"/>
                </a:cubicBezTo>
                <a:cubicBezTo>
                  <a:pt x="130" y="233"/>
                  <a:pt x="130" y="233"/>
                  <a:pt x="130" y="233"/>
                </a:cubicBezTo>
                <a:cubicBezTo>
                  <a:pt x="151" y="232"/>
                  <a:pt x="151" y="232"/>
                  <a:pt x="151" y="232"/>
                </a:cubicBezTo>
                <a:cubicBezTo>
                  <a:pt x="151" y="233"/>
                  <a:pt x="151" y="233"/>
                  <a:pt x="151" y="233"/>
                </a:cubicBezTo>
                <a:cubicBezTo>
                  <a:pt x="152" y="233"/>
                  <a:pt x="152" y="233"/>
                  <a:pt x="152" y="233"/>
                </a:cubicBezTo>
                <a:cubicBezTo>
                  <a:pt x="158" y="235"/>
                  <a:pt x="158" y="235"/>
                  <a:pt x="158" y="235"/>
                </a:cubicBezTo>
                <a:cubicBezTo>
                  <a:pt x="162" y="231"/>
                  <a:pt x="162" y="231"/>
                  <a:pt x="162" y="231"/>
                </a:cubicBezTo>
                <a:cubicBezTo>
                  <a:pt x="160" y="219"/>
                  <a:pt x="160" y="219"/>
                  <a:pt x="160" y="219"/>
                </a:cubicBezTo>
                <a:cubicBezTo>
                  <a:pt x="152" y="214"/>
                  <a:pt x="152" y="214"/>
                  <a:pt x="152" y="214"/>
                </a:cubicBezTo>
                <a:cubicBezTo>
                  <a:pt x="146" y="210"/>
                  <a:pt x="144" y="202"/>
                  <a:pt x="145" y="187"/>
                </a:cubicBezTo>
                <a:cubicBezTo>
                  <a:pt x="138" y="184"/>
                  <a:pt x="138" y="184"/>
                  <a:pt x="138" y="184"/>
                </a:cubicBezTo>
                <a:cubicBezTo>
                  <a:pt x="138" y="184"/>
                  <a:pt x="138" y="184"/>
                  <a:pt x="138" y="184"/>
                </a:cubicBezTo>
                <a:cubicBezTo>
                  <a:pt x="137" y="184"/>
                  <a:pt x="137" y="184"/>
                  <a:pt x="137" y="184"/>
                </a:cubicBezTo>
                <a:cubicBezTo>
                  <a:pt x="137" y="183"/>
                  <a:pt x="137" y="183"/>
                  <a:pt x="137" y="183"/>
                </a:cubicBezTo>
                <a:cubicBezTo>
                  <a:pt x="137" y="182"/>
                  <a:pt x="137" y="182"/>
                  <a:pt x="137" y="182"/>
                </a:cubicBezTo>
                <a:cubicBezTo>
                  <a:pt x="136" y="172"/>
                  <a:pt x="136" y="172"/>
                  <a:pt x="136" y="172"/>
                </a:cubicBezTo>
                <a:cubicBezTo>
                  <a:pt x="144" y="131"/>
                  <a:pt x="144" y="131"/>
                  <a:pt x="144" y="131"/>
                </a:cubicBezTo>
                <a:cubicBezTo>
                  <a:pt x="141" y="119"/>
                  <a:pt x="139" y="111"/>
                  <a:pt x="139" y="107"/>
                </a:cubicBezTo>
                <a:cubicBezTo>
                  <a:pt x="138" y="95"/>
                  <a:pt x="138" y="95"/>
                  <a:pt x="138" y="95"/>
                </a:cubicBezTo>
                <a:cubicBezTo>
                  <a:pt x="139" y="82"/>
                  <a:pt x="139" y="82"/>
                  <a:pt x="139" y="82"/>
                </a:cubicBezTo>
                <a:cubicBezTo>
                  <a:pt x="139" y="81"/>
                  <a:pt x="139" y="81"/>
                  <a:pt x="139" y="81"/>
                </a:cubicBezTo>
                <a:cubicBezTo>
                  <a:pt x="140" y="80"/>
                  <a:pt x="140" y="80"/>
                  <a:pt x="140" y="80"/>
                </a:cubicBezTo>
                <a:cubicBezTo>
                  <a:pt x="140" y="80"/>
                  <a:pt x="140" y="80"/>
                  <a:pt x="140" y="80"/>
                </a:cubicBezTo>
                <a:cubicBezTo>
                  <a:pt x="148" y="74"/>
                  <a:pt x="148" y="74"/>
                  <a:pt x="148" y="74"/>
                </a:cubicBezTo>
                <a:cubicBezTo>
                  <a:pt x="148" y="68"/>
                  <a:pt x="148" y="68"/>
                  <a:pt x="148" y="68"/>
                </a:cubicBezTo>
                <a:cubicBezTo>
                  <a:pt x="148" y="66"/>
                  <a:pt x="147" y="64"/>
                  <a:pt x="145" y="61"/>
                </a:cubicBezTo>
                <a:cubicBezTo>
                  <a:pt x="140" y="55"/>
                  <a:pt x="140" y="55"/>
                  <a:pt x="140" y="55"/>
                </a:cubicBezTo>
                <a:cubicBezTo>
                  <a:pt x="139" y="55"/>
                  <a:pt x="139" y="55"/>
                  <a:pt x="139" y="55"/>
                </a:cubicBezTo>
                <a:cubicBezTo>
                  <a:pt x="139" y="54"/>
                  <a:pt x="139" y="54"/>
                  <a:pt x="139" y="54"/>
                </a:cubicBezTo>
                <a:cubicBezTo>
                  <a:pt x="138" y="44"/>
                  <a:pt x="138" y="44"/>
                  <a:pt x="138" y="44"/>
                </a:cubicBezTo>
                <a:cubicBezTo>
                  <a:pt x="138" y="44"/>
                  <a:pt x="138" y="44"/>
                  <a:pt x="138" y="44"/>
                </a:cubicBezTo>
                <a:cubicBezTo>
                  <a:pt x="138" y="44"/>
                  <a:pt x="138" y="44"/>
                  <a:pt x="138" y="44"/>
                </a:cubicBezTo>
                <a:cubicBezTo>
                  <a:pt x="138" y="43"/>
                  <a:pt x="138" y="43"/>
                  <a:pt x="138" y="43"/>
                </a:cubicBezTo>
                <a:cubicBezTo>
                  <a:pt x="138" y="43"/>
                  <a:pt x="138" y="43"/>
                  <a:pt x="138" y="43"/>
                </a:cubicBezTo>
                <a:cubicBezTo>
                  <a:pt x="149" y="30"/>
                  <a:pt x="149" y="30"/>
                  <a:pt x="149" y="30"/>
                </a:cubicBezTo>
                <a:cubicBezTo>
                  <a:pt x="149" y="24"/>
                  <a:pt x="149" y="24"/>
                  <a:pt x="149" y="24"/>
                </a:cubicBezTo>
                <a:cubicBezTo>
                  <a:pt x="146" y="18"/>
                  <a:pt x="146" y="18"/>
                  <a:pt x="146" y="18"/>
                </a:cubicBezTo>
                <a:cubicBezTo>
                  <a:pt x="146" y="18"/>
                  <a:pt x="146" y="18"/>
                  <a:pt x="146" y="18"/>
                </a:cubicBezTo>
                <a:cubicBezTo>
                  <a:pt x="145" y="17"/>
                  <a:pt x="145" y="17"/>
                  <a:pt x="145" y="17"/>
                </a:cubicBezTo>
                <a:cubicBezTo>
                  <a:pt x="150" y="10"/>
                  <a:pt x="150" y="10"/>
                  <a:pt x="150" y="10"/>
                </a:cubicBezTo>
                <a:cubicBezTo>
                  <a:pt x="150" y="10"/>
                  <a:pt x="150" y="10"/>
                  <a:pt x="150" y="10"/>
                </a:cubicBezTo>
                <a:cubicBezTo>
                  <a:pt x="151" y="10"/>
                  <a:pt x="151" y="10"/>
                  <a:pt x="151" y="10"/>
                </a:cubicBezTo>
                <a:cubicBezTo>
                  <a:pt x="156" y="6"/>
                  <a:pt x="156" y="6"/>
                  <a:pt x="156" y="6"/>
                </a:cubicBezTo>
                <a:cubicBezTo>
                  <a:pt x="156" y="0"/>
                  <a:pt x="156" y="0"/>
                  <a:pt x="156" y="0"/>
                </a:cubicBezTo>
                <a:cubicBezTo>
                  <a:pt x="153" y="0"/>
                  <a:pt x="153" y="0"/>
                  <a:pt x="153" y="0"/>
                </a:cubicBezTo>
                <a:cubicBezTo>
                  <a:pt x="148" y="0"/>
                  <a:pt x="148" y="0"/>
                  <a:pt x="148" y="0"/>
                </a:cubicBezTo>
                <a:cubicBezTo>
                  <a:pt x="146" y="9"/>
                  <a:pt x="146" y="9"/>
                  <a:pt x="146" y="9"/>
                </a:cubicBezTo>
                <a:cubicBezTo>
                  <a:pt x="145" y="9"/>
                  <a:pt x="145" y="9"/>
                  <a:pt x="145" y="9"/>
                </a:cubicBezTo>
                <a:cubicBezTo>
                  <a:pt x="134" y="5"/>
                  <a:pt x="134" y="5"/>
                  <a:pt x="134" y="5"/>
                </a:cubicBezTo>
                <a:cubicBezTo>
                  <a:pt x="128" y="4"/>
                  <a:pt x="128" y="4"/>
                  <a:pt x="128" y="4"/>
                </a:cubicBezTo>
                <a:cubicBezTo>
                  <a:pt x="130" y="14"/>
                  <a:pt x="130" y="14"/>
                  <a:pt x="130" y="14"/>
                </a:cubicBezTo>
                <a:cubicBezTo>
                  <a:pt x="122" y="16"/>
                  <a:pt x="122" y="16"/>
                  <a:pt x="122" y="16"/>
                </a:cubicBezTo>
                <a:cubicBezTo>
                  <a:pt x="109" y="23"/>
                  <a:pt x="109" y="23"/>
                  <a:pt x="109" y="23"/>
                </a:cubicBezTo>
                <a:cubicBezTo>
                  <a:pt x="105" y="28"/>
                  <a:pt x="105" y="28"/>
                  <a:pt x="105" y="28"/>
                </a:cubicBezTo>
                <a:cubicBezTo>
                  <a:pt x="105" y="28"/>
                  <a:pt x="105" y="28"/>
                  <a:pt x="105" y="28"/>
                </a:cubicBezTo>
                <a:cubicBezTo>
                  <a:pt x="105" y="29"/>
                  <a:pt x="105" y="29"/>
                  <a:pt x="105" y="29"/>
                </a:cubicBezTo>
                <a:cubicBezTo>
                  <a:pt x="104" y="29"/>
                  <a:pt x="104" y="29"/>
                  <a:pt x="104" y="29"/>
                </a:cubicBezTo>
                <a:cubicBezTo>
                  <a:pt x="98" y="35"/>
                  <a:pt x="98" y="35"/>
                  <a:pt x="98" y="35"/>
                </a:cubicBezTo>
                <a:cubicBezTo>
                  <a:pt x="96" y="44"/>
                  <a:pt x="96" y="44"/>
                  <a:pt x="96" y="44"/>
                </a:cubicBezTo>
                <a:cubicBezTo>
                  <a:pt x="96" y="45"/>
                  <a:pt x="96" y="45"/>
                  <a:pt x="96" y="45"/>
                </a:cubicBezTo>
                <a:cubicBezTo>
                  <a:pt x="93" y="59"/>
                  <a:pt x="93" y="59"/>
                  <a:pt x="93" y="59"/>
                </a:cubicBezTo>
                <a:cubicBezTo>
                  <a:pt x="93" y="59"/>
                  <a:pt x="93" y="59"/>
                  <a:pt x="93" y="59"/>
                </a:cubicBezTo>
                <a:cubicBezTo>
                  <a:pt x="92" y="65"/>
                  <a:pt x="92" y="65"/>
                  <a:pt x="92" y="65"/>
                </a:cubicBezTo>
                <a:cubicBezTo>
                  <a:pt x="92" y="66"/>
                  <a:pt x="92" y="66"/>
                  <a:pt x="92" y="66"/>
                </a:cubicBezTo>
                <a:cubicBezTo>
                  <a:pt x="92" y="66"/>
                  <a:pt x="92" y="66"/>
                  <a:pt x="92" y="66"/>
                </a:cubicBezTo>
                <a:cubicBezTo>
                  <a:pt x="91" y="66"/>
                  <a:pt x="91" y="66"/>
                  <a:pt x="91" y="66"/>
                </a:cubicBezTo>
                <a:cubicBezTo>
                  <a:pt x="87" y="72"/>
                  <a:pt x="87" y="72"/>
                  <a:pt x="87" y="72"/>
                </a:cubicBezTo>
                <a:cubicBezTo>
                  <a:pt x="86" y="72"/>
                  <a:pt x="86" y="72"/>
                  <a:pt x="86" y="72"/>
                </a:cubicBezTo>
                <a:cubicBezTo>
                  <a:pt x="86" y="72"/>
                  <a:pt x="86" y="72"/>
                  <a:pt x="86" y="72"/>
                </a:cubicBezTo>
                <a:cubicBezTo>
                  <a:pt x="86" y="73"/>
                  <a:pt x="86" y="73"/>
                  <a:pt x="86" y="73"/>
                </a:cubicBezTo>
                <a:cubicBezTo>
                  <a:pt x="86" y="73"/>
                  <a:pt x="86" y="73"/>
                  <a:pt x="86" y="73"/>
                </a:cubicBezTo>
                <a:cubicBezTo>
                  <a:pt x="76" y="74"/>
                  <a:pt x="76" y="74"/>
                  <a:pt x="76" y="74"/>
                </a:cubicBezTo>
                <a:cubicBezTo>
                  <a:pt x="76" y="74"/>
                  <a:pt x="76" y="74"/>
                  <a:pt x="76" y="74"/>
                </a:cubicBezTo>
                <a:cubicBezTo>
                  <a:pt x="76" y="74"/>
                  <a:pt x="76" y="74"/>
                  <a:pt x="76" y="74"/>
                </a:cubicBezTo>
                <a:cubicBezTo>
                  <a:pt x="76" y="74"/>
                  <a:pt x="76" y="74"/>
                  <a:pt x="76" y="74"/>
                </a:cubicBezTo>
                <a:cubicBezTo>
                  <a:pt x="76" y="74"/>
                  <a:pt x="76" y="74"/>
                  <a:pt x="76" y="74"/>
                </a:cubicBezTo>
                <a:cubicBezTo>
                  <a:pt x="61" y="69"/>
                  <a:pt x="61" y="69"/>
                  <a:pt x="61" y="69"/>
                </a:cubicBezTo>
                <a:cubicBezTo>
                  <a:pt x="61" y="69"/>
                  <a:pt x="61" y="69"/>
                  <a:pt x="61" y="69"/>
                </a:cubicBezTo>
                <a:lnTo>
                  <a:pt x="54" y="66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" name="Freeform 17"/>
          <p:cNvSpPr>
            <a:spLocks/>
          </p:cNvSpPr>
          <p:nvPr/>
        </p:nvSpPr>
        <p:spPr bwMode="auto">
          <a:xfrm>
            <a:off x="6461175" y="2773363"/>
            <a:ext cx="406400" cy="890588"/>
          </a:xfrm>
          <a:custGeom>
            <a:avLst/>
            <a:gdLst>
              <a:gd name="T0" fmla="*/ 100 w 108"/>
              <a:gd name="T1" fmla="*/ 4 h 237"/>
              <a:gd name="T2" fmla="*/ 94 w 108"/>
              <a:gd name="T3" fmla="*/ 6 h 237"/>
              <a:gd name="T4" fmla="*/ 88 w 108"/>
              <a:gd name="T5" fmla="*/ 12 h 237"/>
              <a:gd name="T6" fmla="*/ 87 w 108"/>
              <a:gd name="T7" fmla="*/ 12 h 237"/>
              <a:gd name="T8" fmla="*/ 68 w 108"/>
              <a:gd name="T9" fmla="*/ 14 h 237"/>
              <a:gd name="T10" fmla="*/ 61 w 108"/>
              <a:gd name="T11" fmla="*/ 20 h 237"/>
              <a:gd name="T12" fmla="*/ 56 w 108"/>
              <a:gd name="T13" fmla="*/ 24 h 237"/>
              <a:gd name="T14" fmla="*/ 46 w 108"/>
              <a:gd name="T15" fmla="*/ 24 h 237"/>
              <a:gd name="T16" fmla="*/ 42 w 108"/>
              <a:gd name="T17" fmla="*/ 38 h 237"/>
              <a:gd name="T18" fmla="*/ 41 w 108"/>
              <a:gd name="T19" fmla="*/ 38 h 237"/>
              <a:gd name="T20" fmla="*/ 33 w 108"/>
              <a:gd name="T21" fmla="*/ 46 h 237"/>
              <a:gd name="T22" fmla="*/ 21 w 108"/>
              <a:gd name="T23" fmla="*/ 60 h 237"/>
              <a:gd name="T24" fmla="*/ 14 w 108"/>
              <a:gd name="T25" fmla="*/ 68 h 237"/>
              <a:gd name="T26" fmla="*/ 13 w 108"/>
              <a:gd name="T27" fmla="*/ 77 h 237"/>
              <a:gd name="T28" fmla="*/ 13 w 108"/>
              <a:gd name="T29" fmla="*/ 85 h 237"/>
              <a:gd name="T30" fmla="*/ 8 w 108"/>
              <a:gd name="T31" fmla="*/ 92 h 237"/>
              <a:gd name="T32" fmla="*/ 8 w 108"/>
              <a:gd name="T33" fmla="*/ 112 h 237"/>
              <a:gd name="T34" fmla="*/ 12 w 108"/>
              <a:gd name="T35" fmla="*/ 122 h 237"/>
              <a:gd name="T36" fmla="*/ 11 w 108"/>
              <a:gd name="T37" fmla="*/ 132 h 237"/>
              <a:gd name="T38" fmla="*/ 3 w 108"/>
              <a:gd name="T39" fmla="*/ 162 h 237"/>
              <a:gd name="T40" fmla="*/ 9 w 108"/>
              <a:gd name="T41" fmla="*/ 186 h 237"/>
              <a:gd name="T42" fmla="*/ 7 w 108"/>
              <a:gd name="T43" fmla="*/ 237 h 237"/>
              <a:gd name="T44" fmla="*/ 17 w 108"/>
              <a:gd name="T45" fmla="*/ 228 h 237"/>
              <a:gd name="T46" fmla="*/ 56 w 108"/>
              <a:gd name="T47" fmla="*/ 208 h 237"/>
              <a:gd name="T48" fmla="*/ 75 w 108"/>
              <a:gd name="T49" fmla="*/ 210 h 237"/>
              <a:gd name="T50" fmla="*/ 91 w 108"/>
              <a:gd name="T51" fmla="*/ 196 h 237"/>
              <a:gd name="T52" fmla="*/ 95 w 108"/>
              <a:gd name="T53" fmla="*/ 186 h 237"/>
              <a:gd name="T54" fmla="*/ 95 w 108"/>
              <a:gd name="T55" fmla="*/ 184 h 237"/>
              <a:gd name="T56" fmla="*/ 97 w 108"/>
              <a:gd name="T57" fmla="*/ 170 h 237"/>
              <a:gd name="T58" fmla="*/ 98 w 108"/>
              <a:gd name="T59" fmla="*/ 162 h 237"/>
              <a:gd name="T60" fmla="*/ 95 w 108"/>
              <a:gd name="T61" fmla="*/ 140 h 237"/>
              <a:gd name="T62" fmla="*/ 96 w 108"/>
              <a:gd name="T63" fmla="*/ 134 h 237"/>
              <a:gd name="T64" fmla="*/ 108 w 108"/>
              <a:gd name="T65" fmla="*/ 108 h 237"/>
              <a:gd name="T66" fmla="*/ 91 w 108"/>
              <a:gd name="T67" fmla="*/ 92 h 237"/>
              <a:gd name="T68" fmla="*/ 88 w 108"/>
              <a:gd name="T69" fmla="*/ 85 h 237"/>
              <a:gd name="T70" fmla="*/ 90 w 108"/>
              <a:gd name="T71" fmla="*/ 73 h 237"/>
              <a:gd name="T72" fmla="*/ 92 w 108"/>
              <a:gd name="T73" fmla="*/ 65 h 237"/>
              <a:gd name="T74" fmla="*/ 104 w 108"/>
              <a:gd name="T75" fmla="*/ 56 h 237"/>
              <a:gd name="T76" fmla="*/ 107 w 108"/>
              <a:gd name="T77" fmla="*/ 33 h 237"/>
              <a:gd name="T78" fmla="*/ 100 w 108"/>
              <a:gd name="T79" fmla="*/ 32 h 237"/>
              <a:gd name="T80" fmla="*/ 91 w 108"/>
              <a:gd name="T81" fmla="*/ 26 h 237"/>
              <a:gd name="T82" fmla="*/ 90 w 108"/>
              <a:gd name="T83" fmla="*/ 16 h 2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08" h="237">
                <a:moveTo>
                  <a:pt x="101" y="12"/>
                </a:moveTo>
                <a:cubicBezTo>
                  <a:pt x="102" y="10"/>
                  <a:pt x="102" y="10"/>
                  <a:pt x="102" y="10"/>
                </a:cubicBezTo>
                <a:cubicBezTo>
                  <a:pt x="100" y="4"/>
                  <a:pt x="100" y="4"/>
                  <a:pt x="100" y="4"/>
                </a:cubicBezTo>
                <a:cubicBezTo>
                  <a:pt x="97" y="0"/>
                  <a:pt x="97" y="0"/>
                  <a:pt x="97" y="0"/>
                </a:cubicBezTo>
                <a:cubicBezTo>
                  <a:pt x="94" y="6"/>
                  <a:pt x="94" y="6"/>
                  <a:pt x="94" y="6"/>
                </a:cubicBezTo>
                <a:cubicBezTo>
                  <a:pt x="94" y="6"/>
                  <a:pt x="94" y="6"/>
                  <a:pt x="94" y="6"/>
                </a:cubicBezTo>
                <a:cubicBezTo>
                  <a:pt x="94" y="6"/>
                  <a:pt x="94" y="6"/>
                  <a:pt x="94" y="6"/>
                </a:cubicBezTo>
                <a:cubicBezTo>
                  <a:pt x="94" y="6"/>
                  <a:pt x="94" y="6"/>
                  <a:pt x="94" y="6"/>
                </a:cubicBezTo>
                <a:cubicBezTo>
                  <a:pt x="88" y="12"/>
                  <a:pt x="88" y="12"/>
                  <a:pt x="88" y="12"/>
                </a:cubicBezTo>
                <a:cubicBezTo>
                  <a:pt x="88" y="12"/>
                  <a:pt x="88" y="12"/>
                  <a:pt x="88" y="12"/>
                </a:cubicBezTo>
                <a:cubicBezTo>
                  <a:pt x="88" y="12"/>
                  <a:pt x="88" y="12"/>
                  <a:pt x="88" y="12"/>
                </a:cubicBezTo>
                <a:cubicBezTo>
                  <a:pt x="87" y="12"/>
                  <a:pt x="87" y="12"/>
                  <a:pt x="87" y="12"/>
                </a:cubicBezTo>
                <a:cubicBezTo>
                  <a:pt x="78" y="15"/>
                  <a:pt x="78" y="15"/>
                  <a:pt x="78" y="15"/>
                </a:cubicBezTo>
                <a:cubicBezTo>
                  <a:pt x="77" y="15"/>
                  <a:pt x="77" y="15"/>
                  <a:pt x="77" y="15"/>
                </a:cubicBezTo>
                <a:cubicBezTo>
                  <a:pt x="68" y="14"/>
                  <a:pt x="68" y="14"/>
                  <a:pt x="68" y="14"/>
                </a:cubicBezTo>
                <a:cubicBezTo>
                  <a:pt x="62" y="15"/>
                  <a:pt x="62" y="15"/>
                  <a:pt x="62" y="15"/>
                </a:cubicBezTo>
                <a:cubicBezTo>
                  <a:pt x="61" y="20"/>
                  <a:pt x="61" y="20"/>
                  <a:pt x="61" y="20"/>
                </a:cubicBezTo>
                <a:cubicBezTo>
                  <a:pt x="61" y="20"/>
                  <a:pt x="61" y="20"/>
                  <a:pt x="61" y="20"/>
                </a:cubicBezTo>
                <a:cubicBezTo>
                  <a:pt x="61" y="20"/>
                  <a:pt x="61" y="20"/>
                  <a:pt x="61" y="20"/>
                </a:cubicBezTo>
                <a:cubicBezTo>
                  <a:pt x="56" y="23"/>
                  <a:pt x="56" y="23"/>
                  <a:pt x="56" y="23"/>
                </a:cubicBezTo>
                <a:cubicBezTo>
                  <a:pt x="56" y="24"/>
                  <a:pt x="56" y="24"/>
                  <a:pt x="56" y="24"/>
                </a:cubicBezTo>
                <a:cubicBezTo>
                  <a:pt x="55" y="24"/>
                  <a:pt x="55" y="24"/>
                  <a:pt x="55" y="24"/>
                </a:cubicBezTo>
                <a:cubicBezTo>
                  <a:pt x="47" y="23"/>
                  <a:pt x="47" y="23"/>
                  <a:pt x="47" y="23"/>
                </a:cubicBezTo>
                <a:cubicBezTo>
                  <a:pt x="46" y="24"/>
                  <a:pt x="46" y="24"/>
                  <a:pt x="46" y="24"/>
                </a:cubicBezTo>
                <a:cubicBezTo>
                  <a:pt x="46" y="32"/>
                  <a:pt x="46" y="32"/>
                  <a:pt x="46" y="32"/>
                </a:cubicBezTo>
                <a:cubicBezTo>
                  <a:pt x="46" y="32"/>
                  <a:pt x="46" y="32"/>
                  <a:pt x="46" y="32"/>
                </a:cubicBezTo>
                <a:cubicBezTo>
                  <a:pt x="42" y="38"/>
                  <a:pt x="42" y="38"/>
                  <a:pt x="42" y="38"/>
                </a:cubicBezTo>
                <a:cubicBezTo>
                  <a:pt x="42" y="38"/>
                  <a:pt x="42" y="38"/>
                  <a:pt x="42" y="38"/>
                </a:cubicBezTo>
                <a:cubicBezTo>
                  <a:pt x="42" y="38"/>
                  <a:pt x="42" y="38"/>
                  <a:pt x="42" y="38"/>
                </a:cubicBezTo>
                <a:cubicBezTo>
                  <a:pt x="41" y="38"/>
                  <a:pt x="41" y="38"/>
                  <a:pt x="41" y="38"/>
                </a:cubicBezTo>
                <a:cubicBezTo>
                  <a:pt x="34" y="46"/>
                  <a:pt x="34" y="46"/>
                  <a:pt x="34" y="46"/>
                </a:cubicBezTo>
                <a:cubicBezTo>
                  <a:pt x="33" y="46"/>
                  <a:pt x="33" y="46"/>
                  <a:pt x="33" y="46"/>
                </a:cubicBezTo>
                <a:cubicBezTo>
                  <a:pt x="33" y="46"/>
                  <a:pt x="33" y="46"/>
                  <a:pt x="33" y="46"/>
                </a:cubicBezTo>
                <a:cubicBezTo>
                  <a:pt x="25" y="48"/>
                  <a:pt x="25" y="48"/>
                  <a:pt x="25" y="48"/>
                </a:cubicBezTo>
                <a:cubicBezTo>
                  <a:pt x="20" y="53"/>
                  <a:pt x="20" y="53"/>
                  <a:pt x="20" y="53"/>
                </a:cubicBezTo>
                <a:cubicBezTo>
                  <a:pt x="21" y="60"/>
                  <a:pt x="21" y="60"/>
                  <a:pt x="21" y="60"/>
                </a:cubicBezTo>
                <a:cubicBezTo>
                  <a:pt x="21" y="62"/>
                  <a:pt x="21" y="62"/>
                  <a:pt x="21" y="62"/>
                </a:cubicBezTo>
                <a:cubicBezTo>
                  <a:pt x="20" y="62"/>
                  <a:pt x="20" y="62"/>
                  <a:pt x="20" y="62"/>
                </a:cubicBezTo>
                <a:cubicBezTo>
                  <a:pt x="14" y="68"/>
                  <a:pt x="14" y="68"/>
                  <a:pt x="14" y="68"/>
                </a:cubicBezTo>
                <a:cubicBezTo>
                  <a:pt x="10" y="72"/>
                  <a:pt x="10" y="72"/>
                  <a:pt x="10" y="72"/>
                </a:cubicBezTo>
                <a:cubicBezTo>
                  <a:pt x="13" y="77"/>
                  <a:pt x="13" y="77"/>
                  <a:pt x="13" y="77"/>
                </a:cubicBezTo>
                <a:cubicBezTo>
                  <a:pt x="13" y="77"/>
                  <a:pt x="13" y="77"/>
                  <a:pt x="13" y="77"/>
                </a:cubicBezTo>
                <a:cubicBezTo>
                  <a:pt x="13" y="78"/>
                  <a:pt x="13" y="78"/>
                  <a:pt x="13" y="78"/>
                </a:cubicBezTo>
                <a:cubicBezTo>
                  <a:pt x="13" y="85"/>
                  <a:pt x="13" y="85"/>
                  <a:pt x="13" y="85"/>
                </a:cubicBezTo>
                <a:cubicBezTo>
                  <a:pt x="13" y="85"/>
                  <a:pt x="13" y="85"/>
                  <a:pt x="13" y="85"/>
                </a:cubicBezTo>
                <a:cubicBezTo>
                  <a:pt x="13" y="86"/>
                  <a:pt x="13" y="86"/>
                  <a:pt x="13" y="86"/>
                </a:cubicBezTo>
                <a:cubicBezTo>
                  <a:pt x="8" y="92"/>
                  <a:pt x="8" y="92"/>
                  <a:pt x="8" y="92"/>
                </a:cubicBezTo>
                <a:cubicBezTo>
                  <a:pt x="8" y="92"/>
                  <a:pt x="8" y="92"/>
                  <a:pt x="8" y="92"/>
                </a:cubicBezTo>
                <a:cubicBezTo>
                  <a:pt x="2" y="99"/>
                  <a:pt x="2" y="99"/>
                  <a:pt x="2" y="99"/>
                </a:cubicBezTo>
                <a:cubicBezTo>
                  <a:pt x="3" y="107"/>
                  <a:pt x="3" y="107"/>
                  <a:pt x="3" y="107"/>
                </a:cubicBezTo>
                <a:cubicBezTo>
                  <a:pt x="8" y="112"/>
                  <a:pt x="8" y="112"/>
                  <a:pt x="8" y="112"/>
                </a:cubicBezTo>
                <a:cubicBezTo>
                  <a:pt x="8" y="112"/>
                  <a:pt x="8" y="112"/>
                  <a:pt x="8" y="112"/>
                </a:cubicBezTo>
                <a:cubicBezTo>
                  <a:pt x="8" y="112"/>
                  <a:pt x="8" y="112"/>
                  <a:pt x="8" y="112"/>
                </a:cubicBezTo>
                <a:cubicBezTo>
                  <a:pt x="11" y="116"/>
                  <a:pt x="12" y="120"/>
                  <a:pt x="12" y="122"/>
                </a:cubicBezTo>
                <a:cubicBezTo>
                  <a:pt x="12" y="131"/>
                  <a:pt x="12" y="131"/>
                  <a:pt x="12" y="131"/>
                </a:cubicBezTo>
                <a:cubicBezTo>
                  <a:pt x="12" y="131"/>
                  <a:pt x="12" y="131"/>
                  <a:pt x="12" y="131"/>
                </a:cubicBezTo>
                <a:cubicBezTo>
                  <a:pt x="11" y="132"/>
                  <a:pt x="11" y="132"/>
                  <a:pt x="11" y="132"/>
                </a:cubicBezTo>
                <a:cubicBezTo>
                  <a:pt x="3" y="138"/>
                  <a:pt x="3" y="138"/>
                  <a:pt x="3" y="138"/>
                </a:cubicBezTo>
                <a:cubicBezTo>
                  <a:pt x="2" y="150"/>
                  <a:pt x="2" y="150"/>
                  <a:pt x="2" y="150"/>
                </a:cubicBezTo>
                <a:cubicBezTo>
                  <a:pt x="3" y="162"/>
                  <a:pt x="3" y="162"/>
                  <a:pt x="3" y="162"/>
                </a:cubicBezTo>
                <a:cubicBezTo>
                  <a:pt x="3" y="166"/>
                  <a:pt x="5" y="173"/>
                  <a:pt x="9" y="184"/>
                </a:cubicBezTo>
                <a:cubicBezTo>
                  <a:pt x="9" y="185"/>
                  <a:pt x="9" y="185"/>
                  <a:pt x="9" y="185"/>
                </a:cubicBezTo>
                <a:cubicBezTo>
                  <a:pt x="9" y="186"/>
                  <a:pt x="9" y="186"/>
                  <a:pt x="9" y="186"/>
                </a:cubicBezTo>
                <a:cubicBezTo>
                  <a:pt x="0" y="226"/>
                  <a:pt x="0" y="226"/>
                  <a:pt x="0" y="226"/>
                </a:cubicBezTo>
                <a:cubicBezTo>
                  <a:pt x="1" y="234"/>
                  <a:pt x="1" y="234"/>
                  <a:pt x="1" y="234"/>
                </a:cubicBezTo>
                <a:cubicBezTo>
                  <a:pt x="7" y="237"/>
                  <a:pt x="7" y="237"/>
                  <a:pt x="7" y="237"/>
                </a:cubicBezTo>
                <a:cubicBezTo>
                  <a:pt x="16" y="228"/>
                  <a:pt x="16" y="228"/>
                  <a:pt x="16" y="228"/>
                </a:cubicBezTo>
                <a:cubicBezTo>
                  <a:pt x="16" y="228"/>
                  <a:pt x="16" y="228"/>
                  <a:pt x="16" y="228"/>
                </a:cubicBezTo>
                <a:cubicBezTo>
                  <a:pt x="17" y="228"/>
                  <a:pt x="17" y="228"/>
                  <a:pt x="17" y="228"/>
                </a:cubicBezTo>
                <a:cubicBezTo>
                  <a:pt x="48" y="216"/>
                  <a:pt x="48" y="216"/>
                  <a:pt x="48" y="216"/>
                </a:cubicBezTo>
                <a:cubicBezTo>
                  <a:pt x="56" y="208"/>
                  <a:pt x="56" y="208"/>
                  <a:pt x="56" y="208"/>
                </a:cubicBezTo>
                <a:cubicBezTo>
                  <a:pt x="56" y="208"/>
                  <a:pt x="56" y="208"/>
                  <a:pt x="56" y="208"/>
                </a:cubicBezTo>
                <a:cubicBezTo>
                  <a:pt x="57" y="208"/>
                  <a:pt x="57" y="208"/>
                  <a:pt x="57" y="208"/>
                </a:cubicBezTo>
                <a:cubicBezTo>
                  <a:pt x="58" y="208"/>
                  <a:pt x="58" y="208"/>
                  <a:pt x="58" y="208"/>
                </a:cubicBezTo>
                <a:cubicBezTo>
                  <a:pt x="75" y="210"/>
                  <a:pt x="75" y="210"/>
                  <a:pt x="75" y="210"/>
                </a:cubicBezTo>
                <a:cubicBezTo>
                  <a:pt x="78" y="210"/>
                  <a:pt x="83" y="208"/>
                  <a:pt x="90" y="204"/>
                </a:cubicBezTo>
                <a:cubicBezTo>
                  <a:pt x="90" y="196"/>
                  <a:pt x="90" y="196"/>
                  <a:pt x="90" y="196"/>
                </a:cubicBezTo>
                <a:cubicBezTo>
                  <a:pt x="91" y="196"/>
                  <a:pt x="91" y="196"/>
                  <a:pt x="91" y="196"/>
                </a:cubicBezTo>
                <a:cubicBezTo>
                  <a:pt x="91" y="196"/>
                  <a:pt x="91" y="196"/>
                  <a:pt x="91" y="196"/>
                </a:cubicBezTo>
                <a:cubicBezTo>
                  <a:pt x="96" y="191"/>
                  <a:pt x="96" y="191"/>
                  <a:pt x="96" y="191"/>
                </a:cubicBezTo>
                <a:cubicBezTo>
                  <a:pt x="95" y="186"/>
                  <a:pt x="95" y="186"/>
                  <a:pt x="95" y="186"/>
                </a:cubicBezTo>
                <a:cubicBezTo>
                  <a:pt x="95" y="186"/>
                  <a:pt x="95" y="186"/>
                  <a:pt x="95" y="186"/>
                </a:cubicBezTo>
                <a:cubicBezTo>
                  <a:pt x="95" y="185"/>
                  <a:pt x="95" y="185"/>
                  <a:pt x="95" y="185"/>
                </a:cubicBezTo>
                <a:cubicBezTo>
                  <a:pt x="95" y="184"/>
                  <a:pt x="95" y="184"/>
                  <a:pt x="95" y="184"/>
                </a:cubicBezTo>
                <a:cubicBezTo>
                  <a:pt x="95" y="184"/>
                  <a:pt x="95" y="184"/>
                  <a:pt x="95" y="184"/>
                </a:cubicBezTo>
                <a:cubicBezTo>
                  <a:pt x="97" y="182"/>
                  <a:pt x="97" y="181"/>
                  <a:pt x="96" y="180"/>
                </a:cubicBezTo>
                <a:cubicBezTo>
                  <a:pt x="94" y="177"/>
                  <a:pt x="95" y="174"/>
                  <a:pt x="97" y="170"/>
                </a:cubicBezTo>
                <a:cubicBezTo>
                  <a:pt x="99" y="168"/>
                  <a:pt x="99" y="168"/>
                  <a:pt x="99" y="168"/>
                </a:cubicBezTo>
                <a:cubicBezTo>
                  <a:pt x="99" y="168"/>
                  <a:pt x="99" y="168"/>
                  <a:pt x="99" y="168"/>
                </a:cubicBezTo>
                <a:cubicBezTo>
                  <a:pt x="98" y="162"/>
                  <a:pt x="98" y="162"/>
                  <a:pt x="98" y="162"/>
                </a:cubicBezTo>
                <a:cubicBezTo>
                  <a:pt x="92" y="155"/>
                  <a:pt x="92" y="155"/>
                  <a:pt x="92" y="155"/>
                </a:cubicBezTo>
                <a:cubicBezTo>
                  <a:pt x="90" y="153"/>
                  <a:pt x="89" y="150"/>
                  <a:pt x="91" y="147"/>
                </a:cubicBezTo>
                <a:cubicBezTo>
                  <a:pt x="92" y="145"/>
                  <a:pt x="93" y="142"/>
                  <a:pt x="95" y="140"/>
                </a:cubicBezTo>
                <a:cubicBezTo>
                  <a:pt x="96" y="134"/>
                  <a:pt x="96" y="134"/>
                  <a:pt x="96" y="134"/>
                </a:cubicBezTo>
                <a:cubicBezTo>
                  <a:pt x="96" y="134"/>
                  <a:pt x="96" y="134"/>
                  <a:pt x="96" y="134"/>
                </a:cubicBezTo>
                <a:cubicBezTo>
                  <a:pt x="96" y="134"/>
                  <a:pt x="96" y="134"/>
                  <a:pt x="96" y="134"/>
                </a:cubicBezTo>
                <a:cubicBezTo>
                  <a:pt x="101" y="124"/>
                  <a:pt x="101" y="124"/>
                  <a:pt x="101" y="124"/>
                </a:cubicBezTo>
                <a:cubicBezTo>
                  <a:pt x="102" y="120"/>
                  <a:pt x="102" y="120"/>
                  <a:pt x="102" y="120"/>
                </a:cubicBezTo>
                <a:cubicBezTo>
                  <a:pt x="108" y="108"/>
                  <a:pt x="108" y="108"/>
                  <a:pt x="108" y="108"/>
                </a:cubicBezTo>
                <a:cubicBezTo>
                  <a:pt x="104" y="100"/>
                  <a:pt x="104" y="100"/>
                  <a:pt x="104" y="100"/>
                </a:cubicBezTo>
                <a:cubicBezTo>
                  <a:pt x="92" y="92"/>
                  <a:pt x="92" y="92"/>
                  <a:pt x="92" y="92"/>
                </a:cubicBezTo>
                <a:cubicBezTo>
                  <a:pt x="91" y="92"/>
                  <a:pt x="91" y="92"/>
                  <a:pt x="91" y="92"/>
                </a:cubicBezTo>
                <a:cubicBezTo>
                  <a:pt x="91" y="92"/>
                  <a:pt x="91" y="92"/>
                  <a:pt x="91" y="92"/>
                </a:cubicBezTo>
                <a:cubicBezTo>
                  <a:pt x="91" y="92"/>
                  <a:pt x="91" y="92"/>
                  <a:pt x="91" y="92"/>
                </a:cubicBezTo>
                <a:cubicBezTo>
                  <a:pt x="88" y="85"/>
                  <a:pt x="88" y="85"/>
                  <a:pt x="88" y="85"/>
                </a:cubicBezTo>
                <a:cubicBezTo>
                  <a:pt x="88" y="85"/>
                  <a:pt x="88" y="85"/>
                  <a:pt x="88" y="85"/>
                </a:cubicBezTo>
                <a:cubicBezTo>
                  <a:pt x="88" y="84"/>
                  <a:pt x="88" y="84"/>
                  <a:pt x="88" y="84"/>
                </a:cubicBezTo>
                <a:cubicBezTo>
                  <a:pt x="90" y="73"/>
                  <a:pt x="90" y="73"/>
                  <a:pt x="90" y="73"/>
                </a:cubicBezTo>
                <a:cubicBezTo>
                  <a:pt x="90" y="73"/>
                  <a:pt x="90" y="73"/>
                  <a:pt x="90" y="73"/>
                </a:cubicBezTo>
                <a:cubicBezTo>
                  <a:pt x="90" y="73"/>
                  <a:pt x="90" y="73"/>
                  <a:pt x="90" y="73"/>
                </a:cubicBezTo>
                <a:cubicBezTo>
                  <a:pt x="92" y="65"/>
                  <a:pt x="92" y="65"/>
                  <a:pt x="92" y="65"/>
                </a:cubicBezTo>
                <a:cubicBezTo>
                  <a:pt x="92" y="62"/>
                  <a:pt x="92" y="60"/>
                  <a:pt x="94" y="58"/>
                </a:cubicBezTo>
                <a:cubicBezTo>
                  <a:pt x="94" y="58"/>
                  <a:pt x="96" y="57"/>
                  <a:pt x="97" y="57"/>
                </a:cubicBezTo>
                <a:cubicBezTo>
                  <a:pt x="104" y="56"/>
                  <a:pt x="104" y="56"/>
                  <a:pt x="104" y="56"/>
                </a:cubicBezTo>
                <a:cubicBezTo>
                  <a:pt x="106" y="51"/>
                  <a:pt x="106" y="51"/>
                  <a:pt x="106" y="51"/>
                </a:cubicBezTo>
                <a:cubicBezTo>
                  <a:pt x="108" y="38"/>
                  <a:pt x="108" y="38"/>
                  <a:pt x="108" y="38"/>
                </a:cubicBezTo>
                <a:cubicBezTo>
                  <a:pt x="107" y="33"/>
                  <a:pt x="107" y="33"/>
                  <a:pt x="107" y="33"/>
                </a:cubicBezTo>
                <a:cubicBezTo>
                  <a:pt x="100" y="32"/>
                  <a:pt x="100" y="32"/>
                  <a:pt x="100" y="32"/>
                </a:cubicBezTo>
                <a:cubicBezTo>
                  <a:pt x="100" y="32"/>
                  <a:pt x="100" y="32"/>
                  <a:pt x="100" y="32"/>
                </a:cubicBezTo>
                <a:cubicBezTo>
                  <a:pt x="100" y="32"/>
                  <a:pt x="100" y="32"/>
                  <a:pt x="100" y="32"/>
                </a:cubicBezTo>
                <a:cubicBezTo>
                  <a:pt x="92" y="28"/>
                  <a:pt x="92" y="28"/>
                  <a:pt x="92" y="28"/>
                </a:cubicBezTo>
                <a:cubicBezTo>
                  <a:pt x="91" y="27"/>
                  <a:pt x="91" y="27"/>
                  <a:pt x="91" y="27"/>
                </a:cubicBezTo>
                <a:cubicBezTo>
                  <a:pt x="91" y="26"/>
                  <a:pt x="91" y="26"/>
                  <a:pt x="91" y="26"/>
                </a:cubicBezTo>
                <a:cubicBezTo>
                  <a:pt x="91" y="26"/>
                  <a:pt x="91" y="26"/>
                  <a:pt x="91" y="26"/>
                </a:cubicBezTo>
                <a:cubicBezTo>
                  <a:pt x="90" y="16"/>
                  <a:pt x="90" y="16"/>
                  <a:pt x="90" y="16"/>
                </a:cubicBezTo>
                <a:cubicBezTo>
                  <a:pt x="90" y="16"/>
                  <a:pt x="90" y="16"/>
                  <a:pt x="90" y="16"/>
                </a:cubicBezTo>
                <a:cubicBezTo>
                  <a:pt x="90" y="14"/>
                  <a:pt x="90" y="14"/>
                  <a:pt x="90" y="14"/>
                </a:cubicBezTo>
                <a:lnTo>
                  <a:pt x="101" y="1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4" name="Freeform 18"/>
          <p:cNvSpPr>
            <a:spLocks/>
          </p:cNvSpPr>
          <p:nvPr/>
        </p:nvSpPr>
        <p:spPr bwMode="auto">
          <a:xfrm>
            <a:off x="6356400" y="4291013"/>
            <a:ext cx="649288" cy="752475"/>
          </a:xfrm>
          <a:custGeom>
            <a:avLst/>
            <a:gdLst>
              <a:gd name="T0" fmla="*/ 150 w 173"/>
              <a:gd name="T1" fmla="*/ 34 h 200"/>
              <a:gd name="T2" fmla="*/ 146 w 173"/>
              <a:gd name="T3" fmla="*/ 26 h 200"/>
              <a:gd name="T4" fmla="*/ 143 w 173"/>
              <a:gd name="T5" fmla="*/ 12 h 200"/>
              <a:gd name="T6" fmla="*/ 136 w 173"/>
              <a:gd name="T7" fmla="*/ 17 h 200"/>
              <a:gd name="T8" fmla="*/ 125 w 173"/>
              <a:gd name="T9" fmla="*/ 15 h 200"/>
              <a:gd name="T10" fmla="*/ 125 w 173"/>
              <a:gd name="T11" fmla="*/ 7 h 200"/>
              <a:gd name="T12" fmla="*/ 122 w 173"/>
              <a:gd name="T13" fmla="*/ 10 h 200"/>
              <a:gd name="T14" fmla="*/ 109 w 173"/>
              <a:gd name="T15" fmla="*/ 22 h 200"/>
              <a:gd name="T16" fmla="*/ 107 w 173"/>
              <a:gd name="T17" fmla="*/ 22 h 200"/>
              <a:gd name="T18" fmla="*/ 99 w 173"/>
              <a:gd name="T19" fmla="*/ 16 h 200"/>
              <a:gd name="T20" fmla="*/ 92 w 173"/>
              <a:gd name="T21" fmla="*/ 13 h 200"/>
              <a:gd name="T22" fmla="*/ 75 w 173"/>
              <a:gd name="T23" fmla="*/ 8 h 200"/>
              <a:gd name="T24" fmla="*/ 66 w 173"/>
              <a:gd name="T25" fmla="*/ 4 h 200"/>
              <a:gd name="T26" fmla="*/ 47 w 173"/>
              <a:gd name="T27" fmla="*/ 0 h 200"/>
              <a:gd name="T28" fmla="*/ 40 w 173"/>
              <a:gd name="T29" fmla="*/ 16 h 200"/>
              <a:gd name="T30" fmla="*/ 34 w 173"/>
              <a:gd name="T31" fmla="*/ 16 h 200"/>
              <a:gd name="T32" fmla="*/ 14 w 173"/>
              <a:gd name="T33" fmla="*/ 26 h 200"/>
              <a:gd name="T34" fmla="*/ 13 w 173"/>
              <a:gd name="T35" fmla="*/ 72 h 200"/>
              <a:gd name="T36" fmla="*/ 9 w 173"/>
              <a:gd name="T37" fmla="*/ 83 h 200"/>
              <a:gd name="T38" fmla="*/ 1 w 173"/>
              <a:gd name="T39" fmla="*/ 109 h 200"/>
              <a:gd name="T40" fmla="*/ 7 w 173"/>
              <a:gd name="T41" fmla="*/ 111 h 200"/>
              <a:gd name="T42" fmla="*/ 17 w 173"/>
              <a:gd name="T43" fmla="*/ 126 h 200"/>
              <a:gd name="T44" fmla="*/ 14 w 173"/>
              <a:gd name="T45" fmla="*/ 132 h 200"/>
              <a:gd name="T46" fmla="*/ 24 w 173"/>
              <a:gd name="T47" fmla="*/ 158 h 200"/>
              <a:gd name="T48" fmla="*/ 38 w 173"/>
              <a:gd name="T49" fmla="*/ 151 h 200"/>
              <a:gd name="T50" fmla="*/ 46 w 173"/>
              <a:gd name="T51" fmla="*/ 151 h 200"/>
              <a:gd name="T52" fmla="*/ 52 w 173"/>
              <a:gd name="T53" fmla="*/ 140 h 200"/>
              <a:gd name="T54" fmla="*/ 68 w 173"/>
              <a:gd name="T55" fmla="*/ 135 h 200"/>
              <a:gd name="T56" fmla="*/ 77 w 173"/>
              <a:gd name="T57" fmla="*/ 151 h 200"/>
              <a:gd name="T58" fmla="*/ 81 w 173"/>
              <a:gd name="T59" fmla="*/ 165 h 200"/>
              <a:gd name="T60" fmla="*/ 71 w 173"/>
              <a:gd name="T61" fmla="*/ 185 h 200"/>
              <a:gd name="T62" fmla="*/ 84 w 173"/>
              <a:gd name="T63" fmla="*/ 187 h 200"/>
              <a:gd name="T64" fmla="*/ 89 w 173"/>
              <a:gd name="T65" fmla="*/ 199 h 200"/>
              <a:gd name="T66" fmla="*/ 102 w 173"/>
              <a:gd name="T67" fmla="*/ 196 h 200"/>
              <a:gd name="T68" fmla="*/ 108 w 173"/>
              <a:gd name="T69" fmla="*/ 178 h 200"/>
              <a:gd name="T70" fmla="*/ 135 w 173"/>
              <a:gd name="T71" fmla="*/ 189 h 200"/>
              <a:gd name="T72" fmla="*/ 128 w 173"/>
              <a:gd name="T73" fmla="*/ 172 h 200"/>
              <a:gd name="T74" fmla="*/ 128 w 173"/>
              <a:gd name="T75" fmla="*/ 170 h 200"/>
              <a:gd name="T76" fmla="*/ 166 w 173"/>
              <a:gd name="T77" fmla="*/ 166 h 200"/>
              <a:gd name="T78" fmla="*/ 167 w 173"/>
              <a:gd name="T79" fmla="*/ 165 h 200"/>
              <a:gd name="T80" fmla="*/ 167 w 173"/>
              <a:gd name="T81" fmla="*/ 163 h 200"/>
              <a:gd name="T82" fmla="*/ 166 w 173"/>
              <a:gd name="T83" fmla="*/ 142 h 200"/>
              <a:gd name="T84" fmla="*/ 170 w 173"/>
              <a:gd name="T85" fmla="*/ 134 h 200"/>
              <a:gd name="T86" fmla="*/ 163 w 173"/>
              <a:gd name="T87" fmla="*/ 126 h 200"/>
              <a:gd name="T88" fmla="*/ 158 w 173"/>
              <a:gd name="T89" fmla="*/ 98 h 200"/>
              <a:gd name="T90" fmla="*/ 151 w 173"/>
              <a:gd name="T91" fmla="*/ 102 h 200"/>
              <a:gd name="T92" fmla="*/ 150 w 173"/>
              <a:gd name="T93" fmla="*/ 84 h 200"/>
              <a:gd name="T94" fmla="*/ 163 w 173"/>
              <a:gd name="T95" fmla="*/ 50 h 200"/>
              <a:gd name="T96" fmla="*/ 150 w 173"/>
              <a:gd name="T97" fmla="*/ 34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73" h="200">
                <a:moveTo>
                  <a:pt x="150" y="34"/>
                </a:moveTo>
                <a:cubicBezTo>
                  <a:pt x="150" y="34"/>
                  <a:pt x="150" y="34"/>
                  <a:pt x="150" y="34"/>
                </a:cubicBezTo>
                <a:cubicBezTo>
                  <a:pt x="150" y="34"/>
                  <a:pt x="150" y="34"/>
                  <a:pt x="150" y="34"/>
                </a:cubicBezTo>
                <a:cubicBezTo>
                  <a:pt x="150" y="33"/>
                  <a:pt x="150" y="33"/>
                  <a:pt x="150" y="33"/>
                </a:cubicBezTo>
                <a:cubicBezTo>
                  <a:pt x="146" y="27"/>
                  <a:pt x="146" y="27"/>
                  <a:pt x="146" y="27"/>
                </a:cubicBezTo>
                <a:cubicBezTo>
                  <a:pt x="146" y="26"/>
                  <a:pt x="146" y="26"/>
                  <a:pt x="146" y="26"/>
                </a:cubicBezTo>
                <a:cubicBezTo>
                  <a:pt x="146" y="26"/>
                  <a:pt x="146" y="26"/>
                  <a:pt x="146" y="26"/>
                </a:cubicBezTo>
                <a:cubicBezTo>
                  <a:pt x="147" y="16"/>
                  <a:pt x="147" y="16"/>
                  <a:pt x="147" y="16"/>
                </a:cubicBezTo>
                <a:cubicBezTo>
                  <a:pt x="147" y="15"/>
                  <a:pt x="146" y="14"/>
                  <a:pt x="143" y="12"/>
                </a:cubicBezTo>
                <a:cubicBezTo>
                  <a:pt x="141" y="12"/>
                  <a:pt x="141" y="12"/>
                  <a:pt x="141" y="12"/>
                </a:cubicBezTo>
                <a:cubicBezTo>
                  <a:pt x="137" y="17"/>
                  <a:pt x="137" y="17"/>
                  <a:pt x="137" y="17"/>
                </a:cubicBezTo>
                <a:cubicBezTo>
                  <a:pt x="136" y="17"/>
                  <a:pt x="136" y="17"/>
                  <a:pt x="136" y="17"/>
                </a:cubicBezTo>
                <a:cubicBezTo>
                  <a:pt x="136" y="17"/>
                  <a:pt x="136" y="17"/>
                  <a:pt x="136" y="17"/>
                </a:cubicBezTo>
                <a:cubicBezTo>
                  <a:pt x="126" y="22"/>
                  <a:pt x="126" y="22"/>
                  <a:pt x="126" y="22"/>
                </a:cubicBezTo>
                <a:cubicBezTo>
                  <a:pt x="125" y="15"/>
                  <a:pt x="125" y="15"/>
                  <a:pt x="125" y="15"/>
                </a:cubicBezTo>
                <a:cubicBezTo>
                  <a:pt x="125" y="14"/>
                  <a:pt x="125" y="14"/>
                  <a:pt x="125" y="14"/>
                </a:cubicBezTo>
                <a:cubicBezTo>
                  <a:pt x="126" y="11"/>
                  <a:pt x="126" y="11"/>
                  <a:pt x="126" y="11"/>
                </a:cubicBezTo>
                <a:cubicBezTo>
                  <a:pt x="125" y="7"/>
                  <a:pt x="125" y="7"/>
                  <a:pt x="125" y="7"/>
                </a:cubicBezTo>
                <a:cubicBezTo>
                  <a:pt x="124" y="6"/>
                  <a:pt x="124" y="6"/>
                  <a:pt x="124" y="6"/>
                </a:cubicBezTo>
                <a:cubicBezTo>
                  <a:pt x="122" y="10"/>
                  <a:pt x="122" y="10"/>
                  <a:pt x="122" y="10"/>
                </a:cubicBezTo>
                <a:cubicBezTo>
                  <a:pt x="122" y="10"/>
                  <a:pt x="122" y="10"/>
                  <a:pt x="122" y="10"/>
                </a:cubicBezTo>
                <a:cubicBezTo>
                  <a:pt x="122" y="10"/>
                  <a:pt x="122" y="10"/>
                  <a:pt x="122" y="10"/>
                </a:cubicBezTo>
                <a:cubicBezTo>
                  <a:pt x="109" y="21"/>
                  <a:pt x="109" y="21"/>
                  <a:pt x="109" y="21"/>
                </a:cubicBezTo>
                <a:cubicBezTo>
                  <a:pt x="109" y="22"/>
                  <a:pt x="109" y="22"/>
                  <a:pt x="109" y="22"/>
                </a:cubicBezTo>
                <a:cubicBezTo>
                  <a:pt x="108" y="22"/>
                  <a:pt x="108" y="22"/>
                  <a:pt x="108" y="22"/>
                </a:cubicBezTo>
                <a:cubicBezTo>
                  <a:pt x="108" y="22"/>
                  <a:pt x="108" y="22"/>
                  <a:pt x="108" y="22"/>
                </a:cubicBezTo>
                <a:cubicBezTo>
                  <a:pt x="107" y="22"/>
                  <a:pt x="107" y="22"/>
                  <a:pt x="107" y="22"/>
                </a:cubicBezTo>
                <a:cubicBezTo>
                  <a:pt x="103" y="20"/>
                  <a:pt x="103" y="20"/>
                  <a:pt x="103" y="20"/>
                </a:cubicBezTo>
                <a:cubicBezTo>
                  <a:pt x="103" y="20"/>
                  <a:pt x="103" y="20"/>
                  <a:pt x="103" y="20"/>
                </a:cubicBezTo>
                <a:cubicBezTo>
                  <a:pt x="99" y="16"/>
                  <a:pt x="99" y="16"/>
                  <a:pt x="99" y="16"/>
                </a:cubicBezTo>
                <a:cubicBezTo>
                  <a:pt x="92" y="14"/>
                  <a:pt x="92" y="14"/>
                  <a:pt x="92" y="14"/>
                </a:cubicBezTo>
                <a:cubicBezTo>
                  <a:pt x="92" y="14"/>
                  <a:pt x="92" y="14"/>
                  <a:pt x="92" y="14"/>
                </a:cubicBezTo>
                <a:cubicBezTo>
                  <a:pt x="92" y="13"/>
                  <a:pt x="92" y="13"/>
                  <a:pt x="92" y="13"/>
                </a:cubicBezTo>
                <a:cubicBezTo>
                  <a:pt x="88" y="10"/>
                  <a:pt x="88" y="10"/>
                  <a:pt x="88" y="10"/>
                </a:cubicBezTo>
                <a:cubicBezTo>
                  <a:pt x="75" y="8"/>
                  <a:pt x="75" y="8"/>
                  <a:pt x="75" y="8"/>
                </a:cubicBezTo>
                <a:cubicBezTo>
                  <a:pt x="75" y="8"/>
                  <a:pt x="75" y="8"/>
                  <a:pt x="75" y="8"/>
                </a:cubicBezTo>
                <a:cubicBezTo>
                  <a:pt x="74" y="8"/>
                  <a:pt x="74" y="8"/>
                  <a:pt x="74" y="8"/>
                </a:cubicBezTo>
                <a:cubicBezTo>
                  <a:pt x="66" y="3"/>
                  <a:pt x="66" y="3"/>
                  <a:pt x="66" y="3"/>
                </a:cubicBezTo>
                <a:cubicBezTo>
                  <a:pt x="66" y="4"/>
                  <a:pt x="66" y="4"/>
                  <a:pt x="66" y="4"/>
                </a:cubicBezTo>
                <a:cubicBezTo>
                  <a:pt x="59" y="0"/>
                  <a:pt x="59" y="0"/>
                  <a:pt x="59" y="0"/>
                </a:cubicBezTo>
                <a:cubicBezTo>
                  <a:pt x="50" y="0"/>
                  <a:pt x="50" y="0"/>
                  <a:pt x="50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50" y="15"/>
                  <a:pt x="50" y="15"/>
                  <a:pt x="50" y="15"/>
                </a:cubicBezTo>
                <a:cubicBezTo>
                  <a:pt x="48" y="15"/>
                  <a:pt x="48" y="15"/>
                  <a:pt x="48" y="15"/>
                </a:cubicBezTo>
                <a:cubicBezTo>
                  <a:pt x="40" y="16"/>
                  <a:pt x="40" y="16"/>
                  <a:pt x="40" y="16"/>
                </a:cubicBezTo>
                <a:cubicBezTo>
                  <a:pt x="35" y="16"/>
                  <a:pt x="35" y="16"/>
                  <a:pt x="35" y="16"/>
                </a:cubicBezTo>
                <a:cubicBezTo>
                  <a:pt x="34" y="16"/>
                  <a:pt x="34" y="16"/>
                  <a:pt x="34" y="16"/>
                </a:cubicBezTo>
                <a:cubicBezTo>
                  <a:pt x="34" y="16"/>
                  <a:pt x="34" y="16"/>
                  <a:pt x="34" y="16"/>
                </a:cubicBezTo>
                <a:cubicBezTo>
                  <a:pt x="30" y="12"/>
                  <a:pt x="30" y="12"/>
                  <a:pt x="30" y="12"/>
                </a:cubicBezTo>
                <a:cubicBezTo>
                  <a:pt x="22" y="16"/>
                  <a:pt x="22" y="16"/>
                  <a:pt x="22" y="16"/>
                </a:cubicBezTo>
                <a:cubicBezTo>
                  <a:pt x="14" y="26"/>
                  <a:pt x="14" y="26"/>
                  <a:pt x="14" y="26"/>
                </a:cubicBezTo>
                <a:cubicBezTo>
                  <a:pt x="8" y="43"/>
                  <a:pt x="8" y="43"/>
                  <a:pt x="8" y="43"/>
                </a:cubicBezTo>
                <a:cubicBezTo>
                  <a:pt x="10" y="62"/>
                  <a:pt x="10" y="62"/>
                  <a:pt x="10" y="62"/>
                </a:cubicBezTo>
                <a:cubicBezTo>
                  <a:pt x="13" y="72"/>
                  <a:pt x="13" y="72"/>
                  <a:pt x="13" y="72"/>
                </a:cubicBezTo>
                <a:cubicBezTo>
                  <a:pt x="13" y="74"/>
                  <a:pt x="13" y="74"/>
                  <a:pt x="13" y="74"/>
                </a:cubicBezTo>
                <a:cubicBezTo>
                  <a:pt x="12" y="75"/>
                  <a:pt x="12" y="75"/>
                  <a:pt x="12" y="75"/>
                </a:cubicBezTo>
                <a:cubicBezTo>
                  <a:pt x="10" y="76"/>
                  <a:pt x="9" y="79"/>
                  <a:pt x="9" y="83"/>
                </a:cubicBezTo>
                <a:cubicBezTo>
                  <a:pt x="13" y="99"/>
                  <a:pt x="13" y="99"/>
                  <a:pt x="13" y="99"/>
                </a:cubicBezTo>
                <a:cubicBezTo>
                  <a:pt x="12" y="100"/>
                  <a:pt x="12" y="100"/>
                  <a:pt x="12" y="100"/>
                </a:cubicBezTo>
                <a:cubicBezTo>
                  <a:pt x="5" y="104"/>
                  <a:pt x="1" y="107"/>
                  <a:pt x="1" y="109"/>
                </a:cubicBezTo>
                <a:cubicBezTo>
                  <a:pt x="0" y="114"/>
                  <a:pt x="0" y="114"/>
                  <a:pt x="0" y="114"/>
                </a:cubicBezTo>
                <a:cubicBezTo>
                  <a:pt x="7" y="112"/>
                  <a:pt x="7" y="112"/>
                  <a:pt x="7" y="112"/>
                </a:cubicBezTo>
                <a:cubicBezTo>
                  <a:pt x="7" y="111"/>
                  <a:pt x="7" y="111"/>
                  <a:pt x="7" y="111"/>
                </a:cubicBezTo>
                <a:cubicBezTo>
                  <a:pt x="8" y="111"/>
                  <a:pt x="8" y="111"/>
                  <a:pt x="8" y="111"/>
                </a:cubicBezTo>
                <a:cubicBezTo>
                  <a:pt x="12" y="111"/>
                  <a:pt x="15" y="113"/>
                  <a:pt x="16" y="117"/>
                </a:cubicBezTo>
                <a:cubicBezTo>
                  <a:pt x="17" y="126"/>
                  <a:pt x="17" y="126"/>
                  <a:pt x="17" y="126"/>
                </a:cubicBezTo>
                <a:cubicBezTo>
                  <a:pt x="16" y="127"/>
                  <a:pt x="16" y="127"/>
                  <a:pt x="16" y="127"/>
                </a:cubicBezTo>
                <a:cubicBezTo>
                  <a:pt x="16" y="128"/>
                  <a:pt x="16" y="128"/>
                  <a:pt x="16" y="128"/>
                </a:cubicBezTo>
                <a:cubicBezTo>
                  <a:pt x="14" y="129"/>
                  <a:pt x="14" y="130"/>
                  <a:pt x="14" y="132"/>
                </a:cubicBezTo>
                <a:cubicBezTo>
                  <a:pt x="12" y="141"/>
                  <a:pt x="12" y="141"/>
                  <a:pt x="12" y="141"/>
                </a:cubicBezTo>
                <a:cubicBezTo>
                  <a:pt x="13" y="144"/>
                  <a:pt x="14" y="146"/>
                  <a:pt x="16" y="148"/>
                </a:cubicBezTo>
                <a:cubicBezTo>
                  <a:pt x="24" y="158"/>
                  <a:pt x="24" y="158"/>
                  <a:pt x="24" y="158"/>
                </a:cubicBezTo>
                <a:cubicBezTo>
                  <a:pt x="32" y="152"/>
                  <a:pt x="32" y="152"/>
                  <a:pt x="32" y="152"/>
                </a:cubicBezTo>
                <a:cubicBezTo>
                  <a:pt x="38" y="151"/>
                  <a:pt x="38" y="151"/>
                  <a:pt x="38" y="151"/>
                </a:cubicBezTo>
                <a:cubicBezTo>
                  <a:pt x="38" y="151"/>
                  <a:pt x="38" y="151"/>
                  <a:pt x="38" y="151"/>
                </a:cubicBezTo>
                <a:cubicBezTo>
                  <a:pt x="38" y="152"/>
                  <a:pt x="38" y="152"/>
                  <a:pt x="38" y="152"/>
                </a:cubicBezTo>
                <a:cubicBezTo>
                  <a:pt x="42" y="153"/>
                  <a:pt x="42" y="153"/>
                  <a:pt x="42" y="153"/>
                </a:cubicBezTo>
                <a:cubicBezTo>
                  <a:pt x="44" y="153"/>
                  <a:pt x="45" y="152"/>
                  <a:pt x="46" y="151"/>
                </a:cubicBezTo>
                <a:cubicBezTo>
                  <a:pt x="50" y="146"/>
                  <a:pt x="50" y="146"/>
                  <a:pt x="50" y="146"/>
                </a:cubicBezTo>
                <a:cubicBezTo>
                  <a:pt x="49" y="143"/>
                  <a:pt x="49" y="143"/>
                  <a:pt x="49" y="143"/>
                </a:cubicBezTo>
                <a:cubicBezTo>
                  <a:pt x="50" y="142"/>
                  <a:pt x="51" y="141"/>
                  <a:pt x="52" y="140"/>
                </a:cubicBezTo>
                <a:cubicBezTo>
                  <a:pt x="62" y="140"/>
                  <a:pt x="62" y="140"/>
                  <a:pt x="62" y="140"/>
                </a:cubicBezTo>
                <a:cubicBezTo>
                  <a:pt x="64" y="141"/>
                  <a:pt x="65" y="140"/>
                  <a:pt x="65" y="140"/>
                </a:cubicBezTo>
                <a:cubicBezTo>
                  <a:pt x="66" y="137"/>
                  <a:pt x="67" y="136"/>
                  <a:pt x="68" y="135"/>
                </a:cubicBezTo>
                <a:cubicBezTo>
                  <a:pt x="70" y="135"/>
                  <a:pt x="72" y="135"/>
                  <a:pt x="73" y="136"/>
                </a:cubicBezTo>
                <a:cubicBezTo>
                  <a:pt x="76" y="139"/>
                  <a:pt x="78" y="141"/>
                  <a:pt x="78" y="144"/>
                </a:cubicBezTo>
                <a:cubicBezTo>
                  <a:pt x="77" y="151"/>
                  <a:pt x="77" y="151"/>
                  <a:pt x="77" y="151"/>
                </a:cubicBezTo>
                <a:cubicBezTo>
                  <a:pt x="78" y="152"/>
                  <a:pt x="78" y="152"/>
                  <a:pt x="78" y="152"/>
                </a:cubicBezTo>
                <a:cubicBezTo>
                  <a:pt x="81" y="154"/>
                  <a:pt x="82" y="156"/>
                  <a:pt x="82" y="158"/>
                </a:cubicBezTo>
                <a:cubicBezTo>
                  <a:pt x="81" y="165"/>
                  <a:pt x="81" y="165"/>
                  <a:pt x="81" y="165"/>
                </a:cubicBezTo>
                <a:cubicBezTo>
                  <a:pt x="80" y="169"/>
                  <a:pt x="78" y="172"/>
                  <a:pt x="77" y="172"/>
                </a:cubicBezTo>
                <a:cubicBezTo>
                  <a:pt x="77" y="172"/>
                  <a:pt x="77" y="172"/>
                  <a:pt x="77" y="172"/>
                </a:cubicBezTo>
                <a:cubicBezTo>
                  <a:pt x="71" y="185"/>
                  <a:pt x="71" y="185"/>
                  <a:pt x="71" y="185"/>
                </a:cubicBezTo>
                <a:cubicBezTo>
                  <a:pt x="73" y="186"/>
                  <a:pt x="73" y="186"/>
                  <a:pt x="73" y="186"/>
                </a:cubicBezTo>
                <a:cubicBezTo>
                  <a:pt x="82" y="186"/>
                  <a:pt x="82" y="186"/>
                  <a:pt x="82" y="186"/>
                </a:cubicBezTo>
                <a:cubicBezTo>
                  <a:pt x="84" y="187"/>
                  <a:pt x="84" y="187"/>
                  <a:pt x="84" y="187"/>
                </a:cubicBezTo>
                <a:cubicBezTo>
                  <a:pt x="84" y="188"/>
                  <a:pt x="84" y="188"/>
                  <a:pt x="84" y="188"/>
                </a:cubicBezTo>
                <a:cubicBezTo>
                  <a:pt x="82" y="192"/>
                  <a:pt x="82" y="195"/>
                  <a:pt x="82" y="197"/>
                </a:cubicBezTo>
                <a:cubicBezTo>
                  <a:pt x="86" y="199"/>
                  <a:pt x="88" y="200"/>
                  <a:pt x="89" y="199"/>
                </a:cubicBezTo>
                <a:cubicBezTo>
                  <a:pt x="94" y="197"/>
                  <a:pt x="94" y="197"/>
                  <a:pt x="94" y="197"/>
                </a:cubicBezTo>
                <a:cubicBezTo>
                  <a:pt x="97" y="196"/>
                  <a:pt x="97" y="196"/>
                  <a:pt x="97" y="196"/>
                </a:cubicBezTo>
                <a:cubicBezTo>
                  <a:pt x="102" y="196"/>
                  <a:pt x="102" y="196"/>
                  <a:pt x="102" y="196"/>
                </a:cubicBezTo>
                <a:cubicBezTo>
                  <a:pt x="108" y="190"/>
                  <a:pt x="108" y="190"/>
                  <a:pt x="108" y="190"/>
                </a:cubicBezTo>
                <a:cubicBezTo>
                  <a:pt x="108" y="183"/>
                  <a:pt x="108" y="183"/>
                  <a:pt x="108" y="183"/>
                </a:cubicBezTo>
                <a:cubicBezTo>
                  <a:pt x="107" y="181"/>
                  <a:pt x="108" y="179"/>
                  <a:pt x="108" y="178"/>
                </a:cubicBezTo>
                <a:cubicBezTo>
                  <a:pt x="110" y="177"/>
                  <a:pt x="113" y="177"/>
                  <a:pt x="118" y="180"/>
                </a:cubicBezTo>
                <a:cubicBezTo>
                  <a:pt x="128" y="186"/>
                  <a:pt x="128" y="186"/>
                  <a:pt x="128" y="186"/>
                </a:cubicBezTo>
                <a:cubicBezTo>
                  <a:pt x="131" y="188"/>
                  <a:pt x="133" y="189"/>
                  <a:pt x="135" y="189"/>
                </a:cubicBezTo>
                <a:cubicBezTo>
                  <a:pt x="135" y="188"/>
                  <a:pt x="135" y="188"/>
                  <a:pt x="135" y="188"/>
                </a:cubicBezTo>
                <a:cubicBezTo>
                  <a:pt x="136" y="187"/>
                  <a:pt x="135" y="184"/>
                  <a:pt x="133" y="180"/>
                </a:cubicBezTo>
                <a:cubicBezTo>
                  <a:pt x="128" y="172"/>
                  <a:pt x="128" y="172"/>
                  <a:pt x="128" y="172"/>
                </a:cubicBezTo>
                <a:cubicBezTo>
                  <a:pt x="128" y="171"/>
                  <a:pt x="128" y="171"/>
                  <a:pt x="128" y="171"/>
                </a:cubicBezTo>
                <a:cubicBezTo>
                  <a:pt x="128" y="171"/>
                  <a:pt x="128" y="171"/>
                  <a:pt x="128" y="171"/>
                </a:cubicBezTo>
                <a:cubicBezTo>
                  <a:pt x="128" y="170"/>
                  <a:pt x="128" y="170"/>
                  <a:pt x="128" y="170"/>
                </a:cubicBezTo>
                <a:cubicBezTo>
                  <a:pt x="134" y="163"/>
                  <a:pt x="139" y="160"/>
                  <a:pt x="146" y="163"/>
                </a:cubicBezTo>
                <a:cubicBezTo>
                  <a:pt x="160" y="170"/>
                  <a:pt x="160" y="170"/>
                  <a:pt x="160" y="170"/>
                </a:cubicBezTo>
                <a:cubicBezTo>
                  <a:pt x="166" y="166"/>
                  <a:pt x="166" y="166"/>
                  <a:pt x="166" y="166"/>
                </a:cubicBezTo>
                <a:cubicBezTo>
                  <a:pt x="167" y="166"/>
                  <a:pt x="167" y="166"/>
                  <a:pt x="167" y="166"/>
                </a:cubicBezTo>
                <a:cubicBezTo>
                  <a:pt x="167" y="165"/>
                  <a:pt x="167" y="165"/>
                  <a:pt x="167" y="165"/>
                </a:cubicBezTo>
                <a:cubicBezTo>
                  <a:pt x="167" y="165"/>
                  <a:pt x="167" y="165"/>
                  <a:pt x="167" y="165"/>
                </a:cubicBezTo>
                <a:cubicBezTo>
                  <a:pt x="166" y="164"/>
                  <a:pt x="166" y="164"/>
                  <a:pt x="166" y="164"/>
                </a:cubicBezTo>
                <a:cubicBezTo>
                  <a:pt x="166" y="164"/>
                  <a:pt x="166" y="164"/>
                  <a:pt x="166" y="164"/>
                </a:cubicBezTo>
                <a:cubicBezTo>
                  <a:pt x="167" y="163"/>
                  <a:pt x="167" y="163"/>
                  <a:pt x="167" y="163"/>
                </a:cubicBezTo>
                <a:cubicBezTo>
                  <a:pt x="172" y="155"/>
                  <a:pt x="173" y="149"/>
                  <a:pt x="172" y="146"/>
                </a:cubicBezTo>
                <a:cubicBezTo>
                  <a:pt x="170" y="143"/>
                  <a:pt x="168" y="142"/>
                  <a:pt x="167" y="142"/>
                </a:cubicBezTo>
                <a:cubicBezTo>
                  <a:pt x="166" y="142"/>
                  <a:pt x="166" y="142"/>
                  <a:pt x="166" y="142"/>
                </a:cubicBezTo>
                <a:cubicBezTo>
                  <a:pt x="165" y="138"/>
                  <a:pt x="165" y="138"/>
                  <a:pt x="165" y="138"/>
                </a:cubicBezTo>
                <a:cubicBezTo>
                  <a:pt x="166" y="138"/>
                  <a:pt x="166" y="138"/>
                  <a:pt x="166" y="138"/>
                </a:cubicBezTo>
                <a:cubicBezTo>
                  <a:pt x="168" y="136"/>
                  <a:pt x="170" y="135"/>
                  <a:pt x="170" y="134"/>
                </a:cubicBezTo>
                <a:cubicBezTo>
                  <a:pt x="169" y="132"/>
                  <a:pt x="169" y="132"/>
                  <a:pt x="169" y="132"/>
                </a:cubicBezTo>
                <a:cubicBezTo>
                  <a:pt x="163" y="126"/>
                  <a:pt x="163" y="126"/>
                  <a:pt x="163" y="126"/>
                </a:cubicBezTo>
                <a:cubicBezTo>
                  <a:pt x="163" y="126"/>
                  <a:pt x="163" y="126"/>
                  <a:pt x="163" y="126"/>
                </a:cubicBezTo>
                <a:cubicBezTo>
                  <a:pt x="163" y="125"/>
                  <a:pt x="163" y="125"/>
                  <a:pt x="163" y="125"/>
                </a:cubicBezTo>
                <a:cubicBezTo>
                  <a:pt x="160" y="116"/>
                  <a:pt x="160" y="116"/>
                  <a:pt x="160" y="116"/>
                </a:cubicBezTo>
                <a:cubicBezTo>
                  <a:pt x="158" y="110"/>
                  <a:pt x="158" y="104"/>
                  <a:pt x="158" y="98"/>
                </a:cubicBezTo>
                <a:cubicBezTo>
                  <a:pt x="158" y="94"/>
                  <a:pt x="158" y="94"/>
                  <a:pt x="158" y="94"/>
                </a:cubicBezTo>
                <a:cubicBezTo>
                  <a:pt x="154" y="98"/>
                  <a:pt x="154" y="98"/>
                  <a:pt x="154" y="98"/>
                </a:cubicBezTo>
                <a:cubicBezTo>
                  <a:pt x="151" y="102"/>
                  <a:pt x="151" y="102"/>
                  <a:pt x="151" y="102"/>
                </a:cubicBezTo>
                <a:cubicBezTo>
                  <a:pt x="150" y="85"/>
                  <a:pt x="150" y="85"/>
                  <a:pt x="150" y="85"/>
                </a:cubicBezTo>
                <a:cubicBezTo>
                  <a:pt x="150" y="85"/>
                  <a:pt x="150" y="85"/>
                  <a:pt x="150" y="85"/>
                </a:cubicBezTo>
                <a:cubicBezTo>
                  <a:pt x="150" y="84"/>
                  <a:pt x="150" y="84"/>
                  <a:pt x="150" y="84"/>
                </a:cubicBezTo>
                <a:cubicBezTo>
                  <a:pt x="150" y="84"/>
                  <a:pt x="150" y="84"/>
                  <a:pt x="150" y="84"/>
                </a:cubicBezTo>
                <a:cubicBezTo>
                  <a:pt x="159" y="71"/>
                  <a:pt x="165" y="64"/>
                  <a:pt x="167" y="62"/>
                </a:cubicBezTo>
                <a:cubicBezTo>
                  <a:pt x="163" y="50"/>
                  <a:pt x="163" y="50"/>
                  <a:pt x="163" y="50"/>
                </a:cubicBezTo>
                <a:cubicBezTo>
                  <a:pt x="162" y="44"/>
                  <a:pt x="161" y="40"/>
                  <a:pt x="161" y="38"/>
                </a:cubicBezTo>
                <a:cubicBezTo>
                  <a:pt x="154" y="35"/>
                  <a:pt x="154" y="35"/>
                  <a:pt x="154" y="35"/>
                </a:cubicBezTo>
                <a:lnTo>
                  <a:pt x="150" y="34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5" name="Freeform 19"/>
          <p:cNvSpPr>
            <a:spLocks/>
          </p:cNvSpPr>
          <p:nvPr/>
        </p:nvSpPr>
        <p:spPr bwMode="auto">
          <a:xfrm>
            <a:off x="6280200" y="3859213"/>
            <a:ext cx="917575" cy="574675"/>
          </a:xfrm>
          <a:custGeom>
            <a:avLst/>
            <a:gdLst>
              <a:gd name="T0" fmla="*/ 32 w 244"/>
              <a:gd name="T1" fmla="*/ 5 h 153"/>
              <a:gd name="T2" fmla="*/ 43 w 244"/>
              <a:gd name="T3" fmla="*/ 12 h 153"/>
              <a:gd name="T4" fmla="*/ 49 w 244"/>
              <a:gd name="T5" fmla="*/ 20 h 153"/>
              <a:gd name="T6" fmla="*/ 44 w 244"/>
              <a:gd name="T7" fmla="*/ 26 h 153"/>
              <a:gd name="T8" fmla="*/ 30 w 244"/>
              <a:gd name="T9" fmla="*/ 29 h 153"/>
              <a:gd name="T10" fmla="*/ 32 w 244"/>
              <a:gd name="T11" fmla="*/ 37 h 153"/>
              <a:gd name="T12" fmla="*/ 36 w 244"/>
              <a:gd name="T13" fmla="*/ 54 h 153"/>
              <a:gd name="T14" fmla="*/ 45 w 244"/>
              <a:gd name="T15" fmla="*/ 57 h 153"/>
              <a:gd name="T16" fmla="*/ 46 w 244"/>
              <a:gd name="T17" fmla="*/ 58 h 153"/>
              <a:gd name="T18" fmla="*/ 51 w 244"/>
              <a:gd name="T19" fmla="*/ 65 h 153"/>
              <a:gd name="T20" fmla="*/ 54 w 244"/>
              <a:gd name="T21" fmla="*/ 73 h 153"/>
              <a:gd name="T22" fmla="*/ 40 w 244"/>
              <a:gd name="T23" fmla="*/ 92 h 153"/>
              <a:gd name="T24" fmla="*/ 2 w 244"/>
              <a:gd name="T25" fmla="*/ 102 h 153"/>
              <a:gd name="T26" fmla="*/ 4 w 244"/>
              <a:gd name="T27" fmla="*/ 116 h 153"/>
              <a:gd name="T28" fmla="*/ 19 w 244"/>
              <a:gd name="T29" fmla="*/ 143 h 153"/>
              <a:gd name="T30" fmla="*/ 20 w 244"/>
              <a:gd name="T31" fmla="*/ 143 h 153"/>
              <a:gd name="T32" fmla="*/ 26 w 244"/>
              <a:gd name="T33" fmla="*/ 151 h 153"/>
              <a:gd name="T34" fmla="*/ 30 w 244"/>
              <a:gd name="T35" fmla="*/ 138 h 153"/>
              <a:gd name="T36" fmla="*/ 39 w 244"/>
              <a:gd name="T37" fmla="*/ 127 h 153"/>
              <a:gd name="T38" fmla="*/ 56 w 244"/>
              <a:gd name="T39" fmla="*/ 127 h 153"/>
              <a:gd name="T40" fmla="*/ 63 w 244"/>
              <a:gd name="T41" fmla="*/ 111 h 153"/>
              <a:gd name="T42" fmla="*/ 80 w 244"/>
              <a:gd name="T43" fmla="*/ 111 h 153"/>
              <a:gd name="T44" fmla="*/ 109 w 244"/>
              <a:gd name="T45" fmla="*/ 121 h 153"/>
              <a:gd name="T46" fmla="*/ 110 w 244"/>
              <a:gd name="T47" fmla="*/ 121 h 153"/>
              <a:gd name="T48" fmla="*/ 121 w 244"/>
              <a:gd name="T49" fmla="*/ 127 h 153"/>
              <a:gd name="T50" fmla="*/ 121 w 244"/>
              <a:gd name="T51" fmla="*/ 127 h 153"/>
              <a:gd name="T52" fmla="*/ 132 w 244"/>
              <a:gd name="T53" fmla="*/ 128 h 153"/>
              <a:gd name="T54" fmla="*/ 142 w 244"/>
              <a:gd name="T55" fmla="*/ 115 h 153"/>
              <a:gd name="T56" fmla="*/ 148 w 244"/>
              <a:gd name="T57" fmla="*/ 120 h 153"/>
              <a:gd name="T58" fmla="*/ 149 w 244"/>
              <a:gd name="T59" fmla="*/ 129 h 153"/>
              <a:gd name="T60" fmla="*/ 159 w 244"/>
              <a:gd name="T61" fmla="*/ 123 h 153"/>
              <a:gd name="T62" fmla="*/ 165 w 244"/>
              <a:gd name="T63" fmla="*/ 123 h 153"/>
              <a:gd name="T64" fmla="*/ 170 w 244"/>
              <a:gd name="T65" fmla="*/ 141 h 153"/>
              <a:gd name="T66" fmla="*/ 194 w 244"/>
              <a:gd name="T67" fmla="*/ 130 h 153"/>
              <a:gd name="T68" fmla="*/ 215 w 244"/>
              <a:gd name="T69" fmla="*/ 121 h 153"/>
              <a:gd name="T70" fmla="*/ 237 w 244"/>
              <a:gd name="T71" fmla="*/ 114 h 153"/>
              <a:gd name="T72" fmla="*/ 242 w 244"/>
              <a:gd name="T73" fmla="*/ 111 h 153"/>
              <a:gd name="T74" fmla="*/ 230 w 244"/>
              <a:gd name="T75" fmla="*/ 77 h 153"/>
              <a:gd name="T76" fmla="*/ 236 w 244"/>
              <a:gd name="T77" fmla="*/ 67 h 153"/>
              <a:gd name="T78" fmla="*/ 222 w 244"/>
              <a:gd name="T79" fmla="*/ 63 h 153"/>
              <a:gd name="T80" fmla="*/ 215 w 244"/>
              <a:gd name="T81" fmla="*/ 55 h 153"/>
              <a:gd name="T82" fmla="*/ 214 w 244"/>
              <a:gd name="T83" fmla="*/ 54 h 153"/>
              <a:gd name="T84" fmla="*/ 186 w 244"/>
              <a:gd name="T85" fmla="*/ 47 h 153"/>
              <a:gd name="T86" fmla="*/ 162 w 244"/>
              <a:gd name="T87" fmla="*/ 47 h 153"/>
              <a:gd name="T88" fmla="*/ 108 w 244"/>
              <a:gd name="T89" fmla="*/ 25 h 153"/>
              <a:gd name="T90" fmla="*/ 72 w 244"/>
              <a:gd name="T91" fmla="*/ 0 h 153"/>
              <a:gd name="T92" fmla="*/ 37 w 244"/>
              <a:gd name="T93" fmla="*/ 3 h 153"/>
              <a:gd name="T94" fmla="*/ 31 w 244"/>
              <a:gd name="T95" fmla="*/ 1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44" h="153">
                <a:moveTo>
                  <a:pt x="31" y="1"/>
                </a:moveTo>
                <a:cubicBezTo>
                  <a:pt x="30" y="2"/>
                  <a:pt x="30" y="2"/>
                  <a:pt x="30" y="2"/>
                </a:cubicBezTo>
                <a:cubicBezTo>
                  <a:pt x="32" y="5"/>
                  <a:pt x="32" y="5"/>
                  <a:pt x="32" y="5"/>
                </a:cubicBezTo>
                <a:cubicBezTo>
                  <a:pt x="43" y="12"/>
                  <a:pt x="43" y="12"/>
                  <a:pt x="43" y="12"/>
                </a:cubicBezTo>
                <a:cubicBezTo>
                  <a:pt x="43" y="12"/>
                  <a:pt x="43" y="12"/>
                  <a:pt x="43" y="12"/>
                </a:cubicBezTo>
                <a:cubicBezTo>
                  <a:pt x="43" y="12"/>
                  <a:pt x="43" y="12"/>
                  <a:pt x="43" y="12"/>
                </a:cubicBezTo>
                <a:cubicBezTo>
                  <a:pt x="43" y="12"/>
                  <a:pt x="43" y="12"/>
                  <a:pt x="43" y="12"/>
                </a:cubicBezTo>
                <a:cubicBezTo>
                  <a:pt x="50" y="19"/>
                  <a:pt x="50" y="19"/>
                  <a:pt x="50" y="19"/>
                </a:cubicBezTo>
                <a:cubicBezTo>
                  <a:pt x="49" y="20"/>
                  <a:pt x="49" y="20"/>
                  <a:pt x="49" y="20"/>
                </a:cubicBezTo>
                <a:cubicBezTo>
                  <a:pt x="45" y="25"/>
                  <a:pt x="45" y="25"/>
                  <a:pt x="45" y="25"/>
                </a:cubicBezTo>
                <a:cubicBezTo>
                  <a:pt x="44" y="25"/>
                  <a:pt x="44" y="25"/>
                  <a:pt x="44" y="25"/>
                </a:cubicBezTo>
                <a:cubicBezTo>
                  <a:pt x="44" y="26"/>
                  <a:pt x="44" y="26"/>
                  <a:pt x="44" y="26"/>
                </a:cubicBezTo>
                <a:cubicBezTo>
                  <a:pt x="37" y="26"/>
                  <a:pt x="37" y="26"/>
                  <a:pt x="37" y="26"/>
                </a:cubicBezTo>
                <a:cubicBezTo>
                  <a:pt x="33" y="27"/>
                  <a:pt x="33" y="27"/>
                  <a:pt x="33" y="27"/>
                </a:cubicBezTo>
                <a:cubicBezTo>
                  <a:pt x="30" y="29"/>
                  <a:pt x="30" y="29"/>
                  <a:pt x="30" y="29"/>
                </a:cubicBezTo>
                <a:cubicBezTo>
                  <a:pt x="32" y="33"/>
                  <a:pt x="32" y="33"/>
                  <a:pt x="32" y="33"/>
                </a:cubicBezTo>
                <a:cubicBezTo>
                  <a:pt x="32" y="33"/>
                  <a:pt x="32" y="33"/>
                  <a:pt x="32" y="33"/>
                </a:cubicBezTo>
                <a:cubicBezTo>
                  <a:pt x="32" y="37"/>
                  <a:pt x="32" y="37"/>
                  <a:pt x="32" y="37"/>
                </a:cubicBezTo>
                <a:cubicBezTo>
                  <a:pt x="36" y="43"/>
                  <a:pt x="36" y="43"/>
                  <a:pt x="36" y="43"/>
                </a:cubicBezTo>
                <a:cubicBezTo>
                  <a:pt x="36" y="43"/>
                  <a:pt x="36" y="43"/>
                  <a:pt x="36" y="43"/>
                </a:cubicBezTo>
                <a:cubicBezTo>
                  <a:pt x="36" y="54"/>
                  <a:pt x="36" y="54"/>
                  <a:pt x="36" y="54"/>
                </a:cubicBezTo>
                <a:cubicBezTo>
                  <a:pt x="39" y="55"/>
                  <a:pt x="39" y="55"/>
                  <a:pt x="39" y="55"/>
                </a:cubicBezTo>
                <a:cubicBezTo>
                  <a:pt x="44" y="57"/>
                  <a:pt x="44" y="57"/>
                  <a:pt x="44" y="57"/>
                </a:cubicBezTo>
                <a:cubicBezTo>
                  <a:pt x="45" y="57"/>
                  <a:pt x="45" y="57"/>
                  <a:pt x="45" y="57"/>
                </a:cubicBezTo>
                <a:cubicBezTo>
                  <a:pt x="45" y="57"/>
                  <a:pt x="45" y="57"/>
                  <a:pt x="45" y="57"/>
                </a:cubicBezTo>
                <a:cubicBezTo>
                  <a:pt x="45" y="57"/>
                  <a:pt x="45" y="57"/>
                  <a:pt x="45" y="57"/>
                </a:cubicBezTo>
                <a:cubicBezTo>
                  <a:pt x="46" y="58"/>
                  <a:pt x="46" y="58"/>
                  <a:pt x="46" y="58"/>
                </a:cubicBezTo>
                <a:cubicBezTo>
                  <a:pt x="51" y="65"/>
                  <a:pt x="51" y="65"/>
                  <a:pt x="51" y="65"/>
                </a:cubicBezTo>
                <a:cubicBezTo>
                  <a:pt x="51" y="65"/>
                  <a:pt x="51" y="65"/>
                  <a:pt x="51" y="65"/>
                </a:cubicBezTo>
                <a:cubicBezTo>
                  <a:pt x="51" y="65"/>
                  <a:pt x="51" y="65"/>
                  <a:pt x="51" y="65"/>
                </a:cubicBezTo>
                <a:cubicBezTo>
                  <a:pt x="54" y="73"/>
                  <a:pt x="54" y="73"/>
                  <a:pt x="54" y="73"/>
                </a:cubicBezTo>
                <a:cubicBezTo>
                  <a:pt x="54" y="73"/>
                  <a:pt x="54" y="73"/>
                  <a:pt x="54" y="73"/>
                </a:cubicBezTo>
                <a:cubicBezTo>
                  <a:pt x="54" y="73"/>
                  <a:pt x="54" y="73"/>
                  <a:pt x="54" y="73"/>
                </a:cubicBezTo>
                <a:cubicBezTo>
                  <a:pt x="54" y="78"/>
                  <a:pt x="54" y="78"/>
                  <a:pt x="54" y="78"/>
                </a:cubicBezTo>
                <a:cubicBezTo>
                  <a:pt x="53" y="81"/>
                  <a:pt x="52" y="83"/>
                  <a:pt x="52" y="85"/>
                </a:cubicBezTo>
                <a:cubicBezTo>
                  <a:pt x="50" y="87"/>
                  <a:pt x="46" y="90"/>
                  <a:pt x="40" y="92"/>
                </a:cubicBezTo>
                <a:cubicBezTo>
                  <a:pt x="27" y="100"/>
                  <a:pt x="27" y="100"/>
                  <a:pt x="27" y="100"/>
                </a:cubicBezTo>
                <a:cubicBezTo>
                  <a:pt x="26" y="100"/>
                  <a:pt x="26" y="100"/>
                  <a:pt x="26" y="100"/>
                </a:cubicBezTo>
                <a:cubicBezTo>
                  <a:pt x="2" y="102"/>
                  <a:pt x="2" y="102"/>
                  <a:pt x="2" y="102"/>
                </a:cubicBezTo>
                <a:cubicBezTo>
                  <a:pt x="0" y="108"/>
                  <a:pt x="0" y="108"/>
                  <a:pt x="0" y="108"/>
                </a:cubicBezTo>
                <a:cubicBezTo>
                  <a:pt x="4" y="116"/>
                  <a:pt x="4" y="116"/>
                  <a:pt x="4" y="116"/>
                </a:cubicBezTo>
                <a:cubicBezTo>
                  <a:pt x="4" y="116"/>
                  <a:pt x="4" y="116"/>
                  <a:pt x="4" y="116"/>
                </a:cubicBezTo>
                <a:cubicBezTo>
                  <a:pt x="4" y="117"/>
                  <a:pt x="4" y="117"/>
                  <a:pt x="4" y="117"/>
                </a:cubicBezTo>
                <a:cubicBezTo>
                  <a:pt x="6" y="127"/>
                  <a:pt x="6" y="127"/>
                  <a:pt x="6" y="127"/>
                </a:cubicBezTo>
                <a:cubicBezTo>
                  <a:pt x="19" y="143"/>
                  <a:pt x="19" y="143"/>
                  <a:pt x="19" y="143"/>
                </a:cubicBezTo>
                <a:cubicBezTo>
                  <a:pt x="20" y="143"/>
                  <a:pt x="20" y="143"/>
                  <a:pt x="20" y="143"/>
                </a:cubicBezTo>
                <a:cubicBezTo>
                  <a:pt x="20" y="143"/>
                  <a:pt x="20" y="143"/>
                  <a:pt x="20" y="143"/>
                </a:cubicBezTo>
                <a:cubicBezTo>
                  <a:pt x="20" y="143"/>
                  <a:pt x="20" y="143"/>
                  <a:pt x="20" y="143"/>
                </a:cubicBezTo>
                <a:cubicBezTo>
                  <a:pt x="25" y="153"/>
                  <a:pt x="25" y="153"/>
                  <a:pt x="25" y="153"/>
                </a:cubicBezTo>
                <a:cubicBezTo>
                  <a:pt x="26" y="151"/>
                  <a:pt x="26" y="151"/>
                  <a:pt x="26" y="151"/>
                </a:cubicBezTo>
                <a:cubicBezTo>
                  <a:pt x="26" y="151"/>
                  <a:pt x="26" y="151"/>
                  <a:pt x="26" y="151"/>
                </a:cubicBezTo>
                <a:cubicBezTo>
                  <a:pt x="30" y="139"/>
                  <a:pt x="30" y="139"/>
                  <a:pt x="30" y="139"/>
                </a:cubicBezTo>
                <a:cubicBezTo>
                  <a:pt x="30" y="139"/>
                  <a:pt x="30" y="139"/>
                  <a:pt x="30" y="139"/>
                </a:cubicBezTo>
                <a:cubicBezTo>
                  <a:pt x="30" y="138"/>
                  <a:pt x="30" y="138"/>
                  <a:pt x="30" y="138"/>
                </a:cubicBezTo>
                <a:cubicBezTo>
                  <a:pt x="30" y="138"/>
                  <a:pt x="30" y="138"/>
                  <a:pt x="30" y="138"/>
                </a:cubicBezTo>
                <a:cubicBezTo>
                  <a:pt x="38" y="128"/>
                  <a:pt x="38" y="128"/>
                  <a:pt x="38" y="128"/>
                </a:cubicBezTo>
                <a:cubicBezTo>
                  <a:pt x="39" y="127"/>
                  <a:pt x="39" y="127"/>
                  <a:pt x="39" y="127"/>
                </a:cubicBezTo>
                <a:cubicBezTo>
                  <a:pt x="49" y="123"/>
                  <a:pt x="49" y="123"/>
                  <a:pt x="49" y="123"/>
                </a:cubicBezTo>
                <a:cubicBezTo>
                  <a:pt x="50" y="123"/>
                  <a:pt x="50" y="123"/>
                  <a:pt x="50" y="123"/>
                </a:cubicBezTo>
                <a:cubicBezTo>
                  <a:pt x="56" y="127"/>
                  <a:pt x="56" y="127"/>
                  <a:pt x="56" y="127"/>
                </a:cubicBezTo>
                <a:cubicBezTo>
                  <a:pt x="64" y="126"/>
                  <a:pt x="64" y="126"/>
                  <a:pt x="64" y="126"/>
                </a:cubicBezTo>
                <a:cubicBezTo>
                  <a:pt x="62" y="112"/>
                  <a:pt x="62" y="112"/>
                  <a:pt x="62" y="112"/>
                </a:cubicBezTo>
                <a:cubicBezTo>
                  <a:pt x="63" y="111"/>
                  <a:pt x="63" y="111"/>
                  <a:pt x="63" y="111"/>
                </a:cubicBezTo>
                <a:cubicBezTo>
                  <a:pt x="71" y="111"/>
                  <a:pt x="71" y="111"/>
                  <a:pt x="71" y="111"/>
                </a:cubicBezTo>
                <a:cubicBezTo>
                  <a:pt x="79" y="111"/>
                  <a:pt x="79" y="111"/>
                  <a:pt x="79" y="111"/>
                </a:cubicBezTo>
                <a:cubicBezTo>
                  <a:pt x="80" y="111"/>
                  <a:pt x="80" y="111"/>
                  <a:pt x="80" y="111"/>
                </a:cubicBezTo>
                <a:cubicBezTo>
                  <a:pt x="80" y="111"/>
                  <a:pt x="80" y="111"/>
                  <a:pt x="80" y="111"/>
                </a:cubicBezTo>
                <a:cubicBezTo>
                  <a:pt x="96" y="119"/>
                  <a:pt x="96" y="119"/>
                  <a:pt x="96" y="119"/>
                </a:cubicBezTo>
                <a:cubicBezTo>
                  <a:pt x="109" y="121"/>
                  <a:pt x="109" y="121"/>
                  <a:pt x="109" y="121"/>
                </a:cubicBezTo>
                <a:cubicBezTo>
                  <a:pt x="110" y="121"/>
                  <a:pt x="110" y="121"/>
                  <a:pt x="110" y="121"/>
                </a:cubicBezTo>
                <a:cubicBezTo>
                  <a:pt x="110" y="121"/>
                  <a:pt x="110" y="121"/>
                  <a:pt x="110" y="121"/>
                </a:cubicBezTo>
                <a:cubicBezTo>
                  <a:pt x="110" y="121"/>
                  <a:pt x="110" y="121"/>
                  <a:pt x="110" y="121"/>
                </a:cubicBezTo>
                <a:cubicBezTo>
                  <a:pt x="114" y="125"/>
                  <a:pt x="114" y="125"/>
                  <a:pt x="114" y="125"/>
                </a:cubicBezTo>
                <a:cubicBezTo>
                  <a:pt x="121" y="127"/>
                  <a:pt x="121" y="127"/>
                  <a:pt x="121" y="127"/>
                </a:cubicBezTo>
                <a:cubicBezTo>
                  <a:pt x="121" y="127"/>
                  <a:pt x="121" y="127"/>
                  <a:pt x="121" y="127"/>
                </a:cubicBezTo>
                <a:cubicBezTo>
                  <a:pt x="121" y="127"/>
                  <a:pt x="121" y="127"/>
                  <a:pt x="121" y="127"/>
                </a:cubicBezTo>
                <a:cubicBezTo>
                  <a:pt x="121" y="127"/>
                  <a:pt x="121" y="127"/>
                  <a:pt x="121" y="127"/>
                </a:cubicBezTo>
                <a:cubicBezTo>
                  <a:pt x="121" y="127"/>
                  <a:pt x="121" y="127"/>
                  <a:pt x="121" y="127"/>
                </a:cubicBezTo>
                <a:cubicBezTo>
                  <a:pt x="125" y="131"/>
                  <a:pt x="125" y="131"/>
                  <a:pt x="125" y="131"/>
                </a:cubicBezTo>
                <a:cubicBezTo>
                  <a:pt x="127" y="132"/>
                  <a:pt x="127" y="132"/>
                  <a:pt x="127" y="132"/>
                </a:cubicBezTo>
                <a:cubicBezTo>
                  <a:pt x="132" y="128"/>
                  <a:pt x="132" y="128"/>
                  <a:pt x="132" y="128"/>
                </a:cubicBezTo>
                <a:cubicBezTo>
                  <a:pt x="132" y="127"/>
                  <a:pt x="132" y="127"/>
                  <a:pt x="132" y="127"/>
                </a:cubicBezTo>
                <a:cubicBezTo>
                  <a:pt x="138" y="122"/>
                  <a:pt x="138" y="122"/>
                  <a:pt x="138" y="122"/>
                </a:cubicBezTo>
                <a:cubicBezTo>
                  <a:pt x="142" y="115"/>
                  <a:pt x="142" y="115"/>
                  <a:pt x="142" y="115"/>
                </a:cubicBezTo>
                <a:cubicBezTo>
                  <a:pt x="148" y="119"/>
                  <a:pt x="148" y="119"/>
                  <a:pt x="148" y="119"/>
                </a:cubicBezTo>
                <a:cubicBezTo>
                  <a:pt x="148" y="119"/>
                  <a:pt x="148" y="119"/>
                  <a:pt x="148" y="119"/>
                </a:cubicBezTo>
                <a:cubicBezTo>
                  <a:pt x="148" y="120"/>
                  <a:pt x="148" y="120"/>
                  <a:pt x="148" y="120"/>
                </a:cubicBezTo>
                <a:cubicBezTo>
                  <a:pt x="150" y="125"/>
                  <a:pt x="150" y="125"/>
                  <a:pt x="150" y="125"/>
                </a:cubicBezTo>
                <a:cubicBezTo>
                  <a:pt x="150" y="126"/>
                  <a:pt x="150" y="126"/>
                  <a:pt x="150" y="126"/>
                </a:cubicBezTo>
                <a:cubicBezTo>
                  <a:pt x="149" y="129"/>
                  <a:pt x="149" y="129"/>
                  <a:pt x="149" y="129"/>
                </a:cubicBezTo>
                <a:cubicBezTo>
                  <a:pt x="150" y="130"/>
                  <a:pt x="150" y="130"/>
                  <a:pt x="150" y="130"/>
                </a:cubicBezTo>
                <a:cubicBezTo>
                  <a:pt x="154" y="128"/>
                  <a:pt x="154" y="128"/>
                  <a:pt x="154" y="128"/>
                </a:cubicBezTo>
                <a:cubicBezTo>
                  <a:pt x="159" y="123"/>
                  <a:pt x="159" y="123"/>
                  <a:pt x="159" y="123"/>
                </a:cubicBezTo>
                <a:cubicBezTo>
                  <a:pt x="164" y="123"/>
                  <a:pt x="164" y="123"/>
                  <a:pt x="164" y="123"/>
                </a:cubicBezTo>
                <a:cubicBezTo>
                  <a:pt x="164" y="123"/>
                  <a:pt x="164" y="123"/>
                  <a:pt x="164" y="123"/>
                </a:cubicBezTo>
                <a:cubicBezTo>
                  <a:pt x="165" y="123"/>
                  <a:pt x="165" y="123"/>
                  <a:pt x="165" y="123"/>
                </a:cubicBezTo>
                <a:cubicBezTo>
                  <a:pt x="168" y="125"/>
                  <a:pt x="168" y="125"/>
                  <a:pt x="168" y="125"/>
                </a:cubicBezTo>
                <a:cubicBezTo>
                  <a:pt x="171" y="128"/>
                  <a:pt x="172" y="130"/>
                  <a:pt x="171" y="132"/>
                </a:cubicBezTo>
                <a:cubicBezTo>
                  <a:pt x="170" y="141"/>
                  <a:pt x="170" y="141"/>
                  <a:pt x="170" y="141"/>
                </a:cubicBezTo>
                <a:cubicBezTo>
                  <a:pt x="173" y="145"/>
                  <a:pt x="173" y="145"/>
                  <a:pt x="173" y="145"/>
                </a:cubicBezTo>
                <a:cubicBezTo>
                  <a:pt x="174" y="145"/>
                  <a:pt x="174" y="145"/>
                  <a:pt x="174" y="145"/>
                </a:cubicBezTo>
                <a:cubicBezTo>
                  <a:pt x="183" y="135"/>
                  <a:pt x="190" y="130"/>
                  <a:pt x="194" y="130"/>
                </a:cubicBezTo>
                <a:cubicBezTo>
                  <a:pt x="204" y="130"/>
                  <a:pt x="204" y="130"/>
                  <a:pt x="204" y="130"/>
                </a:cubicBezTo>
                <a:cubicBezTo>
                  <a:pt x="207" y="125"/>
                  <a:pt x="207" y="125"/>
                  <a:pt x="207" y="125"/>
                </a:cubicBezTo>
                <a:cubicBezTo>
                  <a:pt x="215" y="121"/>
                  <a:pt x="215" y="121"/>
                  <a:pt x="215" y="121"/>
                </a:cubicBezTo>
                <a:cubicBezTo>
                  <a:pt x="216" y="121"/>
                  <a:pt x="216" y="121"/>
                  <a:pt x="216" y="121"/>
                </a:cubicBezTo>
                <a:cubicBezTo>
                  <a:pt x="226" y="120"/>
                  <a:pt x="226" y="120"/>
                  <a:pt x="226" y="120"/>
                </a:cubicBezTo>
                <a:cubicBezTo>
                  <a:pt x="237" y="114"/>
                  <a:pt x="237" y="114"/>
                  <a:pt x="237" y="114"/>
                </a:cubicBezTo>
                <a:cubicBezTo>
                  <a:pt x="237" y="114"/>
                  <a:pt x="237" y="114"/>
                  <a:pt x="237" y="114"/>
                </a:cubicBezTo>
                <a:cubicBezTo>
                  <a:pt x="244" y="114"/>
                  <a:pt x="244" y="114"/>
                  <a:pt x="244" y="114"/>
                </a:cubicBezTo>
                <a:cubicBezTo>
                  <a:pt x="242" y="111"/>
                  <a:pt x="242" y="111"/>
                  <a:pt x="242" y="111"/>
                </a:cubicBezTo>
                <a:cubicBezTo>
                  <a:pt x="243" y="110"/>
                  <a:pt x="243" y="110"/>
                  <a:pt x="243" y="110"/>
                </a:cubicBezTo>
                <a:cubicBezTo>
                  <a:pt x="244" y="108"/>
                  <a:pt x="244" y="108"/>
                  <a:pt x="244" y="108"/>
                </a:cubicBezTo>
                <a:cubicBezTo>
                  <a:pt x="230" y="77"/>
                  <a:pt x="230" y="77"/>
                  <a:pt x="230" y="77"/>
                </a:cubicBezTo>
                <a:cubicBezTo>
                  <a:pt x="230" y="76"/>
                  <a:pt x="230" y="76"/>
                  <a:pt x="230" y="76"/>
                </a:cubicBezTo>
                <a:cubicBezTo>
                  <a:pt x="229" y="75"/>
                  <a:pt x="229" y="75"/>
                  <a:pt x="229" y="75"/>
                </a:cubicBezTo>
                <a:cubicBezTo>
                  <a:pt x="236" y="67"/>
                  <a:pt x="236" y="67"/>
                  <a:pt x="236" y="67"/>
                </a:cubicBezTo>
                <a:cubicBezTo>
                  <a:pt x="234" y="65"/>
                  <a:pt x="234" y="65"/>
                  <a:pt x="234" y="65"/>
                </a:cubicBezTo>
                <a:cubicBezTo>
                  <a:pt x="223" y="63"/>
                  <a:pt x="223" y="63"/>
                  <a:pt x="223" y="63"/>
                </a:cubicBezTo>
                <a:cubicBezTo>
                  <a:pt x="222" y="63"/>
                  <a:pt x="222" y="63"/>
                  <a:pt x="222" y="63"/>
                </a:cubicBezTo>
                <a:cubicBezTo>
                  <a:pt x="222" y="63"/>
                  <a:pt x="222" y="63"/>
                  <a:pt x="222" y="63"/>
                </a:cubicBezTo>
                <a:cubicBezTo>
                  <a:pt x="222" y="62"/>
                  <a:pt x="222" y="62"/>
                  <a:pt x="222" y="62"/>
                </a:cubicBezTo>
                <a:cubicBezTo>
                  <a:pt x="215" y="55"/>
                  <a:pt x="215" y="55"/>
                  <a:pt x="215" y="55"/>
                </a:cubicBezTo>
                <a:cubicBezTo>
                  <a:pt x="215" y="53"/>
                  <a:pt x="215" y="53"/>
                  <a:pt x="215" y="53"/>
                </a:cubicBezTo>
                <a:cubicBezTo>
                  <a:pt x="215" y="53"/>
                  <a:pt x="215" y="53"/>
                  <a:pt x="215" y="53"/>
                </a:cubicBezTo>
                <a:cubicBezTo>
                  <a:pt x="214" y="54"/>
                  <a:pt x="214" y="54"/>
                  <a:pt x="214" y="54"/>
                </a:cubicBezTo>
                <a:cubicBezTo>
                  <a:pt x="208" y="50"/>
                  <a:pt x="208" y="50"/>
                  <a:pt x="208" y="50"/>
                </a:cubicBezTo>
                <a:cubicBezTo>
                  <a:pt x="206" y="53"/>
                  <a:pt x="203" y="56"/>
                  <a:pt x="200" y="57"/>
                </a:cubicBezTo>
                <a:cubicBezTo>
                  <a:pt x="197" y="58"/>
                  <a:pt x="192" y="55"/>
                  <a:pt x="186" y="47"/>
                </a:cubicBezTo>
                <a:cubicBezTo>
                  <a:pt x="183" y="43"/>
                  <a:pt x="183" y="43"/>
                  <a:pt x="183" y="43"/>
                </a:cubicBezTo>
                <a:cubicBezTo>
                  <a:pt x="183" y="43"/>
                  <a:pt x="180" y="43"/>
                  <a:pt x="176" y="45"/>
                </a:cubicBezTo>
                <a:cubicBezTo>
                  <a:pt x="169" y="47"/>
                  <a:pt x="164" y="48"/>
                  <a:pt x="162" y="47"/>
                </a:cubicBezTo>
                <a:cubicBezTo>
                  <a:pt x="160" y="45"/>
                  <a:pt x="160" y="41"/>
                  <a:pt x="160" y="35"/>
                </a:cubicBezTo>
                <a:cubicBezTo>
                  <a:pt x="161" y="31"/>
                  <a:pt x="160" y="29"/>
                  <a:pt x="160" y="27"/>
                </a:cubicBezTo>
                <a:cubicBezTo>
                  <a:pt x="108" y="25"/>
                  <a:pt x="108" y="25"/>
                  <a:pt x="108" y="25"/>
                </a:cubicBezTo>
                <a:cubicBezTo>
                  <a:pt x="103" y="23"/>
                  <a:pt x="99" y="21"/>
                  <a:pt x="97" y="19"/>
                </a:cubicBezTo>
                <a:cubicBezTo>
                  <a:pt x="89" y="17"/>
                  <a:pt x="89" y="17"/>
                  <a:pt x="89" y="17"/>
                </a:cubicBezTo>
                <a:cubicBezTo>
                  <a:pt x="86" y="15"/>
                  <a:pt x="80" y="10"/>
                  <a:pt x="72" y="0"/>
                </a:cubicBezTo>
                <a:cubicBezTo>
                  <a:pt x="66" y="5"/>
                  <a:pt x="66" y="5"/>
                  <a:pt x="66" y="5"/>
                </a:cubicBezTo>
                <a:cubicBezTo>
                  <a:pt x="58" y="2"/>
                  <a:pt x="58" y="2"/>
                  <a:pt x="58" y="2"/>
                </a:cubicBezTo>
                <a:cubicBezTo>
                  <a:pt x="37" y="3"/>
                  <a:pt x="37" y="3"/>
                  <a:pt x="37" y="3"/>
                </a:cubicBezTo>
                <a:cubicBezTo>
                  <a:pt x="37" y="3"/>
                  <a:pt x="37" y="3"/>
                  <a:pt x="37" y="3"/>
                </a:cubicBezTo>
                <a:cubicBezTo>
                  <a:pt x="37" y="3"/>
                  <a:pt x="37" y="3"/>
                  <a:pt x="37" y="3"/>
                </a:cubicBezTo>
                <a:lnTo>
                  <a:pt x="31" y="1"/>
                </a:lnTo>
                <a:close/>
              </a:path>
            </a:pathLst>
          </a:custGeom>
          <a:solidFill>
            <a:srgbClr val="434A5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6" name="Freeform 20"/>
          <p:cNvSpPr>
            <a:spLocks/>
          </p:cNvSpPr>
          <p:nvPr/>
        </p:nvSpPr>
        <p:spPr bwMode="auto">
          <a:xfrm>
            <a:off x="6483400" y="4914900"/>
            <a:ext cx="954088" cy="755650"/>
          </a:xfrm>
          <a:custGeom>
            <a:avLst/>
            <a:gdLst>
              <a:gd name="T0" fmla="*/ 244 w 254"/>
              <a:gd name="T1" fmla="*/ 64 h 201"/>
              <a:gd name="T2" fmla="*/ 254 w 254"/>
              <a:gd name="T3" fmla="*/ 63 h 201"/>
              <a:gd name="T4" fmla="*/ 236 w 254"/>
              <a:gd name="T5" fmla="*/ 44 h 201"/>
              <a:gd name="T6" fmla="*/ 223 w 254"/>
              <a:gd name="T7" fmla="*/ 22 h 201"/>
              <a:gd name="T8" fmla="*/ 202 w 254"/>
              <a:gd name="T9" fmla="*/ 27 h 201"/>
              <a:gd name="T10" fmla="*/ 200 w 254"/>
              <a:gd name="T11" fmla="*/ 29 h 201"/>
              <a:gd name="T12" fmla="*/ 182 w 254"/>
              <a:gd name="T13" fmla="*/ 25 h 201"/>
              <a:gd name="T14" fmla="*/ 150 w 254"/>
              <a:gd name="T15" fmla="*/ 40 h 201"/>
              <a:gd name="T16" fmla="*/ 150 w 254"/>
              <a:gd name="T17" fmla="*/ 19 h 201"/>
              <a:gd name="T18" fmla="*/ 149 w 254"/>
              <a:gd name="T19" fmla="*/ 10 h 201"/>
              <a:gd name="T20" fmla="*/ 138 w 254"/>
              <a:gd name="T21" fmla="*/ 10 h 201"/>
              <a:gd name="T22" fmla="*/ 126 w 254"/>
              <a:gd name="T23" fmla="*/ 9 h 201"/>
              <a:gd name="T24" fmla="*/ 110 w 254"/>
              <a:gd name="T25" fmla="*/ 1 h 201"/>
              <a:gd name="T26" fmla="*/ 105 w 254"/>
              <a:gd name="T27" fmla="*/ 24 h 201"/>
              <a:gd name="T28" fmla="*/ 82 w 254"/>
              <a:gd name="T29" fmla="*/ 18 h 201"/>
              <a:gd name="T30" fmla="*/ 78 w 254"/>
              <a:gd name="T31" fmla="*/ 16 h 201"/>
              <a:gd name="T32" fmla="*/ 72 w 254"/>
              <a:gd name="T33" fmla="*/ 33 h 201"/>
              <a:gd name="T34" fmla="*/ 75 w 254"/>
              <a:gd name="T35" fmla="*/ 47 h 201"/>
              <a:gd name="T36" fmla="*/ 68 w 254"/>
              <a:gd name="T37" fmla="*/ 61 h 201"/>
              <a:gd name="T38" fmla="*/ 52 w 254"/>
              <a:gd name="T39" fmla="*/ 102 h 201"/>
              <a:gd name="T40" fmla="*/ 29 w 254"/>
              <a:gd name="T41" fmla="*/ 117 h 201"/>
              <a:gd name="T42" fmla="*/ 32 w 254"/>
              <a:gd name="T43" fmla="*/ 124 h 201"/>
              <a:gd name="T44" fmla="*/ 19 w 254"/>
              <a:gd name="T45" fmla="*/ 142 h 201"/>
              <a:gd name="T46" fmla="*/ 5 w 254"/>
              <a:gd name="T47" fmla="*/ 146 h 201"/>
              <a:gd name="T48" fmla="*/ 2 w 254"/>
              <a:gd name="T49" fmla="*/ 184 h 201"/>
              <a:gd name="T50" fmla="*/ 8 w 254"/>
              <a:gd name="T51" fmla="*/ 196 h 201"/>
              <a:gd name="T52" fmla="*/ 21 w 254"/>
              <a:gd name="T53" fmla="*/ 200 h 201"/>
              <a:gd name="T54" fmla="*/ 22 w 254"/>
              <a:gd name="T55" fmla="*/ 199 h 201"/>
              <a:gd name="T56" fmla="*/ 18 w 254"/>
              <a:gd name="T57" fmla="*/ 186 h 201"/>
              <a:gd name="T58" fmla="*/ 12 w 254"/>
              <a:gd name="T59" fmla="*/ 182 h 201"/>
              <a:gd name="T60" fmla="*/ 18 w 254"/>
              <a:gd name="T61" fmla="*/ 173 h 201"/>
              <a:gd name="T62" fmla="*/ 32 w 254"/>
              <a:gd name="T63" fmla="*/ 162 h 201"/>
              <a:gd name="T64" fmla="*/ 64 w 254"/>
              <a:gd name="T65" fmla="*/ 141 h 201"/>
              <a:gd name="T66" fmla="*/ 70 w 254"/>
              <a:gd name="T67" fmla="*/ 145 h 201"/>
              <a:gd name="T68" fmla="*/ 75 w 254"/>
              <a:gd name="T69" fmla="*/ 141 h 201"/>
              <a:gd name="T70" fmla="*/ 96 w 254"/>
              <a:gd name="T71" fmla="*/ 137 h 201"/>
              <a:gd name="T72" fmla="*/ 98 w 254"/>
              <a:gd name="T73" fmla="*/ 136 h 201"/>
              <a:gd name="T74" fmla="*/ 119 w 254"/>
              <a:gd name="T75" fmla="*/ 128 h 201"/>
              <a:gd name="T76" fmla="*/ 124 w 254"/>
              <a:gd name="T77" fmla="*/ 96 h 201"/>
              <a:gd name="T78" fmla="*/ 130 w 254"/>
              <a:gd name="T79" fmla="*/ 94 h 201"/>
              <a:gd name="T80" fmla="*/ 132 w 254"/>
              <a:gd name="T81" fmla="*/ 95 h 201"/>
              <a:gd name="T82" fmla="*/ 159 w 254"/>
              <a:gd name="T83" fmla="*/ 112 h 201"/>
              <a:gd name="T84" fmla="*/ 156 w 254"/>
              <a:gd name="T85" fmla="*/ 103 h 201"/>
              <a:gd name="T86" fmla="*/ 166 w 254"/>
              <a:gd name="T87" fmla="*/ 99 h 201"/>
              <a:gd name="T88" fmla="*/ 173 w 254"/>
              <a:gd name="T89" fmla="*/ 95 h 201"/>
              <a:gd name="T90" fmla="*/ 193 w 254"/>
              <a:gd name="T91" fmla="*/ 101 h 201"/>
              <a:gd name="T92" fmla="*/ 206 w 254"/>
              <a:gd name="T93" fmla="*/ 92 h 201"/>
              <a:gd name="T94" fmla="*/ 207 w 254"/>
              <a:gd name="T95" fmla="*/ 94 h 201"/>
              <a:gd name="T96" fmla="*/ 238 w 254"/>
              <a:gd name="T97" fmla="*/ 69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254" h="201">
                <a:moveTo>
                  <a:pt x="238" y="69"/>
                </a:moveTo>
                <a:cubicBezTo>
                  <a:pt x="242" y="68"/>
                  <a:pt x="244" y="67"/>
                  <a:pt x="244" y="65"/>
                </a:cubicBezTo>
                <a:cubicBezTo>
                  <a:pt x="244" y="64"/>
                  <a:pt x="244" y="64"/>
                  <a:pt x="244" y="64"/>
                </a:cubicBezTo>
                <a:cubicBezTo>
                  <a:pt x="245" y="63"/>
                  <a:pt x="245" y="63"/>
                  <a:pt x="245" y="63"/>
                </a:cubicBezTo>
                <a:cubicBezTo>
                  <a:pt x="246" y="63"/>
                  <a:pt x="246" y="63"/>
                  <a:pt x="246" y="63"/>
                </a:cubicBezTo>
                <a:cubicBezTo>
                  <a:pt x="254" y="63"/>
                  <a:pt x="254" y="63"/>
                  <a:pt x="254" y="63"/>
                </a:cubicBezTo>
                <a:cubicBezTo>
                  <a:pt x="254" y="58"/>
                  <a:pt x="254" y="58"/>
                  <a:pt x="254" y="58"/>
                </a:cubicBezTo>
                <a:cubicBezTo>
                  <a:pt x="252" y="58"/>
                  <a:pt x="250" y="57"/>
                  <a:pt x="248" y="55"/>
                </a:cubicBezTo>
                <a:cubicBezTo>
                  <a:pt x="236" y="44"/>
                  <a:pt x="236" y="44"/>
                  <a:pt x="236" y="44"/>
                </a:cubicBezTo>
                <a:cubicBezTo>
                  <a:pt x="236" y="44"/>
                  <a:pt x="236" y="44"/>
                  <a:pt x="236" y="44"/>
                </a:cubicBezTo>
                <a:cubicBezTo>
                  <a:pt x="230" y="29"/>
                  <a:pt x="230" y="29"/>
                  <a:pt x="230" y="29"/>
                </a:cubicBezTo>
                <a:cubicBezTo>
                  <a:pt x="223" y="22"/>
                  <a:pt x="223" y="22"/>
                  <a:pt x="223" y="22"/>
                </a:cubicBezTo>
                <a:cubicBezTo>
                  <a:pt x="214" y="21"/>
                  <a:pt x="208" y="21"/>
                  <a:pt x="203" y="22"/>
                </a:cubicBezTo>
                <a:cubicBezTo>
                  <a:pt x="201" y="22"/>
                  <a:pt x="201" y="22"/>
                  <a:pt x="201" y="22"/>
                </a:cubicBezTo>
                <a:cubicBezTo>
                  <a:pt x="202" y="27"/>
                  <a:pt x="202" y="27"/>
                  <a:pt x="202" y="27"/>
                </a:cubicBezTo>
                <a:cubicBezTo>
                  <a:pt x="202" y="28"/>
                  <a:pt x="202" y="28"/>
                  <a:pt x="202" y="28"/>
                </a:cubicBezTo>
                <a:cubicBezTo>
                  <a:pt x="202" y="29"/>
                  <a:pt x="202" y="29"/>
                  <a:pt x="202" y="29"/>
                </a:cubicBezTo>
                <a:cubicBezTo>
                  <a:pt x="200" y="29"/>
                  <a:pt x="200" y="29"/>
                  <a:pt x="200" y="29"/>
                </a:cubicBezTo>
                <a:cubicBezTo>
                  <a:pt x="194" y="32"/>
                  <a:pt x="194" y="32"/>
                  <a:pt x="194" y="32"/>
                </a:cubicBezTo>
                <a:cubicBezTo>
                  <a:pt x="193" y="31"/>
                  <a:pt x="193" y="31"/>
                  <a:pt x="193" y="31"/>
                </a:cubicBezTo>
                <a:cubicBezTo>
                  <a:pt x="188" y="26"/>
                  <a:pt x="184" y="24"/>
                  <a:pt x="182" y="25"/>
                </a:cubicBezTo>
                <a:cubicBezTo>
                  <a:pt x="168" y="32"/>
                  <a:pt x="160" y="35"/>
                  <a:pt x="158" y="33"/>
                </a:cubicBezTo>
                <a:cubicBezTo>
                  <a:pt x="156" y="34"/>
                  <a:pt x="154" y="35"/>
                  <a:pt x="152" y="38"/>
                </a:cubicBezTo>
                <a:cubicBezTo>
                  <a:pt x="150" y="40"/>
                  <a:pt x="150" y="40"/>
                  <a:pt x="150" y="40"/>
                </a:cubicBezTo>
                <a:cubicBezTo>
                  <a:pt x="149" y="38"/>
                  <a:pt x="149" y="38"/>
                  <a:pt x="149" y="38"/>
                </a:cubicBezTo>
                <a:cubicBezTo>
                  <a:pt x="145" y="34"/>
                  <a:pt x="143" y="31"/>
                  <a:pt x="143" y="29"/>
                </a:cubicBezTo>
                <a:cubicBezTo>
                  <a:pt x="143" y="27"/>
                  <a:pt x="146" y="24"/>
                  <a:pt x="150" y="19"/>
                </a:cubicBezTo>
                <a:cubicBezTo>
                  <a:pt x="156" y="12"/>
                  <a:pt x="159" y="9"/>
                  <a:pt x="159" y="8"/>
                </a:cubicBezTo>
                <a:cubicBezTo>
                  <a:pt x="158" y="6"/>
                  <a:pt x="158" y="6"/>
                  <a:pt x="158" y="6"/>
                </a:cubicBezTo>
                <a:cubicBezTo>
                  <a:pt x="156" y="5"/>
                  <a:pt x="153" y="7"/>
                  <a:pt x="149" y="10"/>
                </a:cubicBezTo>
                <a:cubicBezTo>
                  <a:pt x="145" y="13"/>
                  <a:pt x="142" y="14"/>
                  <a:pt x="141" y="14"/>
                </a:cubicBezTo>
                <a:cubicBezTo>
                  <a:pt x="140" y="14"/>
                  <a:pt x="139" y="12"/>
                  <a:pt x="139" y="10"/>
                </a:cubicBezTo>
                <a:cubicBezTo>
                  <a:pt x="138" y="10"/>
                  <a:pt x="138" y="10"/>
                  <a:pt x="138" y="10"/>
                </a:cubicBezTo>
                <a:cubicBezTo>
                  <a:pt x="135" y="3"/>
                  <a:pt x="135" y="3"/>
                  <a:pt x="135" y="3"/>
                </a:cubicBezTo>
                <a:cubicBezTo>
                  <a:pt x="127" y="8"/>
                  <a:pt x="127" y="8"/>
                  <a:pt x="127" y="8"/>
                </a:cubicBezTo>
                <a:cubicBezTo>
                  <a:pt x="126" y="9"/>
                  <a:pt x="126" y="9"/>
                  <a:pt x="126" y="9"/>
                </a:cubicBezTo>
                <a:cubicBezTo>
                  <a:pt x="126" y="8"/>
                  <a:pt x="126" y="8"/>
                  <a:pt x="126" y="8"/>
                </a:cubicBezTo>
                <a:cubicBezTo>
                  <a:pt x="126" y="8"/>
                  <a:pt x="126" y="8"/>
                  <a:pt x="126" y="8"/>
                </a:cubicBezTo>
                <a:cubicBezTo>
                  <a:pt x="120" y="5"/>
                  <a:pt x="115" y="3"/>
                  <a:pt x="110" y="1"/>
                </a:cubicBezTo>
                <a:cubicBezTo>
                  <a:pt x="106" y="0"/>
                  <a:pt x="102" y="1"/>
                  <a:pt x="99" y="6"/>
                </a:cubicBezTo>
                <a:cubicBezTo>
                  <a:pt x="102" y="12"/>
                  <a:pt x="102" y="12"/>
                  <a:pt x="102" y="12"/>
                </a:cubicBezTo>
                <a:cubicBezTo>
                  <a:pt x="105" y="18"/>
                  <a:pt x="106" y="22"/>
                  <a:pt x="105" y="24"/>
                </a:cubicBezTo>
                <a:cubicBezTo>
                  <a:pt x="104" y="26"/>
                  <a:pt x="103" y="27"/>
                  <a:pt x="102" y="27"/>
                </a:cubicBezTo>
                <a:cubicBezTo>
                  <a:pt x="99" y="28"/>
                  <a:pt x="96" y="27"/>
                  <a:pt x="91" y="23"/>
                </a:cubicBezTo>
                <a:cubicBezTo>
                  <a:pt x="88" y="21"/>
                  <a:pt x="85" y="19"/>
                  <a:pt x="82" y="18"/>
                </a:cubicBezTo>
                <a:cubicBezTo>
                  <a:pt x="78" y="16"/>
                  <a:pt x="78" y="16"/>
                  <a:pt x="78" y="16"/>
                </a:cubicBezTo>
                <a:cubicBezTo>
                  <a:pt x="78" y="16"/>
                  <a:pt x="78" y="16"/>
                  <a:pt x="78" y="16"/>
                </a:cubicBezTo>
                <a:cubicBezTo>
                  <a:pt x="78" y="16"/>
                  <a:pt x="78" y="16"/>
                  <a:pt x="78" y="16"/>
                </a:cubicBezTo>
                <a:cubicBezTo>
                  <a:pt x="78" y="17"/>
                  <a:pt x="78" y="17"/>
                  <a:pt x="78" y="17"/>
                </a:cubicBezTo>
                <a:cubicBezTo>
                  <a:pt x="78" y="26"/>
                  <a:pt x="78" y="26"/>
                  <a:pt x="78" y="26"/>
                </a:cubicBezTo>
                <a:cubicBezTo>
                  <a:pt x="72" y="33"/>
                  <a:pt x="72" y="33"/>
                  <a:pt x="72" y="33"/>
                </a:cubicBezTo>
                <a:cubicBezTo>
                  <a:pt x="72" y="40"/>
                  <a:pt x="72" y="40"/>
                  <a:pt x="72" y="40"/>
                </a:cubicBezTo>
                <a:cubicBezTo>
                  <a:pt x="74" y="47"/>
                  <a:pt x="74" y="47"/>
                  <a:pt x="74" y="47"/>
                </a:cubicBezTo>
                <a:cubicBezTo>
                  <a:pt x="75" y="47"/>
                  <a:pt x="75" y="47"/>
                  <a:pt x="75" y="47"/>
                </a:cubicBezTo>
                <a:cubicBezTo>
                  <a:pt x="70" y="54"/>
                  <a:pt x="70" y="54"/>
                  <a:pt x="70" y="54"/>
                </a:cubicBezTo>
                <a:cubicBezTo>
                  <a:pt x="68" y="60"/>
                  <a:pt x="68" y="60"/>
                  <a:pt x="68" y="60"/>
                </a:cubicBezTo>
                <a:cubicBezTo>
                  <a:pt x="68" y="61"/>
                  <a:pt x="68" y="61"/>
                  <a:pt x="68" y="61"/>
                </a:cubicBezTo>
                <a:cubicBezTo>
                  <a:pt x="62" y="67"/>
                  <a:pt x="62" y="67"/>
                  <a:pt x="62" y="67"/>
                </a:cubicBezTo>
                <a:cubicBezTo>
                  <a:pt x="52" y="90"/>
                  <a:pt x="52" y="90"/>
                  <a:pt x="52" y="90"/>
                </a:cubicBezTo>
                <a:cubicBezTo>
                  <a:pt x="52" y="102"/>
                  <a:pt x="52" y="102"/>
                  <a:pt x="52" y="102"/>
                </a:cubicBezTo>
                <a:cubicBezTo>
                  <a:pt x="52" y="102"/>
                  <a:pt x="52" y="102"/>
                  <a:pt x="52" y="102"/>
                </a:cubicBezTo>
                <a:cubicBezTo>
                  <a:pt x="30" y="115"/>
                  <a:pt x="30" y="115"/>
                  <a:pt x="30" y="115"/>
                </a:cubicBezTo>
                <a:cubicBezTo>
                  <a:pt x="29" y="117"/>
                  <a:pt x="29" y="117"/>
                  <a:pt x="29" y="117"/>
                </a:cubicBezTo>
                <a:cubicBezTo>
                  <a:pt x="32" y="124"/>
                  <a:pt x="32" y="124"/>
                  <a:pt x="32" y="124"/>
                </a:cubicBezTo>
                <a:cubicBezTo>
                  <a:pt x="32" y="124"/>
                  <a:pt x="32" y="124"/>
                  <a:pt x="32" y="124"/>
                </a:cubicBezTo>
                <a:cubicBezTo>
                  <a:pt x="32" y="124"/>
                  <a:pt x="32" y="124"/>
                  <a:pt x="32" y="124"/>
                </a:cubicBezTo>
                <a:cubicBezTo>
                  <a:pt x="30" y="133"/>
                  <a:pt x="30" y="133"/>
                  <a:pt x="30" y="133"/>
                </a:cubicBezTo>
                <a:cubicBezTo>
                  <a:pt x="21" y="132"/>
                  <a:pt x="21" y="132"/>
                  <a:pt x="21" y="132"/>
                </a:cubicBezTo>
                <a:cubicBezTo>
                  <a:pt x="19" y="142"/>
                  <a:pt x="19" y="142"/>
                  <a:pt x="19" y="142"/>
                </a:cubicBezTo>
                <a:cubicBezTo>
                  <a:pt x="8" y="142"/>
                  <a:pt x="8" y="142"/>
                  <a:pt x="8" y="142"/>
                </a:cubicBezTo>
                <a:cubicBezTo>
                  <a:pt x="5" y="146"/>
                  <a:pt x="5" y="146"/>
                  <a:pt x="5" y="146"/>
                </a:cubicBezTo>
                <a:cubicBezTo>
                  <a:pt x="5" y="146"/>
                  <a:pt x="5" y="146"/>
                  <a:pt x="5" y="146"/>
                </a:cubicBezTo>
                <a:cubicBezTo>
                  <a:pt x="2" y="153"/>
                  <a:pt x="2" y="153"/>
                  <a:pt x="2" y="153"/>
                </a:cubicBezTo>
                <a:cubicBezTo>
                  <a:pt x="0" y="178"/>
                  <a:pt x="0" y="178"/>
                  <a:pt x="0" y="178"/>
                </a:cubicBezTo>
                <a:cubicBezTo>
                  <a:pt x="2" y="184"/>
                  <a:pt x="2" y="184"/>
                  <a:pt x="2" y="184"/>
                </a:cubicBezTo>
                <a:cubicBezTo>
                  <a:pt x="3" y="184"/>
                  <a:pt x="3" y="184"/>
                  <a:pt x="3" y="184"/>
                </a:cubicBezTo>
                <a:cubicBezTo>
                  <a:pt x="3" y="190"/>
                  <a:pt x="3" y="190"/>
                  <a:pt x="3" y="190"/>
                </a:cubicBezTo>
                <a:cubicBezTo>
                  <a:pt x="8" y="196"/>
                  <a:pt x="8" y="196"/>
                  <a:pt x="8" y="196"/>
                </a:cubicBezTo>
                <a:cubicBezTo>
                  <a:pt x="8" y="196"/>
                  <a:pt x="8" y="196"/>
                  <a:pt x="8" y="196"/>
                </a:cubicBezTo>
                <a:cubicBezTo>
                  <a:pt x="8" y="201"/>
                  <a:pt x="8" y="201"/>
                  <a:pt x="8" y="201"/>
                </a:cubicBezTo>
                <a:cubicBezTo>
                  <a:pt x="21" y="200"/>
                  <a:pt x="21" y="200"/>
                  <a:pt x="21" y="200"/>
                </a:cubicBezTo>
                <a:cubicBezTo>
                  <a:pt x="22" y="199"/>
                  <a:pt x="22" y="199"/>
                  <a:pt x="22" y="199"/>
                </a:cubicBezTo>
                <a:cubicBezTo>
                  <a:pt x="22" y="199"/>
                  <a:pt x="22" y="199"/>
                  <a:pt x="22" y="199"/>
                </a:cubicBezTo>
                <a:cubicBezTo>
                  <a:pt x="22" y="199"/>
                  <a:pt x="22" y="199"/>
                  <a:pt x="22" y="199"/>
                </a:cubicBezTo>
                <a:cubicBezTo>
                  <a:pt x="22" y="198"/>
                  <a:pt x="22" y="198"/>
                  <a:pt x="22" y="198"/>
                </a:cubicBezTo>
                <a:cubicBezTo>
                  <a:pt x="26" y="194"/>
                  <a:pt x="26" y="194"/>
                  <a:pt x="26" y="194"/>
                </a:cubicBezTo>
                <a:cubicBezTo>
                  <a:pt x="18" y="186"/>
                  <a:pt x="18" y="186"/>
                  <a:pt x="18" y="186"/>
                </a:cubicBezTo>
                <a:cubicBezTo>
                  <a:pt x="17" y="186"/>
                  <a:pt x="17" y="186"/>
                  <a:pt x="17" y="186"/>
                </a:cubicBezTo>
                <a:cubicBezTo>
                  <a:pt x="12" y="182"/>
                  <a:pt x="12" y="182"/>
                  <a:pt x="12" y="182"/>
                </a:cubicBezTo>
                <a:cubicBezTo>
                  <a:pt x="12" y="182"/>
                  <a:pt x="12" y="182"/>
                  <a:pt x="12" y="182"/>
                </a:cubicBezTo>
                <a:cubicBezTo>
                  <a:pt x="12" y="181"/>
                  <a:pt x="12" y="181"/>
                  <a:pt x="12" y="181"/>
                </a:cubicBezTo>
                <a:cubicBezTo>
                  <a:pt x="12" y="173"/>
                  <a:pt x="12" y="173"/>
                  <a:pt x="12" y="173"/>
                </a:cubicBezTo>
                <a:cubicBezTo>
                  <a:pt x="18" y="173"/>
                  <a:pt x="18" y="173"/>
                  <a:pt x="18" y="173"/>
                </a:cubicBezTo>
                <a:cubicBezTo>
                  <a:pt x="19" y="170"/>
                  <a:pt x="19" y="170"/>
                  <a:pt x="19" y="170"/>
                </a:cubicBezTo>
                <a:cubicBezTo>
                  <a:pt x="16" y="162"/>
                  <a:pt x="16" y="162"/>
                  <a:pt x="16" y="162"/>
                </a:cubicBezTo>
                <a:cubicBezTo>
                  <a:pt x="32" y="162"/>
                  <a:pt x="32" y="162"/>
                  <a:pt x="32" y="162"/>
                </a:cubicBezTo>
                <a:cubicBezTo>
                  <a:pt x="60" y="149"/>
                  <a:pt x="60" y="149"/>
                  <a:pt x="60" y="149"/>
                </a:cubicBezTo>
                <a:cubicBezTo>
                  <a:pt x="63" y="143"/>
                  <a:pt x="63" y="143"/>
                  <a:pt x="63" y="143"/>
                </a:cubicBezTo>
                <a:cubicBezTo>
                  <a:pt x="64" y="141"/>
                  <a:pt x="64" y="141"/>
                  <a:pt x="64" y="141"/>
                </a:cubicBezTo>
                <a:cubicBezTo>
                  <a:pt x="70" y="144"/>
                  <a:pt x="70" y="144"/>
                  <a:pt x="70" y="144"/>
                </a:cubicBezTo>
                <a:cubicBezTo>
                  <a:pt x="70" y="144"/>
                  <a:pt x="70" y="144"/>
                  <a:pt x="70" y="144"/>
                </a:cubicBezTo>
                <a:cubicBezTo>
                  <a:pt x="70" y="145"/>
                  <a:pt x="70" y="145"/>
                  <a:pt x="70" y="145"/>
                </a:cubicBezTo>
                <a:cubicBezTo>
                  <a:pt x="73" y="148"/>
                  <a:pt x="73" y="148"/>
                  <a:pt x="73" y="148"/>
                </a:cubicBezTo>
                <a:cubicBezTo>
                  <a:pt x="76" y="147"/>
                  <a:pt x="76" y="147"/>
                  <a:pt x="76" y="147"/>
                </a:cubicBezTo>
                <a:cubicBezTo>
                  <a:pt x="75" y="141"/>
                  <a:pt x="75" y="141"/>
                  <a:pt x="75" y="141"/>
                </a:cubicBezTo>
                <a:cubicBezTo>
                  <a:pt x="84" y="141"/>
                  <a:pt x="84" y="141"/>
                  <a:pt x="84" y="141"/>
                </a:cubicBezTo>
                <a:cubicBezTo>
                  <a:pt x="93" y="143"/>
                  <a:pt x="93" y="143"/>
                  <a:pt x="93" y="143"/>
                </a:cubicBezTo>
                <a:cubicBezTo>
                  <a:pt x="96" y="137"/>
                  <a:pt x="96" y="137"/>
                  <a:pt x="96" y="137"/>
                </a:cubicBezTo>
                <a:cubicBezTo>
                  <a:pt x="97" y="136"/>
                  <a:pt x="97" y="136"/>
                  <a:pt x="97" y="136"/>
                </a:cubicBezTo>
                <a:cubicBezTo>
                  <a:pt x="97" y="136"/>
                  <a:pt x="97" y="136"/>
                  <a:pt x="97" y="136"/>
                </a:cubicBezTo>
                <a:cubicBezTo>
                  <a:pt x="98" y="136"/>
                  <a:pt x="98" y="136"/>
                  <a:pt x="98" y="136"/>
                </a:cubicBezTo>
                <a:cubicBezTo>
                  <a:pt x="107" y="133"/>
                  <a:pt x="107" y="133"/>
                  <a:pt x="107" y="133"/>
                </a:cubicBezTo>
                <a:cubicBezTo>
                  <a:pt x="109" y="119"/>
                  <a:pt x="109" y="119"/>
                  <a:pt x="109" y="119"/>
                </a:cubicBezTo>
                <a:cubicBezTo>
                  <a:pt x="119" y="128"/>
                  <a:pt x="119" y="128"/>
                  <a:pt x="119" y="128"/>
                </a:cubicBezTo>
                <a:cubicBezTo>
                  <a:pt x="123" y="128"/>
                  <a:pt x="123" y="128"/>
                  <a:pt x="123" y="128"/>
                </a:cubicBezTo>
                <a:cubicBezTo>
                  <a:pt x="125" y="126"/>
                  <a:pt x="125" y="126"/>
                  <a:pt x="125" y="126"/>
                </a:cubicBezTo>
                <a:cubicBezTo>
                  <a:pt x="124" y="96"/>
                  <a:pt x="124" y="96"/>
                  <a:pt x="124" y="96"/>
                </a:cubicBezTo>
                <a:cubicBezTo>
                  <a:pt x="124" y="95"/>
                  <a:pt x="124" y="95"/>
                  <a:pt x="124" y="95"/>
                </a:cubicBezTo>
                <a:cubicBezTo>
                  <a:pt x="124" y="93"/>
                  <a:pt x="124" y="93"/>
                  <a:pt x="124" y="93"/>
                </a:cubicBezTo>
                <a:cubicBezTo>
                  <a:pt x="130" y="94"/>
                  <a:pt x="130" y="94"/>
                  <a:pt x="130" y="94"/>
                </a:cubicBezTo>
                <a:cubicBezTo>
                  <a:pt x="131" y="94"/>
                  <a:pt x="131" y="94"/>
                  <a:pt x="131" y="94"/>
                </a:cubicBezTo>
                <a:cubicBezTo>
                  <a:pt x="132" y="95"/>
                  <a:pt x="132" y="95"/>
                  <a:pt x="132" y="95"/>
                </a:cubicBezTo>
                <a:cubicBezTo>
                  <a:pt x="132" y="95"/>
                  <a:pt x="132" y="95"/>
                  <a:pt x="132" y="95"/>
                </a:cubicBezTo>
                <a:cubicBezTo>
                  <a:pt x="143" y="115"/>
                  <a:pt x="143" y="115"/>
                  <a:pt x="143" y="115"/>
                </a:cubicBezTo>
                <a:cubicBezTo>
                  <a:pt x="156" y="113"/>
                  <a:pt x="156" y="113"/>
                  <a:pt x="156" y="113"/>
                </a:cubicBezTo>
                <a:cubicBezTo>
                  <a:pt x="159" y="112"/>
                  <a:pt x="159" y="112"/>
                  <a:pt x="159" y="112"/>
                </a:cubicBezTo>
                <a:cubicBezTo>
                  <a:pt x="161" y="108"/>
                  <a:pt x="161" y="108"/>
                  <a:pt x="161" y="108"/>
                </a:cubicBezTo>
                <a:cubicBezTo>
                  <a:pt x="157" y="104"/>
                  <a:pt x="157" y="104"/>
                  <a:pt x="157" y="104"/>
                </a:cubicBezTo>
                <a:cubicBezTo>
                  <a:pt x="156" y="103"/>
                  <a:pt x="156" y="103"/>
                  <a:pt x="156" y="103"/>
                </a:cubicBezTo>
                <a:cubicBezTo>
                  <a:pt x="165" y="100"/>
                  <a:pt x="165" y="100"/>
                  <a:pt x="165" y="100"/>
                </a:cubicBezTo>
                <a:cubicBezTo>
                  <a:pt x="166" y="99"/>
                  <a:pt x="166" y="99"/>
                  <a:pt x="166" y="99"/>
                </a:cubicBezTo>
                <a:cubicBezTo>
                  <a:pt x="166" y="99"/>
                  <a:pt x="166" y="99"/>
                  <a:pt x="166" y="99"/>
                </a:cubicBezTo>
                <a:cubicBezTo>
                  <a:pt x="170" y="103"/>
                  <a:pt x="170" y="103"/>
                  <a:pt x="170" y="103"/>
                </a:cubicBezTo>
                <a:cubicBezTo>
                  <a:pt x="173" y="101"/>
                  <a:pt x="173" y="101"/>
                  <a:pt x="173" y="101"/>
                </a:cubicBezTo>
                <a:cubicBezTo>
                  <a:pt x="173" y="95"/>
                  <a:pt x="173" y="95"/>
                  <a:pt x="173" y="95"/>
                </a:cubicBezTo>
                <a:cubicBezTo>
                  <a:pt x="175" y="95"/>
                  <a:pt x="175" y="95"/>
                  <a:pt x="175" y="95"/>
                </a:cubicBezTo>
                <a:cubicBezTo>
                  <a:pt x="182" y="95"/>
                  <a:pt x="182" y="95"/>
                  <a:pt x="182" y="95"/>
                </a:cubicBezTo>
                <a:cubicBezTo>
                  <a:pt x="186" y="95"/>
                  <a:pt x="190" y="98"/>
                  <a:pt x="193" y="101"/>
                </a:cubicBezTo>
                <a:cubicBezTo>
                  <a:pt x="194" y="103"/>
                  <a:pt x="194" y="103"/>
                  <a:pt x="194" y="103"/>
                </a:cubicBezTo>
                <a:cubicBezTo>
                  <a:pt x="196" y="93"/>
                  <a:pt x="196" y="93"/>
                  <a:pt x="196" y="93"/>
                </a:cubicBezTo>
                <a:cubicBezTo>
                  <a:pt x="198" y="91"/>
                  <a:pt x="201" y="90"/>
                  <a:pt x="206" y="92"/>
                </a:cubicBezTo>
                <a:cubicBezTo>
                  <a:pt x="207" y="93"/>
                  <a:pt x="207" y="93"/>
                  <a:pt x="207" y="93"/>
                </a:cubicBezTo>
                <a:cubicBezTo>
                  <a:pt x="207" y="93"/>
                  <a:pt x="207" y="93"/>
                  <a:pt x="207" y="93"/>
                </a:cubicBezTo>
                <a:cubicBezTo>
                  <a:pt x="207" y="94"/>
                  <a:pt x="207" y="94"/>
                  <a:pt x="207" y="94"/>
                </a:cubicBezTo>
                <a:cubicBezTo>
                  <a:pt x="208" y="94"/>
                  <a:pt x="208" y="94"/>
                  <a:pt x="209" y="94"/>
                </a:cubicBezTo>
                <a:cubicBezTo>
                  <a:pt x="211" y="94"/>
                  <a:pt x="218" y="89"/>
                  <a:pt x="230" y="80"/>
                </a:cubicBezTo>
                <a:cubicBezTo>
                  <a:pt x="230" y="74"/>
                  <a:pt x="233" y="70"/>
                  <a:pt x="238" y="69"/>
                </a:cubicBezTo>
                <a:close/>
              </a:path>
            </a:pathLst>
          </a:custGeom>
          <a:solidFill>
            <a:srgbClr val="AC92ED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7" name="Freeform 21"/>
          <p:cNvSpPr>
            <a:spLocks/>
          </p:cNvSpPr>
          <p:nvPr/>
        </p:nvSpPr>
        <p:spPr bwMode="auto">
          <a:xfrm>
            <a:off x="6934250" y="4260850"/>
            <a:ext cx="571500" cy="777875"/>
          </a:xfrm>
          <a:custGeom>
            <a:avLst/>
            <a:gdLst>
              <a:gd name="T0" fmla="*/ 119 w 152"/>
              <a:gd name="T1" fmla="*/ 8 h 207"/>
              <a:gd name="T2" fmla="*/ 106 w 152"/>
              <a:gd name="T3" fmla="*/ 3 h 207"/>
              <a:gd name="T4" fmla="*/ 88 w 152"/>
              <a:gd name="T5" fmla="*/ 16 h 207"/>
              <a:gd name="T6" fmla="*/ 76 w 152"/>
              <a:gd name="T7" fmla="*/ 11 h 207"/>
              <a:gd name="T8" fmla="*/ 76 w 152"/>
              <a:gd name="T9" fmla="*/ 12 h 207"/>
              <a:gd name="T10" fmla="*/ 54 w 152"/>
              <a:gd name="T11" fmla="*/ 17 h 207"/>
              <a:gd name="T12" fmla="*/ 42 w 152"/>
              <a:gd name="T13" fmla="*/ 18 h 207"/>
              <a:gd name="T14" fmla="*/ 34 w 152"/>
              <a:gd name="T15" fmla="*/ 27 h 207"/>
              <a:gd name="T16" fmla="*/ 20 w 152"/>
              <a:gd name="T17" fmla="*/ 28 h 207"/>
              <a:gd name="T18" fmla="*/ 10 w 152"/>
              <a:gd name="T19" fmla="*/ 44 h 207"/>
              <a:gd name="T20" fmla="*/ 11 w 152"/>
              <a:gd name="T21" fmla="*/ 46 h 207"/>
              <a:gd name="T22" fmla="*/ 17 w 152"/>
              <a:gd name="T23" fmla="*/ 69 h 207"/>
              <a:gd name="T24" fmla="*/ 17 w 152"/>
              <a:gd name="T25" fmla="*/ 72 h 207"/>
              <a:gd name="T26" fmla="*/ 16 w 152"/>
              <a:gd name="T27" fmla="*/ 72 h 207"/>
              <a:gd name="T28" fmla="*/ 0 w 152"/>
              <a:gd name="T29" fmla="*/ 94 h 207"/>
              <a:gd name="T30" fmla="*/ 6 w 152"/>
              <a:gd name="T31" fmla="*/ 98 h 207"/>
              <a:gd name="T32" fmla="*/ 12 w 152"/>
              <a:gd name="T33" fmla="*/ 131 h 207"/>
              <a:gd name="T34" fmla="*/ 20 w 152"/>
              <a:gd name="T35" fmla="*/ 143 h 207"/>
              <a:gd name="T36" fmla="*/ 21 w 152"/>
              <a:gd name="T37" fmla="*/ 152 h 207"/>
              <a:gd name="T38" fmla="*/ 22 w 152"/>
              <a:gd name="T39" fmla="*/ 181 h 207"/>
              <a:gd name="T40" fmla="*/ 26 w 152"/>
              <a:gd name="T41" fmla="*/ 181 h 207"/>
              <a:gd name="T42" fmla="*/ 43 w 152"/>
              <a:gd name="T43" fmla="*/ 181 h 207"/>
              <a:gd name="T44" fmla="*/ 28 w 152"/>
              <a:gd name="T45" fmla="*/ 203 h 207"/>
              <a:gd name="T46" fmla="*/ 40 w 152"/>
              <a:gd name="T47" fmla="*/ 203 h 207"/>
              <a:gd name="T48" fmla="*/ 75 w 152"/>
              <a:gd name="T49" fmla="*/ 201 h 207"/>
              <a:gd name="T50" fmla="*/ 77 w 152"/>
              <a:gd name="T51" fmla="*/ 195 h 207"/>
              <a:gd name="T52" fmla="*/ 77 w 152"/>
              <a:gd name="T53" fmla="*/ 190 h 207"/>
              <a:gd name="T54" fmla="*/ 75 w 152"/>
              <a:gd name="T55" fmla="*/ 179 h 207"/>
              <a:gd name="T56" fmla="*/ 83 w 152"/>
              <a:gd name="T57" fmla="*/ 173 h 207"/>
              <a:gd name="T58" fmla="*/ 81 w 152"/>
              <a:gd name="T59" fmla="*/ 168 h 207"/>
              <a:gd name="T60" fmla="*/ 81 w 152"/>
              <a:gd name="T61" fmla="*/ 167 h 207"/>
              <a:gd name="T62" fmla="*/ 85 w 152"/>
              <a:gd name="T63" fmla="*/ 154 h 207"/>
              <a:gd name="T64" fmla="*/ 89 w 152"/>
              <a:gd name="T65" fmla="*/ 149 h 207"/>
              <a:gd name="T66" fmla="*/ 93 w 152"/>
              <a:gd name="T67" fmla="*/ 146 h 207"/>
              <a:gd name="T68" fmla="*/ 100 w 152"/>
              <a:gd name="T69" fmla="*/ 130 h 207"/>
              <a:gd name="T70" fmla="*/ 103 w 152"/>
              <a:gd name="T71" fmla="*/ 128 h 207"/>
              <a:gd name="T72" fmla="*/ 99 w 152"/>
              <a:gd name="T73" fmla="*/ 111 h 207"/>
              <a:gd name="T74" fmla="*/ 112 w 152"/>
              <a:gd name="T75" fmla="*/ 100 h 207"/>
              <a:gd name="T76" fmla="*/ 110 w 152"/>
              <a:gd name="T77" fmla="*/ 85 h 207"/>
              <a:gd name="T78" fmla="*/ 125 w 152"/>
              <a:gd name="T79" fmla="*/ 68 h 207"/>
              <a:gd name="T80" fmla="*/ 131 w 152"/>
              <a:gd name="T81" fmla="*/ 70 h 207"/>
              <a:gd name="T82" fmla="*/ 142 w 152"/>
              <a:gd name="T83" fmla="*/ 64 h 207"/>
              <a:gd name="T84" fmla="*/ 142 w 152"/>
              <a:gd name="T85" fmla="*/ 64 h 207"/>
              <a:gd name="T86" fmla="*/ 148 w 152"/>
              <a:gd name="T87" fmla="*/ 60 h 207"/>
              <a:gd name="T88" fmla="*/ 148 w 152"/>
              <a:gd name="T89" fmla="*/ 53 h 207"/>
              <a:gd name="T90" fmla="*/ 150 w 152"/>
              <a:gd name="T91" fmla="*/ 51 h 207"/>
              <a:gd name="T92" fmla="*/ 152 w 152"/>
              <a:gd name="T93" fmla="*/ 48 h 207"/>
              <a:gd name="T94" fmla="*/ 138 w 152"/>
              <a:gd name="T95" fmla="*/ 26 h 207"/>
              <a:gd name="T96" fmla="*/ 132 w 152"/>
              <a:gd name="T97" fmla="*/ 10 h 2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52" h="207">
                <a:moveTo>
                  <a:pt x="120" y="8"/>
                </a:moveTo>
                <a:cubicBezTo>
                  <a:pt x="119" y="8"/>
                  <a:pt x="119" y="8"/>
                  <a:pt x="119" y="8"/>
                </a:cubicBezTo>
                <a:cubicBezTo>
                  <a:pt x="110" y="0"/>
                  <a:pt x="110" y="0"/>
                  <a:pt x="110" y="0"/>
                </a:cubicBezTo>
                <a:cubicBezTo>
                  <a:pt x="106" y="3"/>
                  <a:pt x="106" y="3"/>
                  <a:pt x="106" y="3"/>
                </a:cubicBezTo>
                <a:cubicBezTo>
                  <a:pt x="102" y="10"/>
                  <a:pt x="98" y="14"/>
                  <a:pt x="92" y="16"/>
                </a:cubicBezTo>
                <a:cubicBezTo>
                  <a:pt x="91" y="17"/>
                  <a:pt x="89" y="17"/>
                  <a:pt x="88" y="16"/>
                </a:cubicBezTo>
                <a:cubicBezTo>
                  <a:pt x="86" y="14"/>
                  <a:pt x="87" y="9"/>
                  <a:pt x="90" y="2"/>
                </a:cubicBezTo>
                <a:cubicBezTo>
                  <a:pt x="76" y="11"/>
                  <a:pt x="76" y="11"/>
                  <a:pt x="76" y="11"/>
                </a:cubicBezTo>
                <a:cubicBezTo>
                  <a:pt x="76" y="12"/>
                  <a:pt x="76" y="12"/>
                  <a:pt x="76" y="12"/>
                </a:cubicBezTo>
                <a:cubicBezTo>
                  <a:pt x="76" y="12"/>
                  <a:pt x="76" y="12"/>
                  <a:pt x="76" y="12"/>
                </a:cubicBezTo>
                <a:cubicBezTo>
                  <a:pt x="64" y="12"/>
                  <a:pt x="64" y="12"/>
                  <a:pt x="64" y="12"/>
                </a:cubicBezTo>
                <a:cubicBezTo>
                  <a:pt x="54" y="17"/>
                  <a:pt x="54" y="17"/>
                  <a:pt x="54" y="17"/>
                </a:cubicBezTo>
                <a:cubicBezTo>
                  <a:pt x="54" y="18"/>
                  <a:pt x="54" y="18"/>
                  <a:pt x="54" y="18"/>
                </a:cubicBezTo>
                <a:cubicBezTo>
                  <a:pt x="42" y="18"/>
                  <a:pt x="42" y="18"/>
                  <a:pt x="42" y="18"/>
                </a:cubicBezTo>
                <a:cubicBezTo>
                  <a:pt x="36" y="21"/>
                  <a:pt x="36" y="21"/>
                  <a:pt x="36" y="21"/>
                </a:cubicBezTo>
                <a:cubicBezTo>
                  <a:pt x="34" y="27"/>
                  <a:pt x="34" y="27"/>
                  <a:pt x="34" y="27"/>
                </a:cubicBezTo>
                <a:cubicBezTo>
                  <a:pt x="33" y="28"/>
                  <a:pt x="33" y="28"/>
                  <a:pt x="33" y="28"/>
                </a:cubicBezTo>
                <a:cubicBezTo>
                  <a:pt x="20" y="28"/>
                  <a:pt x="20" y="28"/>
                  <a:pt x="20" y="28"/>
                </a:cubicBezTo>
                <a:cubicBezTo>
                  <a:pt x="17" y="28"/>
                  <a:pt x="12" y="32"/>
                  <a:pt x="4" y="40"/>
                </a:cubicBezTo>
                <a:cubicBezTo>
                  <a:pt x="8" y="42"/>
                  <a:pt x="10" y="43"/>
                  <a:pt x="10" y="44"/>
                </a:cubicBezTo>
                <a:cubicBezTo>
                  <a:pt x="11" y="47"/>
                  <a:pt x="11" y="47"/>
                  <a:pt x="11" y="47"/>
                </a:cubicBezTo>
                <a:cubicBezTo>
                  <a:pt x="11" y="46"/>
                  <a:pt x="11" y="46"/>
                  <a:pt x="11" y="46"/>
                </a:cubicBezTo>
                <a:cubicBezTo>
                  <a:pt x="17" y="69"/>
                  <a:pt x="17" y="69"/>
                  <a:pt x="17" y="69"/>
                </a:cubicBezTo>
                <a:cubicBezTo>
                  <a:pt x="17" y="69"/>
                  <a:pt x="17" y="69"/>
                  <a:pt x="17" y="69"/>
                </a:cubicBezTo>
                <a:cubicBezTo>
                  <a:pt x="17" y="70"/>
                  <a:pt x="17" y="70"/>
                  <a:pt x="17" y="70"/>
                </a:cubicBezTo>
                <a:cubicBezTo>
                  <a:pt x="17" y="72"/>
                  <a:pt x="17" y="72"/>
                  <a:pt x="17" y="72"/>
                </a:cubicBezTo>
                <a:cubicBezTo>
                  <a:pt x="17" y="72"/>
                  <a:pt x="17" y="72"/>
                  <a:pt x="17" y="72"/>
                </a:cubicBezTo>
                <a:cubicBezTo>
                  <a:pt x="16" y="72"/>
                  <a:pt x="16" y="72"/>
                  <a:pt x="16" y="72"/>
                </a:cubicBezTo>
                <a:cubicBezTo>
                  <a:pt x="16" y="72"/>
                  <a:pt x="16" y="72"/>
                  <a:pt x="16" y="72"/>
                </a:cubicBezTo>
                <a:cubicBezTo>
                  <a:pt x="0" y="94"/>
                  <a:pt x="0" y="94"/>
                  <a:pt x="0" y="94"/>
                </a:cubicBezTo>
                <a:cubicBezTo>
                  <a:pt x="0" y="100"/>
                  <a:pt x="0" y="100"/>
                  <a:pt x="0" y="100"/>
                </a:cubicBezTo>
                <a:cubicBezTo>
                  <a:pt x="3" y="98"/>
                  <a:pt x="5" y="97"/>
                  <a:pt x="6" y="98"/>
                </a:cubicBezTo>
                <a:cubicBezTo>
                  <a:pt x="8" y="99"/>
                  <a:pt x="9" y="102"/>
                  <a:pt x="8" y="107"/>
                </a:cubicBezTo>
                <a:cubicBezTo>
                  <a:pt x="8" y="114"/>
                  <a:pt x="9" y="123"/>
                  <a:pt x="12" y="131"/>
                </a:cubicBezTo>
                <a:cubicBezTo>
                  <a:pt x="18" y="137"/>
                  <a:pt x="18" y="137"/>
                  <a:pt x="18" y="137"/>
                </a:cubicBezTo>
                <a:cubicBezTo>
                  <a:pt x="20" y="139"/>
                  <a:pt x="21" y="141"/>
                  <a:pt x="20" y="143"/>
                </a:cubicBezTo>
                <a:cubicBezTo>
                  <a:pt x="18" y="147"/>
                  <a:pt x="18" y="147"/>
                  <a:pt x="18" y="147"/>
                </a:cubicBezTo>
                <a:cubicBezTo>
                  <a:pt x="21" y="152"/>
                  <a:pt x="21" y="152"/>
                  <a:pt x="21" y="152"/>
                </a:cubicBezTo>
                <a:cubicBezTo>
                  <a:pt x="23" y="156"/>
                  <a:pt x="22" y="162"/>
                  <a:pt x="17" y="172"/>
                </a:cubicBezTo>
                <a:cubicBezTo>
                  <a:pt x="22" y="181"/>
                  <a:pt x="22" y="181"/>
                  <a:pt x="22" y="181"/>
                </a:cubicBezTo>
                <a:cubicBezTo>
                  <a:pt x="23" y="183"/>
                  <a:pt x="23" y="183"/>
                  <a:pt x="23" y="183"/>
                </a:cubicBezTo>
                <a:cubicBezTo>
                  <a:pt x="26" y="181"/>
                  <a:pt x="26" y="181"/>
                  <a:pt x="26" y="181"/>
                </a:cubicBezTo>
                <a:cubicBezTo>
                  <a:pt x="31" y="176"/>
                  <a:pt x="36" y="175"/>
                  <a:pt x="39" y="176"/>
                </a:cubicBezTo>
                <a:cubicBezTo>
                  <a:pt x="42" y="177"/>
                  <a:pt x="43" y="179"/>
                  <a:pt x="43" y="181"/>
                </a:cubicBezTo>
                <a:cubicBezTo>
                  <a:pt x="44" y="184"/>
                  <a:pt x="40" y="188"/>
                  <a:pt x="33" y="196"/>
                </a:cubicBezTo>
                <a:cubicBezTo>
                  <a:pt x="28" y="203"/>
                  <a:pt x="28" y="203"/>
                  <a:pt x="28" y="203"/>
                </a:cubicBezTo>
                <a:cubicBezTo>
                  <a:pt x="30" y="207"/>
                  <a:pt x="30" y="207"/>
                  <a:pt x="30" y="207"/>
                </a:cubicBezTo>
                <a:cubicBezTo>
                  <a:pt x="34" y="204"/>
                  <a:pt x="38" y="202"/>
                  <a:pt x="40" y="203"/>
                </a:cubicBezTo>
                <a:cubicBezTo>
                  <a:pt x="42" y="203"/>
                  <a:pt x="49" y="201"/>
                  <a:pt x="60" y="195"/>
                </a:cubicBezTo>
                <a:cubicBezTo>
                  <a:pt x="64" y="193"/>
                  <a:pt x="69" y="195"/>
                  <a:pt x="75" y="201"/>
                </a:cubicBezTo>
                <a:cubicBezTo>
                  <a:pt x="77" y="200"/>
                  <a:pt x="77" y="200"/>
                  <a:pt x="77" y="200"/>
                </a:cubicBezTo>
                <a:cubicBezTo>
                  <a:pt x="77" y="195"/>
                  <a:pt x="77" y="195"/>
                  <a:pt x="77" y="195"/>
                </a:cubicBezTo>
                <a:cubicBezTo>
                  <a:pt x="76" y="194"/>
                  <a:pt x="76" y="194"/>
                  <a:pt x="76" y="194"/>
                </a:cubicBezTo>
                <a:cubicBezTo>
                  <a:pt x="75" y="193"/>
                  <a:pt x="76" y="192"/>
                  <a:pt x="77" y="190"/>
                </a:cubicBezTo>
                <a:cubicBezTo>
                  <a:pt x="75" y="183"/>
                  <a:pt x="75" y="183"/>
                  <a:pt x="75" y="183"/>
                </a:cubicBezTo>
                <a:cubicBezTo>
                  <a:pt x="74" y="182"/>
                  <a:pt x="74" y="180"/>
                  <a:pt x="75" y="179"/>
                </a:cubicBezTo>
                <a:cubicBezTo>
                  <a:pt x="76" y="178"/>
                  <a:pt x="78" y="177"/>
                  <a:pt x="79" y="176"/>
                </a:cubicBezTo>
                <a:cubicBezTo>
                  <a:pt x="83" y="173"/>
                  <a:pt x="83" y="173"/>
                  <a:pt x="83" y="173"/>
                </a:cubicBezTo>
                <a:cubicBezTo>
                  <a:pt x="81" y="168"/>
                  <a:pt x="81" y="168"/>
                  <a:pt x="81" y="168"/>
                </a:cubicBezTo>
                <a:cubicBezTo>
                  <a:pt x="81" y="168"/>
                  <a:pt x="81" y="168"/>
                  <a:pt x="81" y="168"/>
                </a:cubicBezTo>
                <a:cubicBezTo>
                  <a:pt x="81" y="168"/>
                  <a:pt x="81" y="168"/>
                  <a:pt x="81" y="168"/>
                </a:cubicBezTo>
                <a:cubicBezTo>
                  <a:pt x="81" y="167"/>
                  <a:pt x="81" y="167"/>
                  <a:pt x="81" y="167"/>
                </a:cubicBezTo>
                <a:cubicBezTo>
                  <a:pt x="83" y="165"/>
                  <a:pt x="83" y="163"/>
                  <a:pt x="82" y="162"/>
                </a:cubicBezTo>
                <a:cubicBezTo>
                  <a:pt x="81" y="159"/>
                  <a:pt x="82" y="157"/>
                  <a:pt x="85" y="154"/>
                </a:cubicBezTo>
                <a:cubicBezTo>
                  <a:pt x="90" y="150"/>
                  <a:pt x="90" y="150"/>
                  <a:pt x="90" y="150"/>
                </a:cubicBezTo>
                <a:cubicBezTo>
                  <a:pt x="89" y="149"/>
                  <a:pt x="89" y="149"/>
                  <a:pt x="89" y="149"/>
                </a:cubicBezTo>
                <a:cubicBezTo>
                  <a:pt x="88" y="148"/>
                  <a:pt x="88" y="148"/>
                  <a:pt x="88" y="148"/>
                </a:cubicBezTo>
                <a:cubicBezTo>
                  <a:pt x="93" y="146"/>
                  <a:pt x="93" y="146"/>
                  <a:pt x="93" y="146"/>
                </a:cubicBezTo>
                <a:cubicBezTo>
                  <a:pt x="93" y="139"/>
                  <a:pt x="93" y="139"/>
                  <a:pt x="93" y="139"/>
                </a:cubicBezTo>
                <a:cubicBezTo>
                  <a:pt x="93" y="137"/>
                  <a:pt x="95" y="134"/>
                  <a:pt x="100" y="130"/>
                </a:cubicBezTo>
                <a:cubicBezTo>
                  <a:pt x="103" y="128"/>
                  <a:pt x="103" y="128"/>
                  <a:pt x="103" y="128"/>
                </a:cubicBezTo>
                <a:cubicBezTo>
                  <a:pt x="103" y="128"/>
                  <a:pt x="103" y="128"/>
                  <a:pt x="103" y="128"/>
                </a:cubicBezTo>
                <a:cubicBezTo>
                  <a:pt x="97" y="121"/>
                  <a:pt x="97" y="121"/>
                  <a:pt x="97" y="121"/>
                </a:cubicBezTo>
                <a:cubicBezTo>
                  <a:pt x="95" y="118"/>
                  <a:pt x="96" y="114"/>
                  <a:pt x="99" y="111"/>
                </a:cubicBezTo>
                <a:cubicBezTo>
                  <a:pt x="99" y="110"/>
                  <a:pt x="99" y="110"/>
                  <a:pt x="99" y="110"/>
                </a:cubicBezTo>
                <a:cubicBezTo>
                  <a:pt x="112" y="100"/>
                  <a:pt x="112" y="100"/>
                  <a:pt x="112" y="100"/>
                </a:cubicBezTo>
                <a:cubicBezTo>
                  <a:pt x="112" y="97"/>
                  <a:pt x="112" y="97"/>
                  <a:pt x="112" y="97"/>
                </a:cubicBezTo>
                <a:cubicBezTo>
                  <a:pt x="110" y="96"/>
                  <a:pt x="109" y="92"/>
                  <a:pt x="110" y="85"/>
                </a:cubicBezTo>
                <a:cubicBezTo>
                  <a:pt x="112" y="74"/>
                  <a:pt x="116" y="69"/>
                  <a:pt x="125" y="68"/>
                </a:cubicBezTo>
                <a:cubicBezTo>
                  <a:pt x="125" y="68"/>
                  <a:pt x="125" y="68"/>
                  <a:pt x="125" y="68"/>
                </a:cubicBezTo>
                <a:cubicBezTo>
                  <a:pt x="126" y="68"/>
                  <a:pt x="126" y="68"/>
                  <a:pt x="126" y="68"/>
                </a:cubicBezTo>
                <a:cubicBezTo>
                  <a:pt x="131" y="70"/>
                  <a:pt x="131" y="70"/>
                  <a:pt x="131" y="70"/>
                </a:cubicBezTo>
                <a:cubicBezTo>
                  <a:pt x="136" y="70"/>
                  <a:pt x="136" y="70"/>
                  <a:pt x="136" y="70"/>
                </a:cubicBezTo>
                <a:cubicBezTo>
                  <a:pt x="142" y="64"/>
                  <a:pt x="142" y="64"/>
                  <a:pt x="142" y="64"/>
                </a:cubicBezTo>
                <a:cubicBezTo>
                  <a:pt x="142" y="64"/>
                  <a:pt x="142" y="64"/>
                  <a:pt x="142" y="64"/>
                </a:cubicBezTo>
                <a:cubicBezTo>
                  <a:pt x="142" y="64"/>
                  <a:pt x="142" y="64"/>
                  <a:pt x="142" y="64"/>
                </a:cubicBezTo>
                <a:cubicBezTo>
                  <a:pt x="142" y="64"/>
                  <a:pt x="142" y="64"/>
                  <a:pt x="142" y="64"/>
                </a:cubicBezTo>
                <a:cubicBezTo>
                  <a:pt x="148" y="60"/>
                  <a:pt x="148" y="60"/>
                  <a:pt x="148" y="60"/>
                </a:cubicBezTo>
                <a:cubicBezTo>
                  <a:pt x="148" y="54"/>
                  <a:pt x="148" y="54"/>
                  <a:pt x="148" y="54"/>
                </a:cubicBezTo>
                <a:cubicBezTo>
                  <a:pt x="148" y="53"/>
                  <a:pt x="148" y="53"/>
                  <a:pt x="148" y="53"/>
                </a:cubicBezTo>
                <a:cubicBezTo>
                  <a:pt x="148" y="52"/>
                  <a:pt x="148" y="52"/>
                  <a:pt x="148" y="52"/>
                </a:cubicBezTo>
                <a:cubicBezTo>
                  <a:pt x="150" y="51"/>
                  <a:pt x="150" y="51"/>
                  <a:pt x="150" y="51"/>
                </a:cubicBezTo>
                <a:cubicBezTo>
                  <a:pt x="152" y="49"/>
                  <a:pt x="152" y="49"/>
                  <a:pt x="152" y="49"/>
                </a:cubicBezTo>
                <a:cubicBezTo>
                  <a:pt x="152" y="48"/>
                  <a:pt x="152" y="48"/>
                  <a:pt x="152" y="48"/>
                </a:cubicBezTo>
                <a:cubicBezTo>
                  <a:pt x="148" y="42"/>
                  <a:pt x="148" y="42"/>
                  <a:pt x="148" y="42"/>
                </a:cubicBezTo>
                <a:cubicBezTo>
                  <a:pt x="144" y="36"/>
                  <a:pt x="141" y="32"/>
                  <a:pt x="138" y="26"/>
                </a:cubicBezTo>
                <a:cubicBezTo>
                  <a:pt x="136" y="22"/>
                  <a:pt x="137" y="18"/>
                  <a:pt x="140" y="14"/>
                </a:cubicBezTo>
                <a:cubicBezTo>
                  <a:pt x="132" y="10"/>
                  <a:pt x="132" y="10"/>
                  <a:pt x="132" y="10"/>
                </a:cubicBezTo>
                <a:lnTo>
                  <a:pt x="120" y="8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8" name="Freeform 22"/>
          <p:cNvSpPr>
            <a:spLocks/>
          </p:cNvSpPr>
          <p:nvPr/>
        </p:nvSpPr>
        <p:spPr bwMode="auto">
          <a:xfrm>
            <a:off x="7231112" y="4464050"/>
            <a:ext cx="530225" cy="650875"/>
          </a:xfrm>
          <a:custGeom>
            <a:avLst/>
            <a:gdLst>
              <a:gd name="T0" fmla="*/ 73 w 141"/>
              <a:gd name="T1" fmla="*/ 8 h 173"/>
              <a:gd name="T2" fmla="*/ 60 w 141"/>
              <a:gd name="T3" fmla="*/ 20 h 173"/>
              <a:gd name="T4" fmla="*/ 59 w 141"/>
              <a:gd name="T5" fmla="*/ 21 h 173"/>
              <a:gd name="T6" fmla="*/ 51 w 141"/>
              <a:gd name="T7" fmla="*/ 21 h 173"/>
              <a:gd name="T8" fmla="*/ 35 w 141"/>
              <a:gd name="T9" fmla="*/ 31 h 173"/>
              <a:gd name="T10" fmla="*/ 40 w 141"/>
              <a:gd name="T11" fmla="*/ 34 h 173"/>
              <a:gd name="T12" fmla="*/ 37 w 141"/>
              <a:gd name="T13" fmla="*/ 47 h 173"/>
              <a:gd name="T14" fmla="*/ 23 w 141"/>
              <a:gd name="T15" fmla="*/ 59 h 173"/>
              <a:gd name="T16" fmla="*/ 24 w 141"/>
              <a:gd name="T17" fmla="*/ 68 h 173"/>
              <a:gd name="T18" fmla="*/ 27 w 141"/>
              <a:gd name="T19" fmla="*/ 77 h 173"/>
              <a:gd name="T20" fmla="*/ 18 w 141"/>
              <a:gd name="T21" fmla="*/ 93 h 173"/>
              <a:gd name="T22" fmla="*/ 18 w 141"/>
              <a:gd name="T23" fmla="*/ 94 h 173"/>
              <a:gd name="T24" fmla="*/ 12 w 141"/>
              <a:gd name="T25" fmla="*/ 101 h 173"/>
              <a:gd name="T26" fmla="*/ 7 w 141"/>
              <a:gd name="T27" fmla="*/ 106 h 173"/>
              <a:gd name="T28" fmla="*/ 7 w 141"/>
              <a:gd name="T29" fmla="*/ 122 h 173"/>
              <a:gd name="T30" fmla="*/ 2 w 141"/>
              <a:gd name="T31" fmla="*/ 126 h 173"/>
              <a:gd name="T32" fmla="*/ 0 w 141"/>
              <a:gd name="T33" fmla="*/ 128 h 173"/>
              <a:gd name="T34" fmla="*/ 3 w 141"/>
              <a:gd name="T35" fmla="*/ 137 h 173"/>
              <a:gd name="T36" fmla="*/ 26 w 141"/>
              <a:gd name="T37" fmla="*/ 137 h 173"/>
              <a:gd name="T38" fmla="*/ 35 w 141"/>
              <a:gd name="T39" fmla="*/ 146 h 173"/>
              <a:gd name="T40" fmla="*/ 35 w 141"/>
              <a:gd name="T41" fmla="*/ 147 h 173"/>
              <a:gd name="T42" fmla="*/ 51 w 141"/>
              <a:gd name="T43" fmla="*/ 172 h 173"/>
              <a:gd name="T44" fmla="*/ 56 w 141"/>
              <a:gd name="T45" fmla="*/ 161 h 173"/>
              <a:gd name="T46" fmla="*/ 68 w 141"/>
              <a:gd name="T47" fmla="*/ 169 h 173"/>
              <a:gd name="T48" fmla="*/ 76 w 141"/>
              <a:gd name="T49" fmla="*/ 146 h 173"/>
              <a:gd name="T50" fmla="*/ 78 w 141"/>
              <a:gd name="T51" fmla="*/ 146 h 173"/>
              <a:gd name="T52" fmla="*/ 85 w 141"/>
              <a:gd name="T53" fmla="*/ 141 h 173"/>
              <a:gd name="T54" fmla="*/ 85 w 141"/>
              <a:gd name="T55" fmla="*/ 139 h 173"/>
              <a:gd name="T56" fmla="*/ 97 w 141"/>
              <a:gd name="T57" fmla="*/ 139 h 173"/>
              <a:gd name="T58" fmla="*/ 103 w 141"/>
              <a:gd name="T59" fmla="*/ 112 h 173"/>
              <a:gd name="T60" fmla="*/ 114 w 141"/>
              <a:gd name="T61" fmla="*/ 110 h 173"/>
              <a:gd name="T62" fmla="*/ 109 w 141"/>
              <a:gd name="T63" fmla="*/ 105 h 173"/>
              <a:gd name="T64" fmla="*/ 117 w 141"/>
              <a:gd name="T65" fmla="*/ 98 h 173"/>
              <a:gd name="T66" fmla="*/ 123 w 141"/>
              <a:gd name="T67" fmla="*/ 100 h 173"/>
              <a:gd name="T68" fmla="*/ 119 w 141"/>
              <a:gd name="T69" fmla="*/ 92 h 173"/>
              <a:gd name="T70" fmla="*/ 123 w 141"/>
              <a:gd name="T71" fmla="*/ 90 h 173"/>
              <a:gd name="T72" fmla="*/ 118 w 141"/>
              <a:gd name="T73" fmla="*/ 79 h 173"/>
              <a:gd name="T74" fmla="*/ 119 w 141"/>
              <a:gd name="T75" fmla="*/ 78 h 173"/>
              <a:gd name="T76" fmla="*/ 131 w 141"/>
              <a:gd name="T77" fmla="*/ 68 h 173"/>
              <a:gd name="T78" fmla="*/ 121 w 141"/>
              <a:gd name="T79" fmla="*/ 55 h 173"/>
              <a:gd name="T80" fmla="*/ 133 w 141"/>
              <a:gd name="T81" fmla="*/ 50 h 173"/>
              <a:gd name="T82" fmla="*/ 139 w 141"/>
              <a:gd name="T83" fmla="*/ 43 h 173"/>
              <a:gd name="T84" fmla="*/ 135 w 141"/>
              <a:gd name="T85" fmla="*/ 34 h 173"/>
              <a:gd name="T86" fmla="*/ 135 w 141"/>
              <a:gd name="T87" fmla="*/ 33 h 173"/>
              <a:gd name="T88" fmla="*/ 135 w 141"/>
              <a:gd name="T89" fmla="*/ 30 h 173"/>
              <a:gd name="T90" fmla="*/ 133 w 141"/>
              <a:gd name="T91" fmla="*/ 30 h 173"/>
              <a:gd name="T92" fmla="*/ 117 w 141"/>
              <a:gd name="T93" fmla="*/ 28 h 173"/>
              <a:gd name="T94" fmla="*/ 117 w 141"/>
              <a:gd name="T95" fmla="*/ 28 h 173"/>
              <a:gd name="T96" fmla="*/ 113 w 141"/>
              <a:gd name="T97" fmla="*/ 23 h 173"/>
              <a:gd name="T98" fmla="*/ 93 w 141"/>
              <a:gd name="T99" fmla="*/ 31 h 173"/>
              <a:gd name="T100" fmla="*/ 85 w 141"/>
              <a:gd name="T101" fmla="*/ 16 h 173"/>
              <a:gd name="T102" fmla="*/ 73 w 141"/>
              <a:gd name="T103" fmla="*/ 1 h 173"/>
              <a:gd name="T104" fmla="*/ 73 w 141"/>
              <a:gd name="T105" fmla="*/ 8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1" h="173">
                <a:moveTo>
                  <a:pt x="73" y="8"/>
                </a:moveTo>
                <a:cubicBezTo>
                  <a:pt x="73" y="8"/>
                  <a:pt x="73" y="8"/>
                  <a:pt x="73" y="8"/>
                </a:cubicBezTo>
                <a:cubicBezTo>
                  <a:pt x="66" y="13"/>
                  <a:pt x="66" y="13"/>
                  <a:pt x="66" y="13"/>
                </a:cubicBezTo>
                <a:cubicBezTo>
                  <a:pt x="60" y="20"/>
                  <a:pt x="60" y="20"/>
                  <a:pt x="60" y="20"/>
                </a:cubicBezTo>
                <a:cubicBezTo>
                  <a:pt x="59" y="20"/>
                  <a:pt x="59" y="20"/>
                  <a:pt x="59" y="20"/>
                </a:cubicBezTo>
                <a:cubicBezTo>
                  <a:pt x="59" y="21"/>
                  <a:pt x="59" y="21"/>
                  <a:pt x="59" y="21"/>
                </a:cubicBezTo>
                <a:cubicBezTo>
                  <a:pt x="51" y="21"/>
                  <a:pt x="51" y="21"/>
                  <a:pt x="51" y="21"/>
                </a:cubicBezTo>
                <a:cubicBezTo>
                  <a:pt x="51" y="21"/>
                  <a:pt x="51" y="21"/>
                  <a:pt x="51" y="21"/>
                </a:cubicBezTo>
                <a:cubicBezTo>
                  <a:pt x="46" y="18"/>
                  <a:pt x="46" y="18"/>
                  <a:pt x="46" y="18"/>
                </a:cubicBezTo>
                <a:cubicBezTo>
                  <a:pt x="40" y="20"/>
                  <a:pt x="37" y="24"/>
                  <a:pt x="35" y="31"/>
                </a:cubicBezTo>
                <a:cubicBezTo>
                  <a:pt x="35" y="38"/>
                  <a:pt x="35" y="38"/>
                  <a:pt x="35" y="38"/>
                </a:cubicBezTo>
                <a:cubicBezTo>
                  <a:pt x="40" y="34"/>
                  <a:pt x="40" y="34"/>
                  <a:pt x="40" y="34"/>
                </a:cubicBezTo>
                <a:cubicBezTo>
                  <a:pt x="37" y="47"/>
                  <a:pt x="37" y="47"/>
                  <a:pt x="37" y="47"/>
                </a:cubicBezTo>
                <a:cubicBezTo>
                  <a:pt x="37" y="47"/>
                  <a:pt x="37" y="47"/>
                  <a:pt x="37" y="47"/>
                </a:cubicBezTo>
                <a:cubicBezTo>
                  <a:pt x="37" y="48"/>
                  <a:pt x="37" y="48"/>
                  <a:pt x="37" y="48"/>
                </a:cubicBezTo>
                <a:cubicBezTo>
                  <a:pt x="23" y="59"/>
                  <a:pt x="23" y="59"/>
                  <a:pt x="23" y="59"/>
                </a:cubicBezTo>
                <a:cubicBezTo>
                  <a:pt x="21" y="62"/>
                  <a:pt x="21" y="64"/>
                  <a:pt x="21" y="65"/>
                </a:cubicBezTo>
                <a:cubicBezTo>
                  <a:pt x="24" y="68"/>
                  <a:pt x="24" y="68"/>
                  <a:pt x="24" y="68"/>
                </a:cubicBezTo>
                <a:cubicBezTo>
                  <a:pt x="27" y="70"/>
                  <a:pt x="28" y="72"/>
                  <a:pt x="28" y="74"/>
                </a:cubicBezTo>
                <a:cubicBezTo>
                  <a:pt x="28" y="75"/>
                  <a:pt x="27" y="76"/>
                  <a:pt x="27" y="77"/>
                </a:cubicBezTo>
                <a:cubicBezTo>
                  <a:pt x="18" y="84"/>
                  <a:pt x="18" y="84"/>
                  <a:pt x="18" y="84"/>
                </a:cubicBezTo>
                <a:cubicBezTo>
                  <a:pt x="19" y="86"/>
                  <a:pt x="19" y="89"/>
                  <a:pt x="18" y="93"/>
                </a:cubicBezTo>
                <a:cubicBezTo>
                  <a:pt x="18" y="94"/>
                  <a:pt x="18" y="94"/>
                  <a:pt x="18" y="94"/>
                </a:cubicBezTo>
                <a:cubicBezTo>
                  <a:pt x="18" y="94"/>
                  <a:pt x="18" y="94"/>
                  <a:pt x="18" y="94"/>
                </a:cubicBezTo>
                <a:cubicBezTo>
                  <a:pt x="15" y="96"/>
                  <a:pt x="15" y="96"/>
                  <a:pt x="15" y="96"/>
                </a:cubicBezTo>
                <a:cubicBezTo>
                  <a:pt x="15" y="98"/>
                  <a:pt x="14" y="99"/>
                  <a:pt x="12" y="101"/>
                </a:cubicBezTo>
                <a:cubicBezTo>
                  <a:pt x="7" y="105"/>
                  <a:pt x="7" y="105"/>
                  <a:pt x="7" y="105"/>
                </a:cubicBezTo>
                <a:cubicBezTo>
                  <a:pt x="7" y="106"/>
                  <a:pt x="7" y="106"/>
                  <a:pt x="7" y="106"/>
                </a:cubicBezTo>
                <a:cubicBezTo>
                  <a:pt x="8" y="108"/>
                  <a:pt x="8" y="110"/>
                  <a:pt x="7" y="114"/>
                </a:cubicBezTo>
                <a:cubicBezTo>
                  <a:pt x="9" y="118"/>
                  <a:pt x="9" y="120"/>
                  <a:pt x="7" y="122"/>
                </a:cubicBezTo>
                <a:cubicBezTo>
                  <a:pt x="3" y="126"/>
                  <a:pt x="3" y="126"/>
                  <a:pt x="3" y="126"/>
                </a:cubicBezTo>
                <a:cubicBezTo>
                  <a:pt x="2" y="126"/>
                  <a:pt x="2" y="126"/>
                  <a:pt x="2" y="126"/>
                </a:cubicBezTo>
                <a:cubicBezTo>
                  <a:pt x="0" y="127"/>
                  <a:pt x="0" y="127"/>
                  <a:pt x="0" y="127"/>
                </a:cubicBezTo>
                <a:cubicBezTo>
                  <a:pt x="0" y="128"/>
                  <a:pt x="0" y="128"/>
                  <a:pt x="0" y="128"/>
                </a:cubicBezTo>
                <a:cubicBezTo>
                  <a:pt x="3" y="137"/>
                  <a:pt x="3" y="137"/>
                  <a:pt x="3" y="137"/>
                </a:cubicBezTo>
                <a:cubicBezTo>
                  <a:pt x="3" y="137"/>
                  <a:pt x="3" y="137"/>
                  <a:pt x="3" y="137"/>
                </a:cubicBezTo>
                <a:cubicBezTo>
                  <a:pt x="10" y="136"/>
                  <a:pt x="17" y="136"/>
                  <a:pt x="25" y="137"/>
                </a:cubicBezTo>
                <a:cubicBezTo>
                  <a:pt x="26" y="137"/>
                  <a:pt x="26" y="137"/>
                  <a:pt x="26" y="137"/>
                </a:cubicBezTo>
                <a:cubicBezTo>
                  <a:pt x="26" y="138"/>
                  <a:pt x="26" y="138"/>
                  <a:pt x="26" y="138"/>
                </a:cubicBezTo>
                <a:cubicBezTo>
                  <a:pt x="35" y="146"/>
                  <a:pt x="35" y="146"/>
                  <a:pt x="35" y="146"/>
                </a:cubicBezTo>
                <a:cubicBezTo>
                  <a:pt x="35" y="147"/>
                  <a:pt x="35" y="147"/>
                  <a:pt x="35" y="147"/>
                </a:cubicBezTo>
                <a:cubicBezTo>
                  <a:pt x="35" y="147"/>
                  <a:pt x="35" y="147"/>
                  <a:pt x="35" y="147"/>
                </a:cubicBezTo>
                <a:cubicBezTo>
                  <a:pt x="41" y="162"/>
                  <a:pt x="41" y="162"/>
                  <a:pt x="41" y="162"/>
                </a:cubicBezTo>
                <a:cubicBezTo>
                  <a:pt x="51" y="172"/>
                  <a:pt x="51" y="172"/>
                  <a:pt x="51" y="172"/>
                </a:cubicBezTo>
                <a:cubicBezTo>
                  <a:pt x="56" y="173"/>
                  <a:pt x="56" y="173"/>
                  <a:pt x="56" y="173"/>
                </a:cubicBezTo>
                <a:cubicBezTo>
                  <a:pt x="56" y="161"/>
                  <a:pt x="56" y="161"/>
                  <a:pt x="56" y="161"/>
                </a:cubicBezTo>
                <a:cubicBezTo>
                  <a:pt x="66" y="171"/>
                  <a:pt x="66" y="171"/>
                  <a:pt x="66" y="171"/>
                </a:cubicBezTo>
                <a:cubicBezTo>
                  <a:pt x="68" y="169"/>
                  <a:pt x="68" y="169"/>
                  <a:pt x="68" y="169"/>
                </a:cubicBezTo>
                <a:cubicBezTo>
                  <a:pt x="75" y="154"/>
                  <a:pt x="75" y="154"/>
                  <a:pt x="75" y="154"/>
                </a:cubicBezTo>
                <a:cubicBezTo>
                  <a:pt x="76" y="146"/>
                  <a:pt x="76" y="146"/>
                  <a:pt x="76" y="146"/>
                </a:cubicBezTo>
                <a:cubicBezTo>
                  <a:pt x="77" y="146"/>
                  <a:pt x="77" y="146"/>
                  <a:pt x="77" y="146"/>
                </a:cubicBezTo>
                <a:cubicBezTo>
                  <a:pt x="78" y="146"/>
                  <a:pt x="78" y="146"/>
                  <a:pt x="78" y="146"/>
                </a:cubicBezTo>
                <a:cubicBezTo>
                  <a:pt x="86" y="147"/>
                  <a:pt x="86" y="147"/>
                  <a:pt x="86" y="147"/>
                </a:cubicBezTo>
                <a:cubicBezTo>
                  <a:pt x="85" y="141"/>
                  <a:pt x="85" y="141"/>
                  <a:pt x="85" y="141"/>
                </a:cubicBezTo>
                <a:cubicBezTo>
                  <a:pt x="85" y="140"/>
                  <a:pt x="85" y="140"/>
                  <a:pt x="85" y="140"/>
                </a:cubicBezTo>
                <a:cubicBezTo>
                  <a:pt x="85" y="139"/>
                  <a:pt x="85" y="139"/>
                  <a:pt x="85" y="139"/>
                </a:cubicBezTo>
                <a:cubicBezTo>
                  <a:pt x="87" y="139"/>
                  <a:pt x="87" y="139"/>
                  <a:pt x="87" y="139"/>
                </a:cubicBezTo>
                <a:cubicBezTo>
                  <a:pt x="97" y="139"/>
                  <a:pt x="97" y="139"/>
                  <a:pt x="97" y="139"/>
                </a:cubicBezTo>
                <a:cubicBezTo>
                  <a:pt x="102" y="134"/>
                  <a:pt x="104" y="130"/>
                  <a:pt x="104" y="126"/>
                </a:cubicBezTo>
                <a:cubicBezTo>
                  <a:pt x="103" y="112"/>
                  <a:pt x="103" y="112"/>
                  <a:pt x="103" y="112"/>
                </a:cubicBezTo>
                <a:cubicBezTo>
                  <a:pt x="111" y="114"/>
                  <a:pt x="111" y="114"/>
                  <a:pt x="111" y="114"/>
                </a:cubicBezTo>
                <a:cubicBezTo>
                  <a:pt x="114" y="110"/>
                  <a:pt x="114" y="110"/>
                  <a:pt x="114" y="110"/>
                </a:cubicBezTo>
                <a:cubicBezTo>
                  <a:pt x="110" y="106"/>
                  <a:pt x="110" y="106"/>
                  <a:pt x="110" y="106"/>
                </a:cubicBezTo>
                <a:cubicBezTo>
                  <a:pt x="109" y="105"/>
                  <a:pt x="109" y="105"/>
                  <a:pt x="109" y="105"/>
                </a:cubicBezTo>
                <a:cubicBezTo>
                  <a:pt x="117" y="97"/>
                  <a:pt x="117" y="97"/>
                  <a:pt x="117" y="97"/>
                </a:cubicBezTo>
                <a:cubicBezTo>
                  <a:pt x="117" y="98"/>
                  <a:pt x="117" y="98"/>
                  <a:pt x="117" y="98"/>
                </a:cubicBezTo>
                <a:cubicBezTo>
                  <a:pt x="118" y="98"/>
                  <a:pt x="118" y="98"/>
                  <a:pt x="118" y="98"/>
                </a:cubicBezTo>
                <a:cubicBezTo>
                  <a:pt x="123" y="100"/>
                  <a:pt x="123" y="100"/>
                  <a:pt x="123" y="100"/>
                </a:cubicBezTo>
                <a:cubicBezTo>
                  <a:pt x="123" y="99"/>
                  <a:pt x="123" y="99"/>
                  <a:pt x="123" y="99"/>
                </a:cubicBezTo>
                <a:cubicBezTo>
                  <a:pt x="119" y="92"/>
                  <a:pt x="119" y="92"/>
                  <a:pt x="119" y="92"/>
                </a:cubicBezTo>
                <a:cubicBezTo>
                  <a:pt x="121" y="91"/>
                  <a:pt x="121" y="91"/>
                  <a:pt x="121" y="91"/>
                </a:cubicBezTo>
                <a:cubicBezTo>
                  <a:pt x="123" y="90"/>
                  <a:pt x="123" y="90"/>
                  <a:pt x="123" y="90"/>
                </a:cubicBezTo>
                <a:cubicBezTo>
                  <a:pt x="122" y="87"/>
                  <a:pt x="122" y="87"/>
                  <a:pt x="122" y="87"/>
                </a:cubicBezTo>
                <a:cubicBezTo>
                  <a:pt x="118" y="79"/>
                  <a:pt x="118" y="79"/>
                  <a:pt x="118" y="79"/>
                </a:cubicBezTo>
                <a:cubicBezTo>
                  <a:pt x="119" y="79"/>
                  <a:pt x="119" y="79"/>
                  <a:pt x="119" y="79"/>
                </a:cubicBezTo>
                <a:cubicBezTo>
                  <a:pt x="119" y="78"/>
                  <a:pt x="119" y="78"/>
                  <a:pt x="119" y="78"/>
                </a:cubicBezTo>
                <a:cubicBezTo>
                  <a:pt x="130" y="72"/>
                  <a:pt x="130" y="72"/>
                  <a:pt x="130" y="72"/>
                </a:cubicBezTo>
                <a:cubicBezTo>
                  <a:pt x="131" y="68"/>
                  <a:pt x="131" y="68"/>
                  <a:pt x="131" y="68"/>
                </a:cubicBezTo>
                <a:cubicBezTo>
                  <a:pt x="121" y="63"/>
                  <a:pt x="117" y="59"/>
                  <a:pt x="117" y="57"/>
                </a:cubicBezTo>
                <a:cubicBezTo>
                  <a:pt x="118" y="55"/>
                  <a:pt x="119" y="55"/>
                  <a:pt x="121" y="55"/>
                </a:cubicBezTo>
                <a:cubicBezTo>
                  <a:pt x="133" y="57"/>
                  <a:pt x="133" y="57"/>
                  <a:pt x="133" y="57"/>
                </a:cubicBezTo>
                <a:cubicBezTo>
                  <a:pt x="133" y="50"/>
                  <a:pt x="133" y="50"/>
                  <a:pt x="133" y="50"/>
                </a:cubicBezTo>
                <a:cubicBezTo>
                  <a:pt x="133" y="49"/>
                  <a:pt x="133" y="49"/>
                  <a:pt x="133" y="49"/>
                </a:cubicBezTo>
                <a:cubicBezTo>
                  <a:pt x="139" y="43"/>
                  <a:pt x="139" y="43"/>
                  <a:pt x="139" y="43"/>
                </a:cubicBezTo>
                <a:cubicBezTo>
                  <a:pt x="141" y="38"/>
                  <a:pt x="141" y="38"/>
                  <a:pt x="141" y="38"/>
                </a:cubicBezTo>
                <a:cubicBezTo>
                  <a:pt x="138" y="38"/>
                  <a:pt x="137" y="36"/>
                  <a:pt x="135" y="34"/>
                </a:cubicBezTo>
                <a:cubicBezTo>
                  <a:pt x="135" y="34"/>
                  <a:pt x="135" y="34"/>
                  <a:pt x="135" y="34"/>
                </a:cubicBezTo>
                <a:cubicBezTo>
                  <a:pt x="135" y="33"/>
                  <a:pt x="135" y="33"/>
                  <a:pt x="135" y="33"/>
                </a:cubicBezTo>
                <a:cubicBezTo>
                  <a:pt x="135" y="31"/>
                  <a:pt x="135" y="31"/>
                  <a:pt x="135" y="31"/>
                </a:cubicBezTo>
                <a:cubicBezTo>
                  <a:pt x="135" y="30"/>
                  <a:pt x="135" y="30"/>
                  <a:pt x="135" y="30"/>
                </a:cubicBezTo>
                <a:cubicBezTo>
                  <a:pt x="134" y="30"/>
                  <a:pt x="134" y="30"/>
                  <a:pt x="134" y="30"/>
                </a:cubicBezTo>
                <a:cubicBezTo>
                  <a:pt x="133" y="30"/>
                  <a:pt x="133" y="30"/>
                  <a:pt x="133" y="30"/>
                </a:cubicBezTo>
                <a:cubicBezTo>
                  <a:pt x="133" y="32"/>
                  <a:pt x="131" y="33"/>
                  <a:pt x="128" y="33"/>
                </a:cubicBezTo>
                <a:cubicBezTo>
                  <a:pt x="123" y="33"/>
                  <a:pt x="120" y="31"/>
                  <a:pt x="117" y="28"/>
                </a:cubicBezTo>
                <a:cubicBezTo>
                  <a:pt x="117" y="28"/>
                  <a:pt x="117" y="28"/>
                  <a:pt x="117" y="28"/>
                </a:cubicBezTo>
                <a:cubicBezTo>
                  <a:pt x="117" y="28"/>
                  <a:pt x="117" y="28"/>
                  <a:pt x="117" y="28"/>
                </a:cubicBezTo>
                <a:cubicBezTo>
                  <a:pt x="113" y="22"/>
                  <a:pt x="113" y="22"/>
                  <a:pt x="113" y="22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2" y="25"/>
                  <a:pt x="111" y="28"/>
                  <a:pt x="108" y="30"/>
                </a:cubicBezTo>
                <a:cubicBezTo>
                  <a:pt x="103" y="32"/>
                  <a:pt x="98" y="33"/>
                  <a:pt x="93" y="31"/>
                </a:cubicBezTo>
                <a:cubicBezTo>
                  <a:pt x="90" y="30"/>
                  <a:pt x="88" y="27"/>
                  <a:pt x="87" y="24"/>
                </a:cubicBezTo>
                <a:cubicBezTo>
                  <a:pt x="85" y="16"/>
                  <a:pt x="85" y="16"/>
                  <a:pt x="85" y="16"/>
                </a:cubicBezTo>
                <a:cubicBezTo>
                  <a:pt x="84" y="8"/>
                  <a:pt x="83" y="4"/>
                  <a:pt x="80" y="2"/>
                </a:cubicBezTo>
                <a:cubicBezTo>
                  <a:pt x="78" y="1"/>
                  <a:pt x="75" y="0"/>
                  <a:pt x="73" y="1"/>
                </a:cubicBezTo>
                <a:cubicBezTo>
                  <a:pt x="74" y="8"/>
                  <a:pt x="74" y="8"/>
                  <a:pt x="74" y="8"/>
                </a:cubicBezTo>
                <a:lnTo>
                  <a:pt x="73" y="8"/>
                </a:lnTo>
                <a:close/>
              </a:path>
            </a:pathLst>
          </a:custGeom>
          <a:solidFill>
            <a:srgbClr val="AC92ED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9" name="Freeform 23"/>
          <p:cNvSpPr>
            <a:spLocks/>
          </p:cNvSpPr>
          <p:nvPr/>
        </p:nvSpPr>
        <p:spPr bwMode="auto">
          <a:xfrm>
            <a:off x="7464475" y="4059238"/>
            <a:ext cx="458788" cy="525463"/>
          </a:xfrm>
          <a:custGeom>
            <a:avLst/>
            <a:gdLst>
              <a:gd name="T0" fmla="*/ 64 w 122"/>
              <a:gd name="T1" fmla="*/ 6 h 140"/>
              <a:gd name="T2" fmla="*/ 43 w 122"/>
              <a:gd name="T3" fmla="*/ 2 h 140"/>
              <a:gd name="T4" fmla="*/ 38 w 122"/>
              <a:gd name="T5" fmla="*/ 26 h 140"/>
              <a:gd name="T6" fmla="*/ 28 w 122"/>
              <a:gd name="T7" fmla="*/ 32 h 140"/>
              <a:gd name="T8" fmla="*/ 23 w 122"/>
              <a:gd name="T9" fmla="*/ 41 h 140"/>
              <a:gd name="T10" fmla="*/ 17 w 122"/>
              <a:gd name="T11" fmla="*/ 53 h 140"/>
              <a:gd name="T12" fmla="*/ 6 w 122"/>
              <a:gd name="T13" fmla="*/ 68 h 140"/>
              <a:gd name="T14" fmla="*/ 1 w 122"/>
              <a:gd name="T15" fmla="*/ 78 h 140"/>
              <a:gd name="T16" fmla="*/ 11 w 122"/>
              <a:gd name="T17" fmla="*/ 93 h 140"/>
              <a:gd name="T18" fmla="*/ 16 w 122"/>
              <a:gd name="T19" fmla="*/ 101 h 140"/>
              <a:gd name="T20" fmla="*/ 16 w 122"/>
              <a:gd name="T21" fmla="*/ 102 h 140"/>
              <a:gd name="T22" fmla="*/ 16 w 122"/>
              <a:gd name="T23" fmla="*/ 104 h 140"/>
              <a:gd name="T24" fmla="*/ 15 w 122"/>
              <a:gd name="T25" fmla="*/ 105 h 140"/>
              <a:gd name="T26" fmla="*/ 27 w 122"/>
              <a:gd name="T27" fmla="*/ 123 h 140"/>
              <a:gd name="T28" fmla="*/ 33 w 122"/>
              <a:gd name="T29" fmla="*/ 135 h 140"/>
              <a:gd name="T30" fmla="*/ 46 w 122"/>
              <a:gd name="T31" fmla="*/ 130 h 140"/>
              <a:gd name="T32" fmla="*/ 46 w 122"/>
              <a:gd name="T33" fmla="*/ 129 h 140"/>
              <a:gd name="T34" fmla="*/ 53 w 122"/>
              <a:gd name="T35" fmla="*/ 125 h 140"/>
              <a:gd name="T36" fmla="*/ 66 w 122"/>
              <a:gd name="T37" fmla="*/ 136 h 140"/>
              <a:gd name="T38" fmla="*/ 68 w 122"/>
              <a:gd name="T39" fmla="*/ 136 h 140"/>
              <a:gd name="T40" fmla="*/ 74 w 122"/>
              <a:gd name="T41" fmla="*/ 134 h 140"/>
              <a:gd name="T42" fmla="*/ 76 w 122"/>
              <a:gd name="T43" fmla="*/ 134 h 140"/>
              <a:gd name="T44" fmla="*/ 84 w 122"/>
              <a:gd name="T45" fmla="*/ 140 h 140"/>
              <a:gd name="T46" fmla="*/ 85 w 122"/>
              <a:gd name="T47" fmla="*/ 124 h 140"/>
              <a:gd name="T48" fmla="*/ 86 w 122"/>
              <a:gd name="T49" fmla="*/ 123 h 140"/>
              <a:gd name="T50" fmla="*/ 89 w 122"/>
              <a:gd name="T51" fmla="*/ 113 h 140"/>
              <a:gd name="T52" fmla="*/ 88 w 122"/>
              <a:gd name="T53" fmla="*/ 111 h 140"/>
              <a:gd name="T54" fmla="*/ 90 w 122"/>
              <a:gd name="T55" fmla="*/ 110 h 140"/>
              <a:gd name="T56" fmla="*/ 101 w 122"/>
              <a:gd name="T57" fmla="*/ 94 h 140"/>
              <a:gd name="T58" fmla="*/ 103 w 122"/>
              <a:gd name="T59" fmla="*/ 94 h 140"/>
              <a:gd name="T60" fmla="*/ 103 w 122"/>
              <a:gd name="T61" fmla="*/ 102 h 140"/>
              <a:gd name="T62" fmla="*/ 115 w 122"/>
              <a:gd name="T63" fmla="*/ 92 h 140"/>
              <a:gd name="T64" fmla="*/ 112 w 122"/>
              <a:gd name="T65" fmla="*/ 86 h 140"/>
              <a:gd name="T66" fmla="*/ 115 w 122"/>
              <a:gd name="T67" fmla="*/ 68 h 140"/>
              <a:gd name="T68" fmla="*/ 109 w 122"/>
              <a:gd name="T69" fmla="*/ 68 h 140"/>
              <a:gd name="T70" fmla="*/ 108 w 122"/>
              <a:gd name="T71" fmla="*/ 67 h 140"/>
              <a:gd name="T72" fmla="*/ 106 w 122"/>
              <a:gd name="T73" fmla="*/ 58 h 140"/>
              <a:gd name="T74" fmla="*/ 122 w 122"/>
              <a:gd name="T75" fmla="*/ 58 h 140"/>
              <a:gd name="T76" fmla="*/ 109 w 122"/>
              <a:gd name="T77" fmla="*/ 43 h 140"/>
              <a:gd name="T78" fmla="*/ 117 w 122"/>
              <a:gd name="T79" fmla="*/ 33 h 140"/>
              <a:gd name="T80" fmla="*/ 111 w 122"/>
              <a:gd name="T81" fmla="*/ 34 h 140"/>
              <a:gd name="T82" fmla="*/ 111 w 122"/>
              <a:gd name="T83" fmla="*/ 33 h 140"/>
              <a:gd name="T84" fmla="*/ 103 w 122"/>
              <a:gd name="T85" fmla="*/ 24 h 140"/>
              <a:gd name="T86" fmla="*/ 81 w 122"/>
              <a:gd name="T87" fmla="*/ 32 h 140"/>
              <a:gd name="T88" fmla="*/ 79 w 122"/>
              <a:gd name="T89" fmla="*/ 32 h 140"/>
              <a:gd name="T90" fmla="*/ 78 w 122"/>
              <a:gd name="T91" fmla="*/ 18 h 140"/>
              <a:gd name="T92" fmla="*/ 82 w 122"/>
              <a:gd name="T93" fmla="*/ 0 h 1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22" h="140">
                <a:moveTo>
                  <a:pt x="75" y="2"/>
                </a:moveTo>
                <a:cubicBezTo>
                  <a:pt x="70" y="4"/>
                  <a:pt x="67" y="5"/>
                  <a:pt x="64" y="6"/>
                </a:cubicBezTo>
                <a:cubicBezTo>
                  <a:pt x="61" y="6"/>
                  <a:pt x="57" y="5"/>
                  <a:pt x="52" y="3"/>
                </a:cubicBezTo>
                <a:cubicBezTo>
                  <a:pt x="43" y="2"/>
                  <a:pt x="43" y="2"/>
                  <a:pt x="43" y="2"/>
                </a:cubicBezTo>
                <a:cubicBezTo>
                  <a:pt x="40" y="3"/>
                  <a:pt x="37" y="7"/>
                  <a:pt x="32" y="14"/>
                </a:cubicBezTo>
                <a:cubicBezTo>
                  <a:pt x="38" y="26"/>
                  <a:pt x="38" y="26"/>
                  <a:pt x="38" y="26"/>
                </a:cubicBezTo>
                <a:cubicBezTo>
                  <a:pt x="28" y="32"/>
                  <a:pt x="28" y="32"/>
                  <a:pt x="28" y="32"/>
                </a:cubicBezTo>
                <a:cubicBezTo>
                  <a:pt x="28" y="32"/>
                  <a:pt x="28" y="32"/>
                  <a:pt x="28" y="32"/>
                </a:cubicBezTo>
                <a:cubicBezTo>
                  <a:pt x="20" y="30"/>
                  <a:pt x="20" y="30"/>
                  <a:pt x="20" y="30"/>
                </a:cubicBezTo>
                <a:cubicBezTo>
                  <a:pt x="23" y="36"/>
                  <a:pt x="24" y="39"/>
                  <a:pt x="23" y="41"/>
                </a:cubicBezTo>
                <a:cubicBezTo>
                  <a:pt x="22" y="44"/>
                  <a:pt x="22" y="44"/>
                  <a:pt x="22" y="44"/>
                </a:cubicBezTo>
                <a:cubicBezTo>
                  <a:pt x="20" y="49"/>
                  <a:pt x="18" y="52"/>
                  <a:pt x="17" y="53"/>
                </a:cubicBezTo>
                <a:cubicBezTo>
                  <a:pt x="3" y="66"/>
                  <a:pt x="3" y="66"/>
                  <a:pt x="3" y="66"/>
                </a:cubicBezTo>
                <a:cubicBezTo>
                  <a:pt x="6" y="68"/>
                  <a:pt x="6" y="68"/>
                  <a:pt x="6" y="68"/>
                </a:cubicBezTo>
                <a:cubicBezTo>
                  <a:pt x="4" y="70"/>
                  <a:pt x="4" y="70"/>
                  <a:pt x="4" y="70"/>
                </a:cubicBezTo>
                <a:cubicBezTo>
                  <a:pt x="1" y="72"/>
                  <a:pt x="0" y="76"/>
                  <a:pt x="1" y="78"/>
                </a:cubicBezTo>
                <a:cubicBezTo>
                  <a:pt x="11" y="93"/>
                  <a:pt x="11" y="93"/>
                  <a:pt x="11" y="93"/>
                </a:cubicBezTo>
                <a:cubicBezTo>
                  <a:pt x="11" y="93"/>
                  <a:pt x="11" y="93"/>
                  <a:pt x="11" y="93"/>
                </a:cubicBezTo>
                <a:cubicBezTo>
                  <a:pt x="11" y="93"/>
                  <a:pt x="11" y="93"/>
                  <a:pt x="11" y="93"/>
                </a:cubicBezTo>
                <a:cubicBezTo>
                  <a:pt x="16" y="101"/>
                  <a:pt x="16" y="101"/>
                  <a:pt x="16" y="101"/>
                </a:cubicBezTo>
                <a:cubicBezTo>
                  <a:pt x="16" y="102"/>
                  <a:pt x="16" y="102"/>
                  <a:pt x="16" y="102"/>
                </a:cubicBezTo>
                <a:cubicBezTo>
                  <a:pt x="16" y="102"/>
                  <a:pt x="16" y="102"/>
                  <a:pt x="16" y="102"/>
                </a:cubicBezTo>
                <a:cubicBezTo>
                  <a:pt x="16" y="103"/>
                  <a:pt x="16" y="103"/>
                  <a:pt x="16" y="103"/>
                </a:cubicBezTo>
                <a:cubicBezTo>
                  <a:pt x="16" y="104"/>
                  <a:pt x="16" y="104"/>
                  <a:pt x="16" y="104"/>
                </a:cubicBezTo>
                <a:cubicBezTo>
                  <a:pt x="16" y="104"/>
                  <a:pt x="16" y="104"/>
                  <a:pt x="16" y="104"/>
                </a:cubicBezTo>
                <a:cubicBezTo>
                  <a:pt x="15" y="105"/>
                  <a:pt x="15" y="105"/>
                  <a:pt x="15" y="105"/>
                </a:cubicBezTo>
                <a:cubicBezTo>
                  <a:pt x="17" y="105"/>
                  <a:pt x="19" y="106"/>
                  <a:pt x="21" y="107"/>
                </a:cubicBezTo>
                <a:cubicBezTo>
                  <a:pt x="24" y="109"/>
                  <a:pt x="26" y="114"/>
                  <a:pt x="27" y="123"/>
                </a:cubicBezTo>
                <a:cubicBezTo>
                  <a:pt x="29" y="131"/>
                  <a:pt x="29" y="131"/>
                  <a:pt x="29" y="131"/>
                </a:cubicBezTo>
                <a:cubicBezTo>
                  <a:pt x="30" y="133"/>
                  <a:pt x="31" y="134"/>
                  <a:pt x="33" y="135"/>
                </a:cubicBezTo>
                <a:cubicBezTo>
                  <a:pt x="36" y="136"/>
                  <a:pt x="40" y="136"/>
                  <a:pt x="43" y="134"/>
                </a:cubicBezTo>
                <a:cubicBezTo>
                  <a:pt x="45" y="132"/>
                  <a:pt x="47" y="131"/>
                  <a:pt x="46" y="130"/>
                </a:cubicBezTo>
                <a:cubicBezTo>
                  <a:pt x="46" y="130"/>
                  <a:pt x="46" y="130"/>
                  <a:pt x="46" y="130"/>
                </a:cubicBezTo>
                <a:cubicBezTo>
                  <a:pt x="46" y="129"/>
                  <a:pt x="46" y="129"/>
                  <a:pt x="46" y="129"/>
                </a:cubicBezTo>
                <a:cubicBezTo>
                  <a:pt x="53" y="124"/>
                  <a:pt x="53" y="124"/>
                  <a:pt x="53" y="124"/>
                </a:cubicBezTo>
                <a:cubicBezTo>
                  <a:pt x="53" y="125"/>
                  <a:pt x="53" y="125"/>
                  <a:pt x="53" y="125"/>
                </a:cubicBezTo>
                <a:cubicBezTo>
                  <a:pt x="59" y="134"/>
                  <a:pt x="59" y="134"/>
                  <a:pt x="59" y="134"/>
                </a:cubicBezTo>
                <a:cubicBezTo>
                  <a:pt x="61" y="135"/>
                  <a:pt x="63" y="136"/>
                  <a:pt x="66" y="136"/>
                </a:cubicBezTo>
                <a:cubicBezTo>
                  <a:pt x="68" y="136"/>
                  <a:pt x="68" y="136"/>
                  <a:pt x="68" y="136"/>
                </a:cubicBezTo>
                <a:cubicBezTo>
                  <a:pt x="68" y="136"/>
                  <a:pt x="68" y="136"/>
                  <a:pt x="68" y="136"/>
                </a:cubicBezTo>
                <a:cubicBezTo>
                  <a:pt x="66" y="131"/>
                  <a:pt x="66" y="131"/>
                  <a:pt x="66" y="131"/>
                </a:cubicBezTo>
                <a:cubicBezTo>
                  <a:pt x="74" y="134"/>
                  <a:pt x="74" y="134"/>
                  <a:pt x="74" y="134"/>
                </a:cubicBezTo>
                <a:cubicBezTo>
                  <a:pt x="76" y="134"/>
                  <a:pt x="76" y="134"/>
                  <a:pt x="76" y="134"/>
                </a:cubicBezTo>
                <a:cubicBezTo>
                  <a:pt x="76" y="134"/>
                  <a:pt x="76" y="134"/>
                  <a:pt x="76" y="134"/>
                </a:cubicBezTo>
                <a:cubicBezTo>
                  <a:pt x="77" y="135"/>
                  <a:pt x="77" y="135"/>
                  <a:pt x="77" y="135"/>
                </a:cubicBezTo>
                <a:cubicBezTo>
                  <a:pt x="84" y="140"/>
                  <a:pt x="84" y="140"/>
                  <a:pt x="84" y="140"/>
                </a:cubicBezTo>
                <a:cubicBezTo>
                  <a:pt x="86" y="137"/>
                  <a:pt x="86" y="137"/>
                  <a:pt x="86" y="137"/>
                </a:cubicBezTo>
                <a:cubicBezTo>
                  <a:pt x="85" y="124"/>
                  <a:pt x="85" y="124"/>
                  <a:pt x="85" y="124"/>
                </a:cubicBezTo>
                <a:cubicBezTo>
                  <a:pt x="86" y="123"/>
                  <a:pt x="86" y="123"/>
                  <a:pt x="86" y="123"/>
                </a:cubicBezTo>
                <a:cubicBezTo>
                  <a:pt x="86" y="123"/>
                  <a:pt x="86" y="123"/>
                  <a:pt x="86" y="123"/>
                </a:cubicBezTo>
                <a:cubicBezTo>
                  <a:pt x="91" y="117"/>
                  <a:pt x="91" y="117"/>
                  <a:pt x="91" y="117"/>
                </a:cubicBezTo>
                <a:cubicBezTo>
                  <a:pt x="91" y="116"/>
                  <a:pt x="91" y="115"/>
                  <a:pt x="89" y="113"/>
                </a:cubicBezTo>
                <a:cubicBezTo>
                  <a:pt x="87" y="112"/>
                  <a:pt x="87" y="112"/>
                  <a:pt x="87" y="112"/>
                </a:cubicBezTo>
                <a:cubicBezTo>
                  <a:pt x="88" y="111"/>
                  <a:pt x="88" y="111"/>
                  <a:pt x="88" y="111"/>
                </a:cubicBezTo>
                <a:cubicBezTo>
                  <a:pt x="89" y="110"/>
                  <a:pt x="89" y="110"/>
                  <a:pt x="89" y="110"/>
                </a:cubicBezTo>
                <a:cubicBezTo>
                  <a:pt x="90" y="110"/>
                  <a:pt x="90" y="110"/>
                  <a:pt x="90" y="110"/>
                </a:cubicBezTo>
                <a:cubicBezTo>
                  <a:pt x="100" y="93"/>
                  <a:pt x="100" y="93"/>
                  <a:pt x="100" y="93"/>
                </a:cubicBezTo>
                <a:cubicBezTo>
                  <a:pt x="101" y="94"/>
                  <a:pt x="101" y="94"/>
                  <a:pt x="101" y="94"/>
                </a:cubicBezTo>
                <a:cubicBezTo>
                  <a:pt x="103" y="94"/>
                  <a:pt x="103" y="94"/>
                  <a:pt x="103" y="94"/>
                </a:cubicBezTo>
                <a:cubicBezTo>
                  <a:pt x="103" y="94"/>
                  <a:pt x="103" y="94"/>
                  <a:pt x="103" y="94"/>
                </a:cubicBezTo>
                <a:cubicBezTo>
                  <a:pt x="103" y="95"/>
                  <a:pt x="103" y="95"/>
                  <a:pt x="103" y="95"/>
                </a:cubicBezTo>
                <a:cubicBezTo>
                  <a:pt x="103" y="102"/>
                  <a:pt x="103" y="102"/>
                  <a:pt x="103" y="102"/>
                </a:cubicBezTo>
                <a:cubicBezTo>
                  <a:pt x="103" y="102"/>
                  <a:pt x="103" y="102"/>
                  <a:pt x="103" y="102"/>
                </a:cubicBezTo>
                <a:cubicBezTo>
                  <a:pt x="115" y="92"/>
                  <a:pt x="115" y="92"/>
                  <a:pt x="115" y="92"/>
                </a:cubicBezTo>
                <a:cubicBezTo>
                  <a:pt x="114" y="86"/>
                  <a:pt x="114" y="86"/>
                  <a:pt x="114" y="86"/>
                </a:cubicBezTo>
                <a:cubicBezTo>
                  <a:pt x="112" y="86"/>
                  <a:pt x="112" y="86"/>
                  <a:pt x="112" y="86"/>
                </a:cubicBezTo>
                <a:cubicBezTo>
                  <a:pt x="108" y="87"/>
                  <a:pt x="108" y="87"/>
                  <a:pt x="108" y="87"/>
                </a:cubicBezTo>
                <a:cubicBezTo>
                  <a:pt x="115" y="68"/>
                  <a:pt x="115" y="68"/>
                  <a:pt x="115" y="68"/>
                </a:cubicBezTo>
                <a:cubicBezTo>
                  <a:pt x="109" y="68"/>
                  <a:pt x="109" y="68"/>
                  <a:pt x="109" y="68"/>
                </a:cubicBezTo>
                <a:cubicBezTo>
                  <a:pt x="109" y="68"/>
                  <a:pt x="109" y="68"/>
                  <a:pt x="109" y="68"/>
                </a:cubicBezTo>
                <a:cubicBezTo>
                  <a:pt x="108" y="68"/>
                  <a:pt x="108" y="68"/>
                  <a:pt x="108" y="68"/>
                </a:cubicBezTo>
                <a:cubicBezTo>
                  <a:pt x="108" y="67"/>
                  <a:pt x="108" y="67"/>
                  <a:pt x="108" y="67"/>
                </a:cubicBezTo>
                <a:cubicBezTo>
                  <a:pt x="106" y="64"/>
                  <a:pt x="106" y="64"/>
                  <a:pt x="106" y="64"/>
                </a:cubicBezTo>
                <a:cubicBezTo>
                  <a:pt x="105" y="62"/>
                  <a:pt x="105" y="60"/>
                  <a:pt x="106" y="58"/>
                </a:cubicBezTo>
                <a:cubicBezTo>
                  <a:pt x="116" y="58"/>
                  <a:pt x="116" y="58"/>
                  <a:pt x="116" y="58"/>
                </a:cubicBezTo>
                <a:cubicBezTo>
                  <a:pt x="122" y="58"/>
                  <a:pt x="122" y="58"/>
                  <a:pt x="122" y="58"/>
                </a:cubicBezTo>
                <a:cubicBezTo>
                  <a:pt x="122" y="56"/>
                  <a:pt x="121" y="52"/>
                  <a:pt x="117" y="46"/>
                </a:cubicBezTo>
                <a:cubicBezTo>
                  <a:pt x="109" y="43"/>
                  <a:pt x="109" y="43"/>
                  <a:pt x="109" y="43"/>
                </a:cubicBezTo>
                <a:cubicBezTo>
                  <a:pt x="117" y="35"/>
                  <a:pt x="117" y="35"/>
                  <a:pt x="117" y="35"/>
                </a:cubicBezTo>
                <a:cubicBezTo>
                  <a:pt x="117" y="33"/>
                  <a:pt x="117" y="33"/>
                  <a:pt x="117" y="33"/>
                </a:cubicBezTo>
                <a:cubicBezTo>
                  <a:pt x="113" y="34"/>
                  <a:pt x="113" y="34"/>
                  <a:pt x="113" y="34"/>
                </a:cubicBezTo>
                <a:cubicBezTo>
                  <a:pt x="111" y="34"/>
                  <a:pt x="111" y="34"/>
                  <a:pt x="111" y="34"/>
                </a:cubicBezTo>
                <a:cubicBezTo>
                  <a:pt x="111" y="33"/>
                  <a:pt x="111" y="33"/>
                  <a:pt x="111" y="33"/>
                </a:cubicBezTo>
                <a:cubicBezTo>
                  <a:pt x="111" y="33"/>
                  <a:pt x="111" y="33"/>
                  <a:pt x="111" y="33"/>
                </a:cubicBezTo>
                <a:cubicBezTo>
                  <a:pt x="111" y="32"/>
                  <a:pt x="111" y="32"/>
                  <a:pt x="111" y="32"/>
                </a:cubicBezTo>
                <a:cubicBezTo>
                  <a:pt x="109" y="28"/>
                  <a:pt x="107" y="25"/>
                  <a:pt x="103" y="24"/>
                </a:cubicBezTo>
                <a:cubicBezTo>
                  <a:pt x="87" y="24"/>
                  <a:pt x="87" y="24"/>
                  <a:pt x="87" y="24"/>
                </a:cubicBezTo>
                <a:cubicBezTo>
                  <a:pt x="81" y="32"/>
                  <a:pt x="81" y="32"/>
                  <a:pt x="81" y="32"/>
                </a:cubicBezTo>
                <a:cubicBezTo>
                  <a:pt x="81" y="32"/>
                  <a:pt x="81" y="32"/>
                  <a:pt x="81" y="32"/>
                </a:cubicBezTo>
                <a:cubicBezTo>
                  <a:pt x="79" y="32"/>
                  <a:pt x="79" y="32"/>
                  <a:pt x="79" y="32"/>
                </a:cubicBezTo>
                <a:cubicBezTo>
                  <a:pt x="53" y="24"/>
                  <a:pt x="53" y="24"/>
                  <a:pt x="53" y="24"/>
                </a:cubicBezTo>
                <a:cubicBezTo>
                  <a:pt x="78" y="18"/>
                  <a:pt x="78" y="18"/>
                  <a:pt x="78" y="18"/>
                </a:cubicBezTo>
                <a:cubicBezTo>
                  <a:pt x="79" y="18"/>
                  <a:pt x="83" y="14"/>
                  <a:pt x="90" y="6"/>
                </a:cubicBezTo>
                <a:cubicBezTo>
                  <a:pt x="82" y="0"/>
                  <a:pt x="82" y="0"/>
                  <a:pt x="82" y="0"/>
                </a:cubicBezTo>
                <a:lnTo>
                  <a:pt x="75" y="2"/>
                </a:lnTo>
                <a:close/>
              </a:path>
            </a:pathLst>
          </a:custGeom>
          <a:solidFill>
            <a:srgbClr val="FFC327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0" name="Freeform 24"/>
          <p:cNvSpPr>
            <a:spLocks/>
          </p:cNvSpPr>
          <p:nvPr/>
        </p:nvSpPr>
        <p:spPr bwMode="auto">
          <a:xfrm>
            <a:off x="7024737" y="3603625"/>
            <a:ext cx="574675" cy="703263"/>
          </a:xfrm>
          <a:custGeom>
            <a:avLst/>
            <a:gdLst>
              <a:gd name="T0" fmla="*/ 96 w 153"/>
              <a:gd name="T1" fmla="*/ 53 h 187"/>
              <a:gd name="T2" fmla="*/ 85 w 153"/>
              <a:gd name="T3" fmla="*/ 28 h 187"/>
              <a:gd name="T4" fmla="*/ 55 w 153"/>
              <a:gd name="T5" fmla="*/ 17 h 187"/>
              <a:gd name="T6" fmla="*/ 37 w 153"/>
              <a:gd name="T7" fmla="*/ 0 h 187"/>
              <a:gd name="T8" fmla="*/ 48 w 153"/>
              <a:gd name="T9" fmla="*/ 17 h 187"/>
              <a:gd name="T10" fmla="*/ 49 w 153"/>
              <a:gd name="T11" fmla="*/ 19 h 187"/>
              <a:gd name="T12" fmla="*/ 36 w 153"/>
              <a:gd name="T13" fmla="*/ 36 h 187"/>
              <a:gd name="T14" fmla="*/ 19 w 153"/>
              <a:gd name="T15" fmla="*/ 23 h 187"/>
              <a:gd name="T16" fmla="*/ 23 w 153"/>
              <a:gd name="T17" fmla="*/ 35 h 187"/>
              <a:gd name="T18" fmla="*/ 23 w 153"/>
              <a:gd name="T19" fmla="*/ 36 h 187"/>
              <a:gd name="T20" fmla="*/ 22 w 153"/>
              <a:gd name="T21" fmla="*/ 41 h 187"/>
              <a:gd name="T22" fmla="*/ 14 w 153"/>
              <a:gd name="T23" fmla="*/ 44 h 187"/>
              <a:gd name="T24" fmla="*/ 11 w 153"/>
              <a:gd name="T25" fmla="*/ 51 h 187"/>
              <a:gd name="T26" fmla="*/ 8 w 153"/>
              <a:gd name="T27" fmla="*/ 63 h 187"/>
              <a:gd name="T28" fmla="*/ 8 w 153"/>
              <a:gd name="T29" fmla="*/ 63 h 187"/>
              <a:gd name="T30" fmla="*/ 4 w 153"/>
              <a:gd name="T31" fmla="*/ 65 h 187"/>
              <a:gd name="T32" fmla="*/ 14 w 153"/>
              <a:gd name="T33" fmla="*/ 81 h 187"/>
              <a:gd name="T34" fmla="*/ 18 w 153"/>
              <a:gd name="T35" fmla="*/ 81 h 187"/>
              <a:gd name="T36" fmla="*/ 35 w 153"/>
              <a:gd name="T37" fmla="*/ 89 h 187"/>
              <a:gd name="T38" fmla="*/ 35 w 153"/>
              <a:gd name="T39" fmla="*/ 89 h 187"/>
              <a:gd name="T40" fmla="*/ 34 w 153"/>
              <a:gd name="T41" fmla="*/ 100 h 187"/>
              <a:gd name="T42" fmla="*/ 30 w 153"/>
              <a:gd name="T43" fmla="*/ 109 h 187"/>
              <a:gd name="T44" fmla="*/ 25 w 153"/>
              <a:gd name="T45" fmla="*/ 115 h 187"/>
              <a:gd name="T46" fmla="*/ 25 w 153"/>
              <a:gd name="T47" fmla="*/ 115 h 187"/>
              <a:gd name="T48" fmla="*/ 26 w 153"/>
              <a:gd name="T49" fmla="*/ 127 h 187"/>
              <a:gd name="T50" fmla="*/ 38 w 153"/>
              <a:gd name="T51" fmla="*/ 129 h 187"/>
              <a:gd name="T52" fmla="*/ 43 w 153"/>
              <a:gd name="T53" fmla="*/ 134 h 187"/>
              <a:gd name="T54" fmla="*/ 51 w 153"/>
              <a:gd name="T55" fmla="*/ 176 h 187"/>
              <a:gd name="T56" fmla="*/ 49 w 153"/>
              <a:gd name="T57" fmla="*/ 179 h 187"/>
              <a:gd name="T58" fmla="*/ 50 w 153"/>
              <a:gd name="T59" fmla="*/ 182 h 187"/>
              <a:gd name="T60" fmla="*/ 73 w 153"/>
              <a:gd name="T61" fmla="*/ 173 h 187"/>
              <a:gd name="T62" fmla="*/ 78 w 153"/>
              <a:gd name="T63" fmla="*/ 175 h 187"/>
              <a:gd name="T64" fmla="*/ 79 w 153"/>
              <a:gd name="T65" fmla="*/ 175 h 187"/>
              <a:gd name="T66" fmla="*/ 87 w 153"/>
              <a:gd name="T67" fmla="*/ 170 h 187"/>
              <a:gd name="T68" fmla="*/ 110 w 153"/>
              <a:gd name="T69" fmla="*/ 180 h 187"/>
              <a:gd name="T70" fmla="*/ 116 w 153"/>
              <a:gd name="T71" fmla="*/ 184 h 187"/>
              <a:gd name="T72" fmla="*/ 134 w 153"/>
              <a:gd name="T73" fmla="*/ 163 h 187"/>
              <a:gd name="T74" fmla="*/ 130 w 153"/>
              <a:gd name="T75" fmla="*/ 148 h 187"/>
              <a:gd name="T76" fmla="*/ 144 w 153"/>
              <a:gd name="T77" fmla="*/ 149 h 187"/>
              <a:gd name="T78" fmla="*/ 144 w 153"/>
              <a:gd name="T79" fmla="*/ 135 h 187"/>
              <a:gd name="T80" fmla="*/ 153 w 153"/>
              <a:gd name="T81" fmla="*/ 123 h 187"/>
              <a:gd name="T82" fmla="*/ 142 w 153"/>
              <a:gd name="T83" fmla="*/ 111 h 187"/>
              <a:gd name="T84" fmla="*/ 136 w 153"/>
              <a:gd name="T85" fmla="*/ 116 h 187"/>
              <a:gd name="T86" fmla="*/ 135 w 153"/>
              <a:gd name="T87" fmla="*/ 115 h 187"/>
              <a:gd name="T88" fmla="*/ 126 w 153"/>
              <a:gd name="T89" fmla="*/ 107 h 187"/>
              <a:gd name="T90" fmla="*/ 113 w 153"/>
              <a:gd name="T91" fmla="*/ 99 h 187"/>
              <a:gd name="T92" fmla="*/ 110 w 153"/>
              <a:gd name="T93" fmla="*/ 85 h 187"/>
              <a:gd name="T94" fmla="*/ 117 w 153"/>
              <a:gd name="T95" fmla="*/ 64 h 187"/>
              <a:gd name="T96" fmla="*/ 129 w 153"/>
              <a:gd name="T97" fmla="*/ 65 h 187"/>
              <a:gd name="T98" fmla="*/ 130 w 153"/>
              <a:gd name="T99" fmla="*/ 52 h 187"/>
              <a:gd name="T100" fmla="*/ 97 w 153"/>
              <a:gd name="T101" fmla="*/ 54 h 187"/>
              <a:gd name="T102" fmla="*/ 96 w 153"/>
              <a:gd name="T103" fmla="*/ 53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53" h="187">
                <a:moveTo>
                  <a:pt x="96" y="53"/>
                </a:moveTo>
                <a:cubicBezTo>
                  <a:pt x="96" y="53"/>
                  <a:pt x="96" y="53"/>
                  <a:pt x="96" y="53"/>
                </a:cubicBezTo>
                <a:cubicBezTo>
                  <a:pt x="96" y="53"/>
                  <a:pt x="96" y="53"/>
                  <a:pt x="96" y="53"/>
                </a:cubicBezTo>
                <a:cubicBezTo>
                  <a:pt x="92" y="37"/>
                  <a:pt x="88" y="29"/>
                  <a:pt x="85" y="28"/>
                </a:cubicBezTo>
                <a:cubicBezTo>
                  <a:pt x="71" y="23"/>
                  <a:pt x="71" y="23"/>
                  <a:pt x="71" y="23"/>
                </a:cubicBezTo>
                <a:cubicBezTo>
                  <a:pt x="63" y="21"/>
                  <a:pt x="57" y="19"/>
                  <a:pt x="55" y="17"/>
                </a:cubicBezTo>
                <a:cubicBezTo>
                  <a:pt x="51" y="15"/>
                  <a:pt x="46" y="9"/>
                  <a:pt x="40" y="0"/>
                </a:cubicBezTo>
                <a:cubicBezTo>
                  <a:pt x="37" y="0"/>
                  <a:pt x="37" y="0"/>
                  <a:pt x="37" y="0"/>
                </a:cubicBezTo>
                <a:cubicBezTo>
                  <a:pt x="38" y="1"/>
                  <a:pt x="38" y="1"/>
                  <a:pt x="38" y="1"/>
                </a:cubicBezTo>
                <a:cubicBezTo>
                  <a:pt x="38" y="4"/>
                  <a:pt x="42" y="9"/>
                  <a:pt x="48" y="17"/>
                </a:cubicBezTo>
                <a:cubicBezTo>
                  <a:pt x="49" y="18"/>
                  <a:pt x="49" y="18"/>
                  <a:pt x="49" y="18"/>
                </a:cubicBezTo>
                <a:cubicBezTo>
                  <a:pt x="49" y="19"/>
                  <a:pt x="49" y="19"/>
                  <a:pt x="49" y="19"/>
                </a:cubicBezTo>
                <a:cubicBezTo>
                  <a:pt x="43" y="30"/>
                  <a:pt x="43" y="30"/>
                  <a:pt x="43" y="30"/>
                </a:cubicBezTo>
                <a:cubicBezTo>
                  <a:pt x="40" y="35"/>
                  <a:pt x="38" y="37"/>
                  <a:pt x="36" y="36"/>
                </a:cubicBezTo>
                <a:cubicBezTo>
                  <a:pt x="34" y="35"/>
                  <a:pt x="31" y="31"/>
                  <a:pt x="26" y="25"/>
                </a:cubicBezTo>
                <a:cubicBezTo>
                  <a:pt x="19" y="23"/>
                  <a:pt x="19" y="23"/>
                  <a:pt x="19" y="23"/>
                </a:cubicBezTo>
                <a:cubicBezTo>
                  <a:pt x="19" y="25"/>
                  <a:pt x="20" y="29"/>
                  <a:pt x="23" y="35"/>
                </a:cubicBezTo>
                <a:cubicBezTo>
                  <a:pt x="23" y="35"/>
                  <a:pt x="23" y="35"/>
                  <a:pt x="23" y="35"/>
                </a:cubicBezTo>
                <a:cubicBezTo>
                  <a:pt x="23" y="36"/>
                  <a:pt x="23" y="36"/>
                  <a:pt x="23" y="36"/>
                </a:cubicBezTo>
                <a:cubicBezTo>
                  <a:pt x="23" y="36"/>
                  <a:pt x="23" y="36"/>
                  <a:pt x="23" y="36"/>
                </a:cubicBezTo>
                <a:cubicBezTo>
                  <a:pt x="23" y="37"/>
                  <a:pt x="23" y="37"/>
                  <a:pt x="23" y="37"/>
                </a:cubicBezTo>
                <a:cubicBezTo>
                  <a:pt x="22" y="41"/>
                  <a:pt x="22" y="41"/>
                  <a:pt x="22" y="41"/>
                </a:cubicBezTo>
                <a:cubicBezTo>
                  <a:pt x="14" y="44"/>
                  <a:pt x="14" y="44"/>
                  <a:pt x="14" y="44"/>
                </a:cubicBezTo>
                <a:cubicBezTo>
                  <a:pt x="14" y="44"/>
                  <a:pt x="14" y="44"/>
                  <a:pt x="14" y="44"/>
                </a:cubicBezTo>
                <a:cubicBezTo>
                  <a:pt x="12" y="45"/>
                  <a:pt x="12" y="45"/>
                  <a:pt x="12" y="45"/>
                </a:cubicBezTo>
                <a:cubicBezTo>
                  <a:pt x="11" y="46"/>
                  <a:pt x="11" y="48"/>
                  <a:pt x="11" y="51"/>
                </a:cubicBezTo>
                <a:cubicBezTo>
                  <a:pt x="12" y="57"/>
                  <a:pt x="12" y="60"/>
                  <a:pt x="10" y="62"/>
                </a:cubicBezTo>
                <a:cubicBezTo>
                  <a:pt x="10" y="63"/>
                  <a:pt x="9" y="63"/>
                  <a:pt x="8" y="63"/>
                </a:cubicBezTo>
                <a:cubicBezTo>
                  <a:pt x="8" y="63"/>
                  <a:pt x="8" y="63"/>
                  <a:pt x="8" y="63"/>
                </a:cubicBezTo>
                <a:cubicBezTo>
                  <a:pt x="8" y="63"/>
                  <a:pt x="8" y="63"/>
                  <a:pt x="8" y="63"/>
                </a:cubicBezTo>
                <a:cubicBezTo>
                  <a:pt x="0" y="61"/>
                  <a:pt x="0" y="61"/>
                  <a:pt x="0" y="61"/>
                </a:cubicBezTo>
                <a:cubicBezTo>
                  <a:pt x="0" y="63"/>
                  <a:pt x="2" y="64"/>
                  <a:pt x="4" y="65"/>
                </a:cubicBezTo>
                <a:cubicBezTo>
                  <a:pt x="8" y="69"/>
                  <a:pt x="11" y="74"/>
                  <a:pt x="14" y="80"/>
                </a:cubicBezTo>
                <a:cubicBezTo>
                  <a:pt x="14" y="81"/>
                  <a:pt x="14" y="81"/>
                  <a:pt x="14" y="81"/>
                </a:cubicBezTo>
                <a:cubicBezTo>
                  <a:pt x="14" y="81"/>
                  <a:pt x="14" y="81"/>
                  <a:pt x="14" y="81"/>
                </a:cubicBezTo>
                <a:cubicBezTo>
                  <a:pt x="18" y="81"/>
                  <a:pt x="18" y="81"/>
                  <a:pt x="18" y="81"/>
                </a:cubicBezTo>
                <a:cubicBezTo>
                  <a:pt x="22" y="80"/>
                  <a:pt x="26" y="81"/>
                  <a:pt x="30" y="83"/>
                </a:cubicBezTo>
                <a:cubicBezTo>
                  <a:pt x="35" y="89"/>
                  <a:pt x="35" y="89"/>
                  <a:pt x="35" y="89"/>
                </a:cubicBezTo>
                <a:cubicBezTo>
                  <a:pt x="35" y="89"/>
                  <a:pt x="35" y="89"/>
                  <a:pt x="35" y="89"/>
                </a:cubicBezTo>
                <a:cubicBezTo>
                  <a:pt x="35" y="89"/>
                  <a:pt x="35" y="89"/>
                  <a:pt x="35" y="89"/>
                </a:cubicBezTo>
                <a:cubicBezTo>
                  <a:pt x="35" y="89"/>
                  <a:pt x="35" y="89"/>
                  <a:pt x="35" y="89"/>
                </a:cubicBezTo>
                <a:cubicBezTo>
                  <a:pt x="34" y="100"/>
                  <a:pt x="34" y="100"/>
                  <a:pt x="34" y="100"/>
                </a:cubicBezTo>
                <a:cubicBezTo>
                  <a:pt x="36" y="101"/>
                  <a:pt x="36" y="103"/>
                  <a:pt x="36" y="105"/>
                </a:cubicBezTo>
                <a:cubicBezTo>
                  <a:pt x="35" y="107"/>
                  <a:pt x="33" y="108"/>
                  <a:pt x="30" y="109"/>
                </a:cubicBezTo>
                <a:cubicBezTo>
                  <a:pt x="27" y="109"/>
                  <a:pt x="26" y="111"/>
                  <a:pt x="25" y="115"/>
                </a:cubicBezTo>
                <a:cubicBezTo>
                  <a:pt x="25" y="115"/>
                  <a:pt x="25" y="115"/>
                  <a:pt x="25" y="115"/>
                </a:cubicBezTo>
                <a:cubicBezTo>
                  <a:pt x="25" y="115"/>
                  <a:pt x="25" y="115"/>
                  <a:pt x="25" y="115"/>
                </a:cubicBezTo>
                <a:cubicBezTo>
                  <a:pt x="25" y="115"/>
                  <a:pt x="25" y="115"/>
                  <a:pt x="25" y="115"/>
                </a:cubicBezTo>
                <a:cubicBezTo>
                  <a:pt x="22" y="122"/>
                  <a:pt x="22" y="122"/>
                  <a:pt x="22" y="122"/>
                </a:cubicBezTo>
                <a:cubicBezTo>
                  <a:pt x="26" y="127"/>
                  <a:pt x="26" y="127"/>
                  <a:pt x="26" y="127"/>
                </a:cubicBezTo>
                <a:cubicBezTo>
                  <a:pt x="37" y="129"/>
                  <a:pt x="37" y="129"/>
                  <a:pt x="37" y="129"/>
                </a:cubicBezTo>
                <a:cubicBezTo>
                  <a:pt x="38" y="129"/>
                  <a:pt x="38" y="129"/>
                  <a:pt x="38" y="129"/>
                </a:cubicBezTo>
                <a:cubicBezTo>
                  <a:pt x="38" y="129"/>
                  <a:pt x="38" y="129"/>
                  <a:pt x="38" y="129"/>
                </a:cubicBezTo>
                <a:cubicBezTo>
                  <a:pt x="43" y="134"/>
                  <a:pt x="43" y="134"/>
                  <a:pt x="43" y="134"/>
                </a:cubicBezTo>
                <a:cubicBezTo>
                  <a:pt x="36" y="144"/>
                  <a:pt x="36" y="144"/>
                  <a:pt x="36" y="144"/>
                </a:cubicBezTo>
                <a:cubicBezTo>
                  <a:pt x="51" y="176"/>
                  <a:pt x="51" y="176"/>
                  <a:pt x="51" y="176"/>
                </a:cubicBezTo>
                <a:cubicBezTo>
                  <a:pt x="52" y="177"/>
                  <a:pt x="52" y="177"/>
                  <a:pt x="52" y="177"/>
                </a:cubicBezTo>
                <a:cubicBezTo>
                  <a:pt x="49" y="179"/>
                  <a:pt x="49" y="179"/>
                  <a:pt x="49" y="179"/>
                </a:cubicBezTo>
                <a:cubicBezTo>
                  <a:pt x="50" y="182"/>
                  <a:pt x="50" y="182"/>
                  <a:pt x="50" y="182"/>
                </a:cubicBezTo>
                <a:cubicBezTo>
                  <a:pt x="50" y="182"/>
                  <a:pt x="50" y="182"/>
                  <a:pt x="50" y="182"/>
                </a:cubicBezTo>
                <a:cubicBezTo>
                  <a:pt x="78" y="165"/>
                  <a:pt x="78" y="165"/>
                  <a:pt x="78" y="165"/>
                </a:cubicBezTo>
                <a:cubicBezTo>
                  <a:pt x="73" y="173"/>
                  <a:pt x="73" y="173"/>
                  <a:pt x="73" y="173"/>
                </a:cubicBezTo>
                <a:cubicBezTo>
                  <a:pt x="70" y="179"/>
                  <a:pt x="68" y="184"/>
                  <a:pt x="67" y="187"/>
                </a:cubicBezTo>
                <a:cubicBezTo>
                  <a:pt x="72" y="185"/>
                  <a:pt x="76" y="182"/>
                  <a:pt x="78" y="175"/>
                </a:cubicBezTo>
                <a:cubicBezTo>
                  <a:pt x="78" y="175"/>
                  <a:pt x="78" y="175"/>
                  <a:pt x="78" y="175"/>
                </a:cubicBezTo>
                <a:cubicBezTo>
                  <a:pt x="79" y="175"/>
                  <a:pt x="79" y="175"/>
                  <a:pt x="79" y="175"/>
                </a:cubicBezTo>
                <a:cubicBezTo>
                  <a:pt x="86" y="171"/>
                  <a:pt x="86" y="171"/>
                  <a:pt x="86" y="171"/>
                </a:cubicBezTo>
                <a:cubicBezTo>
                  <a:pt x="87" y="170"/>
                  <a:pt x="87" y="170"/>
                  <a:pt x="87" y="170"/>
                </a:cubicBezTo>
                <a:cubicBezTo>
                  <a:pt x="98" y="179"/>
                  <a:pt x="98" y="179"/>
                  <a:pt x="98" y="179"/>
                </a:cubicBezTo>
                <a:cubicBezTo>
                  <a:pt x="110" y="180"/>
                  <a:pt x="110" y="180"/>
                  <a:pt x="110" y="180"/>
                </a:cubicBezTo>
                <a:cubicBezTo>
                  <a:pt x="110" y="180"/>
                  <a:pt x="110" y="180"/>
                  <a:pt x="110" y="180"/>
                </a:cubicBezTo>
                <a:cubicBezTo>
                  <a:pt x="116" y="184"/>
                  <a:pt x="116" y="184"/>
                  <a:pt x="116" y="184"/>
                </a:cubicBezTo>
                <a:cubicBezTo>
                  <a:pt x="130" y="171"/>
                  <a:pt x="130" y="171"/>
                  <a:pt x="130" y="171"/>
                </a:cubicBezTo>
                <a:cubicBezTo>
                  <a:pt x="132" y="170"/>
                  <a:pt x="133" y="167"/>
                  <a:pt x="134" y="163"/>
                </a:cubicBezTo>
                <a:cubicBezTo>
                  <a:pt x="136" y="160"/>
                  <a:pt x="136" y="160"/>
                  <a:pt x="136" y="160"/>
                </a:cubicBezTo>
                <a:cubicBezTo>
                  <a:pt x="136" y="159"/>
                  <a:pt x="134" y="155"/>
                  <a:pt x="130" y="148"/>
                </a:cubicBezTo>
                <a:cubicBezTo>
                  <a:pt x="127" y="143"/>
                  <a:pt x="127" y="143"/>
                  <a:pt x="127" y="143"/>
                </a:cubicBezTo>
                <a:cubicBezTo>
                  <a:pt x="144" y="149"/>
                  <a:pt x="144" y="149"/>
                  <a:pt x="144" y="149"/>
                </a:cubicBezTo>
                <a:cubicBezTo>
                  <a:pt x="150" y="146"/>
                  <a:pt x="150" y="146"/>
                  <a:pt x="150" y="146"/>
                </a:cubicBezTo>
                <a:cubicBezTo>
                  <a:pt x="144" y="135"/>
                  <a:pt x="144" y="135"/>
                  <a:pt x="144" y="135"/>
                </a:cubicBezTo>
                <a:cubicBezTo>
                  <a:pt x="144" y="134"/>
                  <a:pt x="144" y="134"/>
                  <a:pt x="144" y="134"/>
                </a:cubicBezTo>
                <a:cubicBezTo>
                  <a:pt x="153" y="123"/>
                  <a:pt x="153" y="123"/>
                  <a:pt x="153" y="123"/>
                </a:cubicBezTo>
                <a:cubicBezTo>
                  <a:pt x="149" y="117"/>
                  <a:pt x="149" y="117"/>
                  <a:pt x="149" y="117"/>
                </a:cubicBezTo>
                <a:cubicBezTo>
                  <a:pt x="146" y="113"/>
                  <a:pt x="143" y="111"/>
                  <a:pt x="142" y="111"/>
                </a:cubicBezTo>
                <a:cubicBezTo>
                  <a:pt x="141" y="111"/>
                  <a:pt x="141" y="111"/>
                  <a:pt x="141" y="111"/>
                </a:cubicBezTo>
                <a:cubicBezTo>
                  <a:pt x="136" y="116"/>
                  <a:pt x="136" y="116"/>
                  <a:pt x="136" y="116"/>
                </a:cubicBezTo>
                <a:cubicBezTo>
                  <a:pt x="136" y="115"/>
                  <a:pt x="136" y="115"/>
                  <a:pt x="136" y="115"/>
                </a:cubicBezTo>
                <a:cubicBezTo>
                  <a:pt x="135" y="115"/>
                  <a:pt x="135" y="115"/>
                  <a:pt x="135" y="115"/>
                </a:cubicBezTo>
                <a:cubicBezTo>
                  <a:pt x="128" y="113"/>
                  <a:pt x="128" y="113"/>
                  <a:pt x="128" y="113"/>
                </a:cubicBezTo>
                <a:cubicBezTo>
                  <a:pt x="126" y="107"/>
                  <a:pt x="126" y="107"/>
                  <a:pt x="126" y="107"/>
                </a:cubicBezTo>
                <a:cubicBezTo>
                  <a:pt x="123" y="106"/>
                  <a:pt x="120" y="105"/>
                  <a:pt x="118" y="102"/>
                </a:cubicBezTo>
                <a:cubicBezTo>
                  <a:pt x="113" y="99"/>
                  <a:pt x="113" y="99"/>
                  <a:pt x="113" y="99"/>
                </a:cubicBezTo>
                <a:cubicBezTo>
                  <a:pt x="110" y="97"/>
                  <a:pt x="108" y="95"/>
                  <a:pt x="108" y="93"/>
                </a:cubicBezTo>
                <a:cubicBezTo>
                  <a:pt x="107" y="91"/>
                  <a:pt x="108" y="88"/>
                  <a:pt x="110" y="85"/>
                </a:cubicBezTo>
                <a:cubicBezTo>
                  <a:pt x="114" y="78"/>
                  <a:pt x="117" y="73"/>
                  <a:pt x="117" y="69"/>
                </a:cubicBezTo>
                <a:cubicBezTo>
                  <a:pt x="117" y="64"/>
                  <a:pt x="117" y="64"/>
                  <a:pt x="117" y="64"/>
                </a:cubicBezTo>
                <a:cubicBezTo>
                  <a:pt x="120" y="64"/>
                  <a:pt x="120" y="64"/>
                  <a:pt x="120" y="64"/>
                </a:cubicBezTo>
                <a:cubicBezTo>
                  <a:pt x="129" y="65"/>
                  <a:pt x="129" y="65"/>
                  <a:pt x="129" y="65"/>
                </a:cubicBezTo>
                <a:cubicBezTo>
                  <a:pt x="130" y="64"/>
                  <a:pt x="131" y="60"/>
                  <a:pt x="132" y="53"/>
                </a:cubicBezTo>
                <a:cubicBezTo>
                  <a:pt x="130" y="52"/>
                  <a:pt x="130" y="52"/>
                  <a:pt x="130" y="52"/>
                </a:cubicBezTo>
                <a:cubicBezTo>
                  <a:pt x="123" y="57"/>
                  <a:pt x="118" y="59"/>
                  <a:pt x="115" y="61"/>
                </a:cubicBezTo>
                <a:cubicBezTo>
                  <a:pt x="110" y="62"/>
                  <a:pt x="105" y="59"/>
                  <a:pt x="97" y="54"/>
                </a:cubicBezTo>
                <a:cubicBezTo>
                  <a:pt x="97" y="53"/>
                  <a:pt x="97" y="53"/>
                  <a:pt x="97" y="53"/>
                </a:cubicBezTo>
                <a:lnTo>
                  <a:pt x="96" y="53"/>
                </a:lnTo>
                <a:close/>
              </a:path>
            </a:pathLst>
          </a:custGeom>
          <a:solidFill>
            <a:srgbClr val="FFC327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1" name="Freeform 25"/>
          <p:cNvSpPr>
            <a:spLocks/>
          </p:cNvSpPr>
          <p:nvPr/>
        </p:nvSpPr>
        <p:spPr bwMode="auto">
          <a:xfrm>
            <a:off x="7134275" y="2792413"/>
            <a:ext cx="153988" cy="217488"/>
          </a:xfrm>
          <a:custGeom>
            <a:avLst/>
            <a:gdLst>
              <a:gd name="T0" fmla="*/ 24 w 41"/>
              <a:gd name="T1" fmla="*/ 1 h 58"/>
              <a:gd name="T2" fmla="*/ 23 w 41"/>
              <a:gd name="T3" fmla="*/ 0 h 58"/>
              <a:gd name="T4" fmla="*/ 17 w 41"/>
              <a:gd name="T5" fmla="*/ 7 h 58"/>
              <a:gd name="T6" fmla="*/ 15 w 41"/>
              <a:gd name="T7" fmla="*/ 6 h 58"/>
              <a:gd name="T8" fmla="*/ 15 w 41"/>
              <a:gd name="T9" fmla="*/ 6 h 58"/>
              <a:gd name="T10" fmla="*/ 15 w 41"/>
              <a:gd name="T11" fmla="*/ 7 h 58"/>
              <a:gd name="T12" fmla="*/ 12 w 41"/>
              <a:gd name="T13" fmla="*/ 10 h 58"/>
              <a:gd name="T14" fmla="*/ 10 w 41"/>
              <a:gd name="T15" fmla="*/ 11 h 58"/>
              <a:gd name="T16" fmla="*/ 6 w 41"/>
              <a:gd name="T17" fmla="*/ 13 h 58"/>
              <a:gd name="T18" fmla="*/ 5 w 41"/>
              <a:gd name="T19" fmla="*/ 16 h 58"/>
              <a:gd name="T20" fmla="*/ 3 w 41"/>
              <a:gd name="T21" fmla="*/ 25 h 58"/>
              <a:gd name="T22" fmla="*/ 1 w 41"/>
              <a:gd name="T23" fmla="*/ 30 h 58"/>
              <a:gd name="T24" fmla="*/ 1 w 41"/>
              <a:gd name="T25" fmla="*/ 39 h 58"/>
              <a:gd name="T26" fmla="*/ 3 w 41"/>
              <a:gd name="T27" fmla="*/ 51 h 58"/>
              <a:gd name="T28" fmla="*/ 10 w 41"/>
              <a:gd name="T29" fmla="*/ 56 h 58"/>
              <a:gd name="T30" fmla="*/ 19 w 41"/>
              <a:gd name="T31" fmla="*/ 58 h 58"/>
              <a:gd name="T32" fmla="*/ 28 w 41"/>
              <a:gd name="T33" fmla="*/ 55 h 58"/>
              <a:gd name="T34" fmla="*/ 26 w 41"/>
              <a:gd name="T35" fmla="*/ 50 h 58"/>
              <a:gd name="T36" fmla="*/ 26 w 41"/>
              <a:gd name="T37" fmla="*/ 49 h 58"/>
              <a:gd name="T38" fmla="*/ 26 w 41"/>
              <a:gd name="T39" fmla="*/ 49 h 58"/>
              <a:gd name="T40" fmla="*/ 27 w 41"/>
              <a:gd name="T41" fmla="*/ 45 h 58"/>
              <a:gd name="T42" fmla="*/ 27 w 41"/>
              <a:gd name="T43" fmla="*/ 45 h 58"/>
              <a:gd name="T44" fmla="*/ 31 w 41"/>
              <a:gd name="T45" fmla="*/ 37 h 58"/>
              <a:gd name="T46" fmla="*/ 39 w 41"/>
              <a:gd name="T47" fmla="*/ 37 h 58"/>
              <a:gd name="T48" fmla="*/ 41 w 41"/>
              <a:gd name="T49" fmla="*/ 37 h 58"/>
              <a:gd name="T50" fmla="*/ 33 w 41"/>
              <a:gd name="T51" fmla="*/ 24 h 58"/>
              <a:gd name="T52" fmla="*/ 30 w 41"/>
              <a:gd name="T53" fmla="*/ 20 h 58"/>
              <a:gd name="T54" fmla="*/ 27 w 41"/>
              <a:gd name="T55" fmla="*/ 9 h 58"/>
              <a:gd name="T56" fmla="*/ 24 w 41"/>
              <a:gd name="T57" fmla="*/ 1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1" h="58">
                <a:moveTo>
                  <a:pt x="24" y="1"/>
                </a:moveTo>
                <a:cubicBezTo>
                  <a:pt x="23" y="0"/>
                  <a:pt x="23" y="0"/>
                  <a:pt x="23" y="0"/>
                </a:cubicBezTo>
                <a:cubicBezTo>
                  <a:pt x="21" y="0"/>
                  <a:pt x="19" y="2"/>
                  <a:pt x="17" y="7"/>
                </a:cubicBezTo>
                <a:cubicBezTo>
                  <a:pt x="15" y="6"/>
                  <a:pt x="15" y="6"/>
                  <a:pt x="15" y="6"/>
                </a:cubicBezTo>
                <a:cubicBezTo>
                  <a:pt x="15" y="6"/>
                  <a:pt x="15" y="6"/>
                  <a:pt x="15" y="6"/>
                </a:cubicBezTo>
                <a:cubicBezTo>
                  <a:pt x="15" y="7"/>
                  <a:pt x="15" y="7"/>
                  <a:pt x="15" y="7"/>
                </a:cubicBezTo>
                <a:cubicBezTo>
                  <a:pt x="12" y="10"/>
                  <a:pt x="12" y="10"/>
                  <a:pt x="12" y="10"/>
                </a:cubicBezTo>
                <a:cubicBezTo>
                  <a:pt x="10" y="11"/>
                  <a:pt x="10" y="11"/>
                  <a:pt x="10" y="11"/>
                </a:cubicBezTo>
                <a:cubicBezTo>
                  <a:pt x="6" y="13"/>
                  <a:pt x="6" y="13"/>
                  <a:pt x="6" y="13"/>
                </a:cubicBezTo>
                <a:cubicBezTo>
                  <a:pt x="5" y="16"/>
                  <a:pt x="5" y="16"/>
                  <a:pt x="5" y="16"/>
                </a:cubicBezTo>
                <a:cubicBezTo>
                  <a:pt x="6" y="21"/>
                  <a:pt x="5" y="24"/>
                  <a:pt x="3" y="25"/>
                </a:cubicBezTo>
                <a:cubicBezTo>
                  <a:pt x="1" y="30"/>
                  <a:pt x="1" y="30"/>
                  <a:pt x="1" y="30"/>
                </a:cubicBezTo>
                <a:cubicBezTo>
                  <a:pt x="1" y="31"/>
                  <a:pt x="0" y="34"/>
                  <a:pt x="1" y="39"/>
                </a:cubicBezTo>
                <a:cubicBezTo>
                  <a:pt x="3" y="51"/>
                  <a:pt x="3" y="51"/>
                  <a:pt x="3" y="51"/>
                </a:cubicBezTo>
                <a:cubicBezTo>
                  <a:pt x="4" y="52"/>
                  <a:pt x="6" y="54"/>
                  <a:pt x="10" y="56"/>
                </a:cubicBezTo>
                <a:cubicBezTo>
                  <a:pt x="19" y="58"/>
                  <a:pt x="19" y="58"/>
                  <a:pt x="19" y="58"/>
                </a:cubicBezTo>
                <a:cubicBezTo>
                  <a:pt x="21" y="58"/>
                  <a:pt x="25" y="57"/>
                  <a:pt x="28" y="55"/>
                </a:cubicBezTo>
                <a:cubicBezTo>
                  <a:pt x="26" y="50"/>
                  <a:pt x="26" y="50"/>
                  <a:pt x="26" y="50"/>
                </a:cubicBezTo>
                <a:cubicBezTo>
                  <a:pt x="26" y="49"/>
                  <a:pt x="26" y="49"/>
                  <a:pt x="26" y="49"/>
                </a:cubicBezTo>
                <a:cubicBezTo>
                  <a:pt x="26" y="49"/>
                  <a:pt x="26" y="49"/>
                  <a:pt x="26" y="49"/>
                </a:cubicBezTo>
                <a:cubicBezTo>
                  <a:pt x="27" y="45"/>
                  <a:pt x="27" y="45"/>
                  <a:pt x="27" y="45"/>
                </a:cubicBezTo>
                <a:cubicBezTo>
                  <a:pt x="27" y="45"/>
                  <a:pt x="27" y="45"/>
                  <a:pt x="27" y="45"/>
                </a:cubicBezTo>
                <a:cubicBezTo>
                  <a:pt x="31" y="37"/>
                  <a:pt x="31" y="37"/>
                  <a:pt x="31" y="37"/>
                </a:cubicBezTo>
                <a:cubicBezTo>
                  <a:pt x="39" y="37"/>
                  <a:pt x="39" y="37"/>
                  <a:pt x="39" y="37"/>
                </a:cubicBezTo>
                <a:cubicBezTo>
                  <a:pt x="41" y="37"/>
                  <a:pt x="41" y="37"/>
                  <a:pt x="41" y="37"/>
                </a:cubicBezTo>
                <a:cubicBezTo>
                  <a:pt x="40" y="34"/>
                  <a:pt x="37" y="30"/>
                  <a:pt x="33" y="24"/>
                </a:cubicBezTo>
                <a:cubicBezTo>
                  <a:pt x="30" y="20"/>
                  <a:pt x="30" y="20"/>
                  <a:pt x="30" y="20"/>
                </a:cubicBezTo>
                <a:cubicBezTo>
                  <a:pt x="29" y="17"/>
                  <a:pt x="27" y="13"/>
                  <a:pt x="27" y="9"/>
                </a:cubicBezTo>
                <a:cubicBezTo>
                  <a:pt x="26" y="5"/>
                  <a:pt x="25" y="3"/>
                  <a:pt x="24" y="1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2" name="Freeform 26"/>
          <p:cNvSpPr>
            <a:spLocks/>
          </p:cNvSpPr>
          <p:nvPr/>
        </p:nvSpPr>
        <p:spPr bwMode="auto">
          <a:xfrm>
            <a:off x="6986637" y="2693988"/>
            <a:ext cx="200025" cy="214313"/>
          </a:xfrm>
          <a:custGeom>
            <a:avLst/>
            <a:gdLst>
              <a:gd name="T0" fmla="*/ 26 w 53"/>
              <a:gd name="T1" fmla="*/ 12 h 57"/>
              <a:gd name="T2" fmla="*/ 26 w 53"/>
              <a:gd name="T3" fmla="*/ 13 h 57"/>
              <a:gd name="T4" fmla="*/ 24 w 53"/>
              <a:gd name="T5" fmla="*/ 13 h 57"/>
              <a:gd name="T6" fmla="*/ 19 w 53"/>
              <a:gd name="T7" fmla="*/ 12 h 57"/>
              <a:gd name="T8" fmla="*/ 19 w 53"/>
              <a:gd name="T9" fmla="*/ 14 h 57"/>
              <a:gd name="T10" fmla="*/ 19 w 53"/>
              <a:gd name="T11" fmla="*/ 15 h 57"/>
              <a:gd name="T12" fmla="*/ 18 w 53"/>
              <a:gd name="T13" fmla="*/ 15 h 57"/>
              <a:gd name="T14" fmla="*/ 9 w 53"/>
              <a:gd name="T15" fmla="*/ 19 h 57"/>
              <a:gd name="T16" fmla="*/ 9 w 53"/>
              <a:gd name="T17" fmla="*/ 20 h 57"/>
              <a:gd name="T18" fmla="*/ 12 w 53"/>
              <a:gd name="T19" fmla="*/ 28 h 57"/>
              <a:gd name="T20" fmla="*/ 12 w 53"/>
              <a:gd name="T21" fmla="*/ 29 h 57"/>
              <a:gd name="T22" fmla="*/ 12 w 53"/>
              <a:gd name="T23" fmla="*/ 30 h 57"/>
              <a:gd name="T24" fmla="*/ 2 w 53"/>
              <a:gd name="T25" fmla="*/ 41 h 57"/>
              <a:gd name="T26" fmla="*/ 0 w 53"/>
              <a:gd name="T27" fmla="*/ 45 h 57"/>
              <a:gd name="T28" fmla="*/ 2 w 53"/>
              <a:gd name="T29" fmla="*/ 48 h 57"/>
              <a:gd name="T30" fmla="*/ 7 w 53"/>
              <a:gd name="T31" fmla="*/ 50 h 57"/>
              <a:gd name="T32" fmla="*/ 10 w 53"/>
              <a:gd name="T33" fmla="*/ 50 h 57"/>
              <a:gd name="T34" fmla="*/ 20 w 53"/>
              <a:gd name="T35" fmla="*/ 53 h 57"/>
              <a:gd name="T36" fmla="*/ 24 w 53"/>
              <a:gd name="T37" fmla="*/ 55 h 57"/>
              <a:gd name="T38" fmla="*/ 31 w 53"/>
              <a:gd name="T39" fmla="*/ 57 h 57"/>
              <a:gd name="T40" fmla="*/ 36 w 53"/>
              <a:gd name="T41" fmla="*/ 53 h 57"/>
              <a:gd name="T42" fmla="*/ 39 w 53"/>
              <a:gd name="T43" fmla="*/ 49 h 57"/>
              <a:gd name="T44" fmla="*/ 42 w 53"/>
              <a:gd name="T45" fmla="*/ 42 h 57"/>
              <a:gd name="T46" fmla="*/ 40 w 53"/>
              <a:gd name="T47" fmla="*/ 33 h 57"/>
              <a:gd name="T48" fmla="*/ 43 w 53"/>
              <a:gd name="T49" fmla="*/ 34 h 57"/>
              <a:gd name="T50" fmla="*/ 48 w 53"/>
              <a:gd name="T51" fmla="*/ 34 h 57"/>
              <a:gd name="T52" fmla="*/ 50 w 53"/>
              <a:gd name="T53" fmla="*/ 33 h 57"/>
              <a:gd name="T54" fmla="*/ 51 w 53"/>
              <a:gd name="T55" fmla="*/ 31 h 57"/>
              <a:gd name="T56" fmla="*/ 47 w 53"/>
              <a:gd name="T57" fmla="*/ 19 h 57"/>
              <a:gd name="T58" fmla="*/ 48 w 53"/>
              <a:gd name="T59" fmla="*/ 15 h 57"/>
              <a:gd name="T60" fmla="*/ 53 w 53"/>
              <a:gd name="T61" fmla="*/ 11 h 57"/>
              <a:gd name="T62" fmla="*/ 53 w 53"/>
              <a:gd name="T63" fmla="*/ 11 h 57"/>
              <a:gd name="T64" fmla="*/ 52 w 53"/>
              <a:gd name="T65" fmla="*/ 9 h 57"/>
              <a:gd name="T66" fmla="*/ 43 w 53"/>
              <a:gd name="T67" fmla="*/ 9 h 57"/>
              <a:gd name="T68" fmla="*/ 43 w 53"/>
              <a:gd name="T69" fmla="*/ 9 h 57"/>
              <a:gd name="T70" fmla="*/ 34 w 53"/>
              <a:gd name="T71" fmla="*/ 3 h 57"/>
              <a:gd name="T72" fmla="*/ 24 w 53"/>
              <a:gd name="T73" fmla="*/ 1 h 57"/>
              <a:gd name="T74" fmla="*/ 22 w 53"/>
              <a:gd name="T75" fmla="*/ 1 h 57"/>
              <a:gd name="T76" fmla="*/ 25 w 53"/>
              <a:gd name="T77" fmla="*/ 5 h 57"/>
              <a:gd name="T78" fmla="*/ 26 w 53"/>
              <a:gd name="T79" fmla="*/ 12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3" h="57">
                <a:moveTo>
                  <a:pt x="26" y="12"/>
                </a:moveTo>
                <a:cubicBezTo>
                  <a:pt x="26" y="13"/>
                  <a:pt x="26" y="13"/>
                  <a:pt x="26" y="13"/>
                </a:cubicBezTo>
                <a:cubicBezTo>
                  <a:pt x="24" y="13"/>
                  <a:pt x="24" y="13"/>
                  <a:pt x="24" y="13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4"/>
                  <a:pt x="19" y="14"/>
                  <a:pt x="19" y="14"/>
                </a:cubicBezTo>
                <a:cubicBezTo>
                  <a:pt x="19" y="15"/>
                  <a:pt x="19" y="15"/>
                  <a:pt x="19" y="15"/>
                </a:cubicBezTo>
                <a:cubicBezTo>
                  <a:pt x="18" y="15"/>
                  <a:pt x="18" y="15"/>
                  <a:pt x="18" y="15"/>
                </a:cubicBezTo>
                <a:cubicBezTo>
                  <a:pt x="9" y="19"/>
                  <a:pt x="9" y="19"/>
                  <a:pt x="9" y="19"/>
                </a:cubicBezTo>
                <a:cubicBezTo>
                  <a:pt x="9" y="20"/>
                  <a:pt x="9" y="20"/>
                  <a:pt x="9" y="20"/>
                </a:cubicBezTo>
                <a:cubicBezTo>
                  <a:pt x="8" y="23"/>
                  <a:pt x="9" y="25"/>
                  <a:pt x="12" y="28"/>
                </a:cubicBezTo>
                <a:cubicBezTo>
                  <a:pt x="12" y="29"/>
                  <a:pt x="12" y="29"/>
                  <a:pt x="12" y="29"/>
                </a:cubicBezTo>
                <a:cubicBezTo>
                  <a:pt x="12" y="30"/>
                  <a:pt x="12" y="30"/>
                  <a:pt x="12" y="30"/>
                </a:cubicBezTo>
                <a:cubicBezTo>
                  <a:pt x="9" y="34"/>
                  <a:pt x="6" y="38"/>
                  <a:pt x="2" y="41"/>
                </a:cubicBezTo>
                <a:cubicBezTo>
                  <a:pt x="0" y="42"/>
                  <a:pt x="0" y="43"/>
                  <a:pt x="0" y="45"/>
                </a:cubicBezTo>
                <a:cubicBezTo>
                  <a:pt x="2" y="48"/>
                  <a:pt x="2" y="48"/>
                  <a:pt x="2" y="48"/>
                </a:cubicBezTo>
                <a:cubicBezTo>
                  <a:pt x="7" y="50"/>
                  <a:pt x="7" y="50"/>
                  <a:pt x="7" y="50"/>
                </a:cubicBezTo>
                <a:cubicBezTo>
                  <a:pt x="10" y="50"/>
                  <a:pt x="10" y="50"/>
                  <a:pt x="10" y="50"/>
                </a:cubicBezTo>
                <a:cubicBezTo>
                  <a:pt x="15" y="50"/>
                  <a:pt x="18" y="51"/>
                  <a:pt x="20" y="53"/>
                </a:cubicBezTo>
                <a:cubicBezTo>
                  <a:pt x="24" y="55"/>
                  <a:pt x="24" y="55"/>
                  <a:pt x="24" y="55"/>
                </a:cubicBezTo>
                <a:cubicBezTo>
                  <a:pt x="26" y="57"/>
                  <a:pt x="29" y="57"/>
                  <a:pt x="31" y="57"/>
                </a:cubicBezTo>
                <a:cubicBezTo>
                  <a:pt x="32" y="57"/>
                  <a:pt x="34" y="56"/>
                  <a:pt x="36" y="53"/>
                </a:cubicBezTo>
                <a:cubicBezTo>
                  <a:pt x="39" y="49"/>
                  <a:pt x="39" y="49"/>
                  <a:pt x="39" y="49"/>
                </a:cubicBezTo>
                <a:cubicBezTo>
                  <a:pt x="42" y="42"/>
                  <a:pt x="42" y="42"/>
                  <a:pt x="42" y="42"/>
                </a:cubicBezTo>
                <a:cubicBezTo>
                  <a:pt x="40" y="33"/>
                  <a:pt x="40" y="33"/>
                  <a:pt x="40" y="33"/>
                </a:cubicBezTo>
                <a:cubicBezTo>
                  <a:pt x="43" y="34"/>
                  <a:pt x="43" y="34"/>
                  <a:pt x="43" y="34"/>
                </a:cubicBezTo>
                <a:cubicBezTo>
                  <a:pt x="48" y="34"/>
                  <a:pt x="48" y="34"/>
                  <a:pt x="48" y="34"/>
                </a:cubicBezTo>
                <a:cubicBezTo>
                  <a:pt x="50" y="33"/>
                  <a:pt x="50" y="33"/>
                  <a:pt x="50" y="33"/>
                </a:cubicBezTo>
                <a:cubicBezTo>
                  <a:pt x="51" y="31"/>
                  <a:pt x="51" y="31"/>
                  <a:pt x="51" y="31"/>
                </a:cubicBezTo>
                <a:cubicBezTo>
                  <a:pt x="47" y="19"/>
                  <a:pt x="47" y="19"/>
                  <a:pt x="47" y="19"/>
                </a:cubicBezTo>
                <a:cubicBezTo>
                  <a:pt x="48" y="15"/>
                  <a:pt x="48" y="15"/>
                  <a:pt x="48" y="15"/>
                </a:cubicBezTo>
                <a:cubicBezTo>
                  <a:pt x="50" y="13"/>
                  <a:pt x="51" y="12"/>
                  <a:pt x="53" y="11"/>
                </a:cubicBezTo>
                <a:cubicBezTo>
                  <a:pt x="53" y="11"/>
                  <a:pt x="53" y="11"/>
                  <a:pt x="53" y="11"/>
                </a:cubicBezTo>
                <a:cubicBezTo>
                  <a:pt x="52" y="9"/>
                  <a:pt x="52" y="9"/>
                  <a:pt x="52" y="9"/>
                </a:cubicBezTo>
                <a:cubicBezTo>
                  <a:pt x="43" y="9"/>
                  <a:pt x="43" y="9"/>
                  <a:pt x="43" y="9"/>
                </a:cubicBezTo>
                <a:cubicBezTo>
                  <a:pt x="43" y="9"/>
                  <a:pt x="43" y="9"/>
                  <a:pt x="43" y="9"/>
                </a:cubicBezTo>
                <a:cubicBezTo>
                  <a:pt x="34" y="3"/>
                  <a:pt x="34" y="3"/>
                  <a:pt x="34" y="3"/>
                </a:cubicBezTo>
                <a:cubicBezTo>
                  <a:pt x="30" y="0"/>
                  <a:pt x="27" y="0"/>
                  <a:pt x="24" y="1"/>
                </a:cubicBezTo>
                <a:cubicBezTo>
                  <a:pt x="22" y="1"/>
                  <a:pt x="22" y="1"/>
                  <a:pt x="22" y="1"/>
                </a:cubicBezTo>
                <a:cubicBezTo>
                  <a:pt x="22" y="3"/>
                  <a:pt x="22" y="5"/>
                  <a:pt x="25" y="5"/>
                </a:cubicBezTo>
                <a:cubicBezTo>
                  <a:pt x="27" y="7"/>
                  <a:pt x="28" y="9"/>
                  <a:pt x="26" y="12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3" name="Freeform 27"/>
          <p:cNvSpPr>
            <a:spLocks/>
          </p:cNvSpPr>
          <p:nvPr/>
        </p:nvSpPr>
        <p:spPr bwMode="auto">
          <a:xfrm>
            <a:off x="7324775" y="2270125"/>
            <a:ext cx="706438" cy="673100"/>
          </a:xfrm>
          <a:custGeom>
            <a:avLst/>
            <a:gdLst>
              <a:gd name="T0" fmla="*/ 80 w 188"/>
              <a:gd name="T1" fmla="*/ 37 h 179"/>
              <a:gd name="T2" fmla="*/ 70 w 188"/>
              <a:gd name="T3" fmla="*/ 40 h 179"/>
              <a:gd name="T4" fmla="*/ 58 w 188"/>
              <a:gd name="T5" fmla="*/ 46 h 179"/>
              <a:gd name="T6" fmla="*/ 46 w 188"/>
              <a:gd name="T7" fmla="*/ 56 h 179"/>
              <a:gd name="T8" fmla="*/ 45 w 188"/>
              <a:gd name="T9" fmla="*/ 58 h 179"/>
              <a:gd name="T10" fmla="*/ 34 w 188"/>
              <a:gd name="T11" fmla="*/ 70 h 179"/>
              <a:gd name="T12" fmla="*/ 21 w 188"/>
              <a:gd name="T13" fmla="*/ 69 h 179"/>
              <a:gd name="T14" fmla="*/ 15 w 188"/>
              <a:gd name="T15" fmla="*/ 63 h 179"/>
              <a:gd name="T16" fmla="*/ 17 w 188"/>
              <a:gd name="T17" fmla="*/ 86 h 179"/>
              <a:gd name="T18" fmla="*/ 2 w 188"/>
              <a:gd name="T19" fmla="*/ 110 h 179"/>
              <a:gd name="T20" fmla="*/ 0 w 188"/>
              <a:gd name="T21" fmla="*/ 113 h 179"/>
              <a:gd name="T22" fmla="*/ 16 w 188"/>
              <a:gd name="T23" fmla="*/ 119 h 179"/>
              <a:gd name="T24" fmla="*/ 17 w 188"/>
              <a:gd name="T25" fmla="*/ 120 h 179"/>
              <a:gd name="T26" fmla="*/ 23 w 188"/>
              <a:gd name="T27" fmla="*/ 124 h 179"/>
              <a:gd name="T28" fmla="*/ 24 w 188"/>
              <a:gd name="T29" fmla="*/ 124 h 179"/>
              <a:gd name="T30" fmla="*/ 39 w 188"/>
              <a:gd name="T31" fmla="*/ 136 h 179"/>
              <a:gd name="T32" fmla="*/ 56 w 188"/>
              <a:gd name="T33" fmla="*/ 112 h 179"/>
              <a:gd name="T34" fmla="*/ 61 w 188"/>
              <a:gd name="T35" fmla="*/ 106 h 179"/>
              <a:gd name="T36" fmla="*/ 74 w 188"/>
              <a:gd name="T37" fmla="*/ 101 h 179"/>
              <a:gd name="T38" fmla="*/ 87 w 188"/>
              <a:gd name="T39" fmla="*/ 99 h 179"/>
              <a:gd name="T40" fmla="*/ 94 w 188"/>
              <a:gd name="T41" fmla="*/ 110 h 179"/>
              <a:gd name="T42" fmla="*/ 95 w 188"/>
              <a:gd name="T43" fmla="*/ 119 h 179"/>
              <a:gd name="T44" fmla="*/ 92 w 188"/>
              <a:gd name="T45" fmla="*/ 134 h 179"/>
              <a:gd name="T46" fmla="*/ 92 w 188"/>
              <a:gd name="T47" fmla="*/ 135 h 179"/>
              <a:gd name="T48" fmla="*/ 85 w 188"/>
              <a:gd name="T49" fmla="*/ 156 h 179"/>
              <a:gd name="T50" fmla="*/ 92 w 188"/>
              <a:gd name="T51" fmla="*/ 152 h 179"/>
              <a:gd name="T52" fmla="*/ 97 w 188"/>
              <a:gd name="T53" fmla="*/ 154 h 179"/>
              <a:gd name="T54" fmla="*/ 96 w 188"/>
              <a:gd name="T55" fmla="*/ 160 h 179"/>
              <a:gd name="T56" fmla="*/ 92 w 188"/>
              <a:gd name="T57" fmla="*/ 167 h 179"/>
              <a:gd name="T58" fmla="*/ 89 w 188"/>
              <a:gd name="T59" fmla="*/ 172 h 179"/>
              <a:gd name="T60" fmla="*/ 84 w 188"/>
              <a:gd name="T61" fmla="*/ 173 h 179"/>
              <a:gd name="T62" fmla="*/ 79 w 188"/>
              <a:gd name="T63" fmla="*/ 179 h 179"/>
              <a:gd name="T64" fmla="*/ 99 w 188"/>
              <a:gd name="T65" fmla="*/ 164 h 179"/>
              <a:gd name="T66" fmla="*/ 130 w 188"/>
              <a:gd name="T67" fmla="*/ 133 h 179"/>
              <a:gd name="T68" fmla="*/ 136 w 188"/>
              <a:gd name="T69" fmla="*/ 130 h 179"/>
              <a:gd name="T70" fmla="*/ 152 w 188"/>
              <a:gd name="T71" fmla="*/ 126 h 179"/>
              <a:gd name="T72" fmla="*/ 163 w 188"/>
              <a:gd name="T73" fmla="*/ 104 h 179"/>
              <a:gd name="T74" fmla="*/ 188 w 188"/>
              <a:gd name="T75" fmla="*/ 78 h 179"/>
              <a:gd name="T76" fmla="*/ 182 w 188"/>
              <a:gd name="T77" fmla="*/ 60 h 179"/>
              <a:gd name="T78" fmla="*/ 173 w 188"/>
              <a:gd name="T79" fmla="*/ 58 h 179"/>
              <a:gd name="T80" fmla="*/ 171 w 188"/>
              <a:gd name="T81" fmla="*/ 54 h 179"/>
              <a:gd name="T82" fmla="*/ 158 w 188"/>
              <a:gd name="T83" fmla="*/ 22 h 179"/>
              <a:gd name="T84" fmla="*/ 154 w 188"/>
              <a:gd name="T85" fmla="*/ 6 h 179"/>
              <a:gd name="T86" fmla="*/ 147 w 188"/>
              <a:gd name="T87" fmla="*/ 12 h 179"/>
              <a:gd name="T88" fmla="*/ 134 w 188"/>
              <a:gd name="T89" fmla="*/ 5 h 179"/>
              <a:gd name="T90" fmla="*/ 124 w 188"/>
              <a:gd name="T91" fmla="*/ 6 h 179"/>
              <a:gd name="T92" fmla="*/ 114 w 188"/>
              <a:gd name="T93" fmla="*/ 2 h 179"/>
              <a:gd name="T94" fmla="*/ 114 w 188"/>
              <a:gd name="T95" fmla="*/ 15 h 179"/>
              <a:gd name="T96" fmla="*/ 113 w 188"/>
              <a:gd name="T97" fmla="*/ 16 h 179"/>
              <a:gd name="T98" fmla="*/ 104 w 188"/>
              <a:gd name="T99" fmla="*/ 24 h 1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88" h="179">
                <a:moveTo>
                  <a:pt x="86" y="23"/>
                </a:moveTo>
                <a:cubicBezTo>
                  <a:pt x="81" y="30"/>
                  <a:pt x="81" y="30"/>
                  <a:pt x="81" y="30"/>
                </a:cubicBezTo>
                <a:cubicBezTo>
                  <a:pt x="80" y="31"/>
                  <a:pt x="80" y="33"/>
                  <a:pt x="80" y="37"/>
                </a:cubicBezTo>
                <a:cubicBezTo>
                  <a:pt x="80" y="40"/>
                  <a:pt x="80" y="40"/>
                  <a:pt x="80" y="40"/>
                </a:cubicBezTo>
                <a:cubicBezTo>
                  <a:pt x="71" y="40"/>
                  <a:pt x="71" y="40"/>
                  <a:pt x="71" y="40"/>
                </a:cubicBezTo>
                <a:cubicBezTo>
                  <a:pt x="70" y="40"/>
                  <a:pt x="70" y="40"/>
                  <a:pt x="70" y="40"/>
                </a:cubicBezTo>
                <a:cubicBezTo>
                  <a:pt x="70" y="40"/>
                  <a:pt x="70" y="40"/>
                  <a:pt x="70" y="40"/>
                </a:cubicBezTo>
                <a:cubicBezTo>
                  <a:pt x="64" y="38"/>
                  <a:pt x="64" y="38"/>
                  <a:pt x="64" y="38"/>
                </a:cubicBezTo>
                <a:cubicBezTo>
                  <a:pt x="58" y="46"/>
                  <a:pt x="58" y="46"/>
                  <a:pt x="58" y="46"/>
                </a:cubicBezTo>
                <a:cubicBezTo>
                  <a:pt x="58" y="46"/>
                  <a:pt x="58" y="46"/>
                  <a:pt x="58" y="46"/>
                </a:cubicBezTo>
                <a:cubicBezTo>
                  <a:pt x="51" y="50"/>
                  <a:pt x="51" y="50"/>
                  <a:pt x="51" y="50"/>
                </a:cubicBezTo>
                <a:cubicBezTo>
                  <a:pt x="46" y="56"/>
                  <a:pt x="46" y="56"/>
                  <a:pt x="46" y="56"/>
                </a:cubicBezTo>
                <a:cubicBezTo>
                  <a:pt x="46" y="56"/>
                  <a:pt x="46" y="56"/>
                  <a:pt x="46" y="56"/>
                </a:cubicBezTo>
                <a:cubicBezTo>
                  <a:pt x="45" y="58"/>
                  <a:pt x="45" y="58"/>
                  <a:pt x="45" y="58"/>
                </a:cubicBezTo>
                <a:cubicBezTo>
                  <a:pt x="45" y="58"/>
                  <a:pt x="45" y="58"/>
                  <a:pt x="45" y="58"/>
                </a:cubicBezTo>
                <a:cubicBezTo>
                  <a:pt x="35" y="69"/>
                  <a:pt x="35" y="69"/>
                  <a:pt x="35" y="69"/>
                </a:cubicBezTo>
                <a:cubicBezTo>
                  <a:pt x="35" y="70"/>
                  <a:pt x="35" y="70"/>
                  <a:pt x="35" y="70"/>
                </a:cubicBezTo>
                <a:cubicBezTo>
                  <a:pt x="34" y="70"/>
                  <a:pt x="34" y="70"/>
                  <a:pt x="34" y="70"/>
                </a:cubicBezTo>
                <a:cubicBezTo>
                  <a:pt x="27" y="74"/>
                  <a:pt x="27" y="74"/>
                  <a:pt x="27" y="74"/>
                </a:cubicBezTo>
                <a:cubicBezTo>
                  <a:pt x="21" y="70"/>
                  <a:pt x="21" y="70"/>
                  <a:pt x="21" y="70"/>
                </a:cubicBezTo>
                <a:cubicBezTo>
                  <a:pt x="21" y="69"/>
                  <a:pt x="21" y="69"/>
                  <a:pt x="21" y="69"/>
                </a:cubicBezTo>
                <a:cubicBezTo>
                  <a:pt x="21" y="69"/>
                  <a:pt x="21" y="69"/>
                  <a:pt x="21" y="69"/>
                </a:cubicBezTo>
                <a:cubicBezTo>
                  <a:pt x="21" y="69"/>
                  <a:pt x="21" y="69"/>
                  <a:pt x="21" y="69"/>
                </a:cubicBezTo>
                <a:cubicBezTo>
                  <a:pt x="15" y="63"/>
                  <a:pt x="15" y="63"/>
                  <a:pt x="15" y="63"/>
                </a:cubicBezTo>
                <a:cubicBezTo>
                  <a:pt x="12" y="61"/>
                  <a:pt x="12" y="61"/>
                  <a:pt x="12" y="61"/>
                </a:cubicBezTo>
                <a:cubicBezTo>
                  <a:pt x="14" y="78"/>
                  <a:pt x="14" y="78"/>
                  <a:pt x="14" y="78"/>
                </a:cubicBezTo>
                <a:cubicBezTo>
                  <a:pt x="17" y="86"/>
                  <a:pt x="17" y="86"/>
                  <a:pt x="17" y="86"/>
                </a:cubicBezTo>
                <a:cubicBezTo>
                  <a:pt x="11" y="92"/>
                  <a:pt x="11" y="92"/>
                  <a:pt x="11" y="92"/>
                </a:cubicBezTo>
                <a:cubicBezTo>
                  <a:pt x="2" y="104"/>
                  <a:pt x="2" y="104"/>
                  <a:pt x="2" y="104"/>
                </a:cubicBezTo>
                <a:cubicBezTo>
                  <a:pt x="2" y="110"/>
                  <a:pt x="2" y="110"/>
                  <a:pt x="2" y="110"/>
                </a:cubicBezTo>
                <a:cubicBezTo>
                  <a:pt x="2" y="110"/>
                  <a:pt x="2" y="110"/>
                  <a:pt x="2" y="110"/>
                </a:cubicBezTo>
                <a:cubicBezTo>
                  <a:pt x="2" y="110"/>
                  <a:pt x="2" y="110"/>
                  <a:pt x="2" y="110"/>
                </a:cubicBezTo>
                <a:cubicBezTo>
                  <a:pt x="0" y="113"/>
                  <a:pt x="0" y="113"/>
                  <a:pt x="0" y="113"/>
                </a:cubicBezTo>
                <a:cubicBezTo>
                  <a:pt x="1" y="116"/>
                  <a:pt x="1" y="116"/>
                  <a:pt x="1" y="116"/>
                </a:cubicBezTo>
                <a:cubicBezTo>
                  <a:pt x="4" y="116"/>
                  <a:pt x="4" y="116"/>
                  <a:pt x="4" y="116"/>
                </a:cubicBezTo>
                <a:cubicBezTo>
                  <a:pt x="16" y="119"/>
                  <a:pt x="16" y="119"/>
                  <a:pt x="16" y="119"/>
                </a:cubicBezTo>
                <a:cubicBezTo>
                  <a:pt x="16" y="119"/>
                  <a:pt x="16" y="119"/>
                  <a:pt x="16" y="119"/>
                </a:cubicBezTo>
                <a:cubicBezTo>
                  <a:pt x="17" y="119"/>
                  <a:pt x="17" y="119"/>
                  <a:pt x="17" y="119"/>
                </a:cubicBezTo>
                <a:cubicBezTo>
                  <a:pt x="17" y="120"/>
                  <a:pt x="17" y="120"/>
                  <a:pt x="17" y="120"/>
                </a:cubicBezTo>
                <a:cubicBezTo>
                  <a:pt x="17" y="120"/>
                  <a:pt x="17" y="120"/>
                  <a:pt x="17" y="120"/>
                </a:cubicBezTo>
                <a:cubicBezTo>
                  <a:pt x="20" y="122"/>
                  <a:pt x="20" y="122"/>
                  <a:pt x="20" y="122"/>
                </a:cubicBezTo>
                <a:cubicBezTo>
                  <a:pt x="23" y="124"/>
                  <a:pt x="23" y="124"/>
                  <a:pt x="23" y="124"/>
                </a:cubicBezTo>
                <a:cubicBezTo>
                  <a:pt x="23" y="124"/>
                  <a:pt x="23" y="124"/>
                  <a:pt x="23" y="124"/>
                </a:cubicBezTo>
                <a:cubicBezTo>
                  <a:pt x="24" y="124"/>
                  <a:pt x="24" y="124"/>
                  <a:pt x="24" y="124"/>
                </a:cubicBezTo>
                <a:cubicBezTo>
                  <a:pt x="24" y="124"/>
                  <a:pt x="24" y="124"/>
                  <a:pt x="24" y="124"/>
                </a:cubicBezTo>
                <a:cubicBezTo>
                  <a:pt x="25" y="126"/>
                  <a:pt x="26" y="127"/>
                  <a:pt x="26" y="129"/>
                </a:cubicBezTo>
                <a:cubicBezTo>
                  <a:pt x="27" y="132"/>
                  <a:pt x="27" y="132"/>
                  <a:pt x="27" y="132"/>
                </a:cubicBezTo>
                <a:cubicBezTo>
                  <a:pt x="39" y="136"/>
                  <a:pt x="39" y="136"/>
                  <a:pt x="39" y="136"/>
                </a:cubicBezTo>
                <a:cubicBezTo>
                  <a:pt x="43" y="135"/>
                  <a:pt x="43" y="135"/>
                  <a:pt x="43" y="135"/>
                </a:cubicBezTo>
                <a:cubicBezTo>
                  <a:pt x="46" y="130"/>
                  <a:pt x="46" y="130"/>
                  <a:pt x="46" y="130"/>
                </a:cubicBezTo>
                <a:cubicBezTo>
                  <a:pt x="56" y="112"/>
                  <a:pt x="56" y="112"/>
                  <a:pt x="56" y="112"/>
                </a:cubicBezTo>
                <a:cubicBezTo>
                  <a:pt x="56" y="112"/>
                  <a:pt x="56" y="112"/>
                  <a:pt x="56" y="112"/>
                </a:cubicBezTo>
                <a:cubicBezTo>
                  <a:pt x="56" y="112"/>
                  <a:pt x="56" y="112"/>
                  <a:pt x="56" y="112"/>
                </a:cubicBezTo>
                <a:cubicBezTo>
                  <a:pt x="61" y="106"/>
                  <a:pt x="61" y="106"/>
                  <a:pt x="61" y="106"/>
                </a:cubicBezTo>
                <a:cubicBezTo>
                  <a:pt x="61" y="105"/>
                  <a:pt x="61" y="105"/>
                  <a:pt x="61" y="105"/>
                </a:cubicBezTo>
                <a:cubicBezTo>
                  <a:pt x="69" y="102"/>
                  <a:pt x="69" y="102"/>
                  <a:pt x="69" y="102"/>
                </a:cubicBezTo>
                <a:cubicBezTo>
                  <a:pt x="74" y="101"/>
                  <a:pt x="74" y="101"/>
                  <a:pt x="74" y="101"/>
                </a:cubicBezTo>
                <a:cubicBezTo>
                  <a:pt x="76" y="98"/>
                  <a:pt x="78" y="96"/>
                  <a:pt x="80" y="96"/>
                </a:cubicBezTo>
                <a:cubicBezTo>
                  <a:pt x="81" y="96"/>
                  <a:pt x="83" y="97"/>
                  <a:pt x="86" y="99"/>
                </a:cubicBezTo>
                <a:cubicBezTo>
                  <a:pt x="87" y="99"/>
                  <a:pt x="87" y="99"/>
                  <a:pt x="87" y="99"/>
                </a:cubicBezTo>
                <a:cubicBezTo>
                  <a:pt x="87" y="100"/>
                  <a:pt x="87" y="100"/>
                  <a:pt x="87" y="100"/>
                </a:cubicBezTo>
                <a:cubicBezTo>
                  <a:pt x="94" y="110"/>
                  <a:pt x="94" y="110"/>
                  <a:pt x="94" y="110"/>
                </a:cubicBezTo>
                <a:cubicBezTo>
                  <a:pt x="94" y="110"/>
                  <a:pt x="94" y="110"/>
                  <a:pt x="94" y="110"/>
                </a:cubicBezTo>
                <a:cubicBezTo>
                  <a:pt x="94" y="110"/>
                  <a:pt x="94" y="110"/>
                  <a:pt x="94" y="110"/>
                </a:cubicBezTo>
                <a:cubicBezTo>
                  <a:pt x="94" y="111"/>
                  <a:pt x="94" y="111"/>
                  <a:pt x="94" y="111"/>
                </a:cubicBezTo>
                <a:cubicBezTo>
                  <a:pt x="95" y="119"/>
                  <a:pt x="95" y="119"/>
                  <a:pt x="95" y="119"/>
                </a:cubicBezTo>
                <a:cubicBezTo>
                  <a:pt x="94" y="127"/>
                  <a:pt x="94" y="127"/>
                  <a:pt x="94" y="127"/>
                </a:cubicBezTo>
                <a:cubicBezTo>
                  <a:pt x="94" y="127"/>
                  <a:pt x="94" y="127"/>
                  <a:pt x="94" y="127"/>
                </a:cubicBezTo>
                <a:cubicBezTo>
                  <a:pt x="92" y="134"/>
                  <a:pt x="92" y="134"/>
                  <a:pt x="92" y="134"/>
                </a:cubicBezTo>
                <a:cubicBezTo>
                  <a:pt x="92" y="134"/>
                  <a:pt x="92" y="134"/>
                  <a:pt x="92" y="134"/>
                </a:cubicBezTo>
                <a:cubicBezTo>
                  <a:pt x="92" y="135"/>
                  <a:pt x="92" y="135"/>
                  <a:pt x="92" y="135"/>
                </a:cubicBezTo>
                <a:cubicBezTo>
                  <a:pt x="92" y="135"/>
                  <a:pt x="92" y="135"/>
                  <a:pt x="92" y="135"/>
                </a:cubicBezTo>
                <a:cubicBezTo>
                  <a:pt x="87" y="142"/>
                  <a:pt x="87" y="142"/>
                  <a:pt x="87" y="142"/>
                </a:cubicBezTo>
                <a:cubicBezTo>
                  <a:pt x="84" y="147"/>
                  <a:pt x="84" y="147"/>
                  <a:pt x="84" y="147"/>
                </a:cubicBezTo>
                <a:cubicBezTo>
                  <a:pt x="85" y="156"/>
                  <a:pt x="85" y="156"/>
                  <a:pt x="85" y="156"/>
                </a:cubicBezTo>
                <a:cubicBezTo>
                  <a:pt x="86" y="156"/>
                  <a:pt x="86" y="156"/>
                  <a:pt x="86" y="156"/>
                </a:cubicBezTo>
                <a:cubicBezTo>
                  <a:pt x="88" y="154"/>
                  <a:pt x="88" y="154"/>
                  <a:pt x="88" y="154"/>
                </a:cubicBezTo>
                <a:cubicBezTo>
                  <a:pt x="92" y="152"/>
                  <a:pt x="92" y="152"/>
                  <a:pt x="92" y="152"/>
                </a:cubicBezTo>
                <a:cubicBezTo>
                  <a:pt x="92" y="151"/>
                  <a:pt x="92" y="151"/>
                  <a:pt x="92" y="151"/>
                </a:cubicBezTo>
                <a:cubicBezTo>
                  <a:pt x="93" y="150"/>
                  <a:pt x="93" y="150"/>
                  <a:pt x="93" y="150"/>
                </a:cubicBezTo>
                <a:cubicBezTo>
                  <a:pt x="97" y="154"/>
                  <a:pt x="97" y="154"/>
                  <a:pt x="97" y="154"/>
                </a:cubicBezTo>
                <a:cubicBezTo>
                  <a:pt x="97" y="154"/>
                  <a:pt x="97" y="154"/>
                  <a:pt x="97" y="154"/>
                </a:cubicBezTo>
                <a:cubicBezTo>
                  <a:pt x="97" y="160"/>
                  <a:pt x="97" y="160"/>
                  <a:pt x="97" y="160"/>
                </a:cubicBezTo>
                <a:cubicBezTo>
                  <a:pt x="96" y="160"/>
                  <a:pt x="96" y="160"/>
                  <a:pt x="96" y="160"/>
                </a:cubicBezTo>
                <a:cubicBezTo>
                  <a:pt x="93" y="162"/>
                  <a:pt x="93" y="162"/>
                  <a:pt x="93" y="162"/>
                </a:cubicBezTo>
                <a:cubicBezTo>
                  <a:pt x="92" y="164"/>
                  <a:pt x="92" y="164"/>
                  <a:pt x="92" y="164"/>
                </a:cubicBezTo>
                <a:cubicBezTo>
                  <a:pt x="92" y="167"/>
                  <a:pt x="92" y="167"/>
                  <a:pt x="92" y="167"/>
                </a:cubicBezTo>
                <a:cubicBezTo>
                  <a:pt x="91" y="168"/>
                  <a:pt x="91" y="168"/>
                  <a:pt x="91" y="168"/>
                </a:cubicBezTo>
                <a:cubicBezTo>
                  <a:pt x="91" y="168"/>
                  <a:pt x="91" y="168"/>
                  <a:pt x="91" y="168"/>
                </a:cubicBezTo>
                <a:cubicBezTo>
                  <a:pt x="89" y="172"/>
                  <a:pt x="89" y="172"/>
                  <a:pt x="89" y="172"/>
                </a:cubicBezTo>
                <a:cubicBezTo>
                  <a:pt x="88" y="172"/>
                  <a:pt x="88" y="172"/>
                  <a:pt x="88" y="172"/>
                </a:cubicBezTo>
                <a:cubicBezTo>
                  <a:pt x="88" y="172"/>
                  <a:pt x="88" y="172"/>
                  <a:pt x="88" y="172"/>
                </a:cubicBezTo>
                <a:cubicBezTo>
                  <a:pt x="84" y="173"/>
                  <a:pt x="84" y="173"/>
                  <a:pt x="84" y="173"/>
                </a:cubicBezTo>
                <a:cubicBezTo>
                  <a:pt x="81" y="174"/>
                  <a:pt x="81" y="174"/>
                  <a:pt x="81" y="174"/>
                </a:cubicBezTo>
                <a:cubicBezTo>
                  <a:pt x="79" y="178"/>
                  <a:pt x="79" y="178"/>
                  <a:pt x="79" y="178"/>
                </a:cubicBezTo>
                <a:cubicBezTo>
                  <a:pt x="79" y="179"/>
                  <a:pt x="79" y="179"/>
                  <a:pt x="79" y="179"/>
                </a:cubicBezTo>
                <a:cubicBezTo>
                  <a:pt x="92" y="177"/>
                  <a:pt x="92" y="177"/>
                  <a:pt x="92" y="177"/>
                </a:cubicBezTo>
                <a:cubicBezTo>
                  <a:pt x="95" y="175"/>
                  <a:pt x="95" y="175"/>
                  <a:pt x="95" y="175"/>
                </a:cubicBezTo>
                <a:cubicBezTo>
                  <a:pt x="99" y="164"/>
                  <a:pt x="99" y="164"/>
                  <a:pt x="99" y="164"/>
                </a:cubicBezTo>
                <a:cubicBezTo>
                  <a:pt x="99" y="164"/>
                  <a:pt x="99" y="164"/>
                  <a:pt x="99" y="164"/>
                </a:cubicBezTo>
                <a:cubicBezTo>
                  <a:pt x="129" y="133"/>
                  <a:pt x="129" y="133"/>
                  <a:pt x="129" y="133"/>
                </a:cubicBezTo>
                <a:cubicBezTo>
                  <a:pt x="130" y="133"/>
                  <a:pt x="130" y="133"/>
                  <a:pt x="130" y="133"/>
                </a:cubicBezTo>
                <a:cubicBezTo>
                  <a:pt x="136" y="130"/>
                  <a:pt x="136" y="130"/>
                  <a:pt x="136" y="130"/>
                </a:cubicBezTo>
                <a:cubicBezTo>
                  <a:pt x="136" y="130"/>
                  <a:pt x="136" y="130"/>
                  <a:pt x="136" y="130"/>
                </a:cubicBezTo>
                <a:cubicBezTo>
                  <a:pt x="136" y="130"/>
                  <a:pt x="136" y="130"/>
                  <a:pt x="136" y="130"/>
                </a:cubicBezTo>
                <a:cubicBezTo>
                  <a:pt x="142" y="130"/>
                  <a:pt x="142" y="130"/>
                  <a:pt x="142" y="130"/>
                </a:cubicBezTo>
                <a:cubicBezTo>
                  <a:pt x="147" y="129"/>
                  <a:pt x="147" y="129"/>
                  <a:pt x="147" y="129"/>
                </a:cubicBezTo>
                <a:cubicBezTo>
                  <a:pt x="152" y="126"/>
                  <a:pt x="152" y="126"/>
                  <a:pt x="152" y="126"/>
                </a:cubicBezTo>
                <a:cubicBezTo>
                  <a:pt x="156" y="122"/>
                  <a:pt x="156" y="122"/>
                  <a:pt x="156" y="122"/>
                </a:cubicBezTo>
                <a:cubicBezTo>
                  <a:pt x="163" y="104"/>
                  <a:pt x="163" y="104"/>
                  <a:pt x="163" y="104"/>
                </a:cubicBezTo>
                <a:cubicBezTo>
                  <a:pt x="163" y="104"/>
                  <a:pt x="163" y="104"/>
                  <a:pt x="163" y="104"/>
                </a:cubicBezTo>
                <a:cubicBezTo>
                  <a:pt x="163" y="104"/>
                  <a:pt x="163" y="104"/>
                  <a:pt x="163" y="104"/>
                </a:cubicBezTo>
                <a:cubicBezTo>
                  <a:pt x="188" y="78"/>
                  <a:pt x="188" y="78"/>
                  <a:pt x="188" y="78"/>
                </a:cubicBezTo>
                <a:cubicBezTo>
                  <a:pt x="188" y="78"/>
                  <a:pt x="188" y="78"/>
                  <a:pt x="188" y="78"/>
                </a:cubicBezTo>
                <a:cubicBezTo>
                  <a:pt x="186" y="64"/>
                  <a:pt x="186" y="64"/>
                  <a:pt x="186" y="64"/>
                </a:cubicBezTo>
                <a:cubicBezTo>
                  <a:pt x="185" y="63"/>
                  <a:pt x="183" y="62"/>
                  <a:pt x="182" y="61"/>
                </a:cubicBezTo>
                <a:cubicBezTo>
                  <a:pt x="182" y="60"/>
                  <a:pt x="182" y="60"/>
                  <a:pt x="182" y="60"/>
                </a:cubicBezTo>
                <a:cubicBezTo>
                  <a:pt x="182" y="61"/>
                  <a:pt x="182" y="61"/>
                  <a:pt x="182" y="61"/>
                </a:cubicBezTo>
                <a:cubicBezTo>
                  <a:pt x="178" y="61"/>
                  <a:pt x="178" y="61"/>
                  <a:pt x="178" y="61"/>
                </a:cubicBezTo>
                <a:cubicBezTo>
                  <a:pt x="176" y="60"/>
                  <a:pt x="174" y="60"/>
                  <a:pt x="173" y="58"/>
                </a:cubicBezTo>
                <a:cubicBezTo>
                  <a:pt x="172" y="55"/>
                  <a:pt x="172" y="55"/>
                  <a:pt x="172" y="55"/>
                </a:cubicBezTo>
                <a:cubicBezTo>
                  <a:pt x="172" y="55"/>
                  <a:pt x="172" y="55"/>
                  <a:pt x="172" y="55"/>
                </a:cubicBezTo>
                <a:cubicBezTo>
                  <a:pt x="171" y="54"/>
                  <a:pt x="171" y="54"/>
                  <a:pt x="171" y="54"/>
                </a:cubicBezTo>
                <a:cubicBezTo>
                  <a:pt x="171" y="33"/>
                  <a:pt x="171" y="33"/>
                  <a:pt x="171" y="33"/>
                </a:cubicBezTo>
                <a:cubicBezTo>
                  <a:pt x="169" y="32"/>
                  <a:pt x="166" y="30"/>
                  <a:pt x="164" y="28"/>
                </a:cubicBezTo>
                <a:cubicBezTo>
                  <a:pt x="158" y="22"/>
                  <a:pt x="158" y="22"/>
                  <a:pt x="158" y="22"/>
                </a:cubicBezTo>
                <a:cubicBezTo>
                  <a:pt x="154" y="15"/>
                  <a:pt x="154" y="15"/>
                  <a:pt x="154" y="15"/>
                </a:cubicBezTo>
                <a:cubicBezTo>
                  <a:pt x="153" y="14"/>
                  <a:pt x="153" y="11"/>
                  <a:pt x="153" y="8"/>
                </a:cubicBezTo>
                <a:cubicBezTo>
                  <a:pt x="154" y="6"/>
                  <a:pt x="154" y="6"/>
                  <a:pt x="154" y="6"/>
                </a:cubicBezTo>
                <a:cubicBezTo>
                  <a:pt x="151" y="2"/>
                  <a:pt x="151" y="2"/>
                  <a:pt x="151" y="2"/>
                </a:cubicBezTo>
                <a:cubicBezTo>
                  <a:pt x="150" y="5"/>
                  <a:pt x="150" y="5"/>
                  <a:pt x="150" y="5"/>
                </a:cubicBezTo>
                <a:cubicBezTo>
                  <a:pt x="147" y="12"/>
                  <a:pt x="147" y="12"/>
                  <a:pt x="147" y="12"/>
                </a:cubicBezTo>
                <a:cubicBezTo>
                  <a:pt x="146" y="12"/>
                  <a:pt x="146" y="12"/>
                  <a:pt x="146" y="12"/>
                </a:cubicBezTo>
                <a:cubicBezTo>
                  <a:pt x="143" y="12"/>
                  <a:pt x="140" y="12"/>
                  <a:pt x="137" y="10"/>
                </a:cubicBezTo>
                <a:cubicBezTo>
                  <a:pt x="135" y="10"/>
                  <a:pt x="134" y="8"/>
                  <a:pt x="134" y="5"/>
                </a:cubicBezTo>
                <a:cubicBezTo>
                  <a:pt x="134" y="4"/>
                  <a:pt x="134" y="4"/>
                  <a:pt x="134" y="4"/>
                </a:cubicBezTo>
                <a:cubicBezTo>
                  <a:pt x="132" y="4"/>
                  <a:pt x="132" y="4"/>
                  <a:pt x="132" y="4"/>
                </a:cubicBezTo>
                <a:cubicBezTo>
                  <a:pt x="124" y="6"/>
                  <a:pt x="124" y="6"/>
                  <a:pt x="124" y="6"/>
                </a:cubicBezTo>
                <a:cubicBezTo>
                  <a:pt x="118" y="0"/>
                  <a:pt x="118" y="0"/>
                  <a:pt x="118" y="0"/>
                </a:cubicBezTo>
                <a:cubicBezTo>
                  <a:pt x="116" y="0"/>
                  <a:pt x="116" y="0"/>
                  <a:pt x="116" y="0"/>
                </a:cubicBezTo>
                <a:cubicBezTo>
                  <a:pt x="114" y="2"/>
                  <a:pt x="114" y="2"/>
                  <a:pt x="114" y="2"/>
                </a:cubicBezTo>
                <a:cubicBezTo>
                  <a:pt x="117" y="6"/>
                  <a:pt x="117" y="6"/>
                  <a:pt x="117" y="6"/>
                </a:cubicBezTo>
                <a:cubicBezTo>
                  <a:pt x="118" y="7"/>
                  <a:pt x="118" y="7"/>
                  <a:pt x="118" y="7"/>
                </a:cubicBezTo>
                <a:cubicBezTo>
                  <a:pt x="114" y="15"/>
                  <a:pt x="114" y="15"/>
                  <a:pt x="114" y="15"/>
                </a:cubicBezTo>
                <a:cubicBezTo>
                  <a:pt x="113" y="15"/>
                  <a:pt x="113" y="15"/>
                  <a:pt x="113" y="15"/>
                </a:cubicBezTo>
                <a:cubicBezTo>
                  <a:pt x="113" y="16"/>
                  <a:pt x="113" y="16"/>
                  <a:pt x="113" y="16"/>
                </a:cubicBezTo>
                <a:cubicBezTo>
                  <a:pt x="113" y="16"/>
                  <a:pt x="113" y="16"/>
                  <a:pt x="113" y="16"/>
                </a:cubicBezTo>
                <a:cubicBezTo>
                  <a:pt x="106" y="24"/>
                  <a:pt x="106" y="24"/>
                  <a:pt x="106" y="24"/>
                </a:cubicBezTo>
                <a:cubicBezTo>
                  <a:pt x="105" y="24"/>
                  <a:pt x="105" y="24"/>
                  <a:pt x="105" y="24"/>
                </a:cubicBezTo>
                <a:cubicBezTo>
                  <a:pt x="104" y="24"/>
                  <a:pt x="104" y="24"/>
                  <a:pt x="104" y="24"/>
                </a:cubicBezTo>
                <a:cubicBezTo>
                  <a:pt x="93" y="25"/>
                  <a:pt x="93" y="25"/>
                  <a:pt x="93" y="25"/>
                </a:cubicBezTo>
                <a:lnTo>
                  <a:pt x="86" y="23"/>
                </a:lnTo>
                <a:close/>
              </a:path>
            </a:pathLst>
          </a:custGeom>
          <a:solidFill>
            <a:srgbClr val="47B39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4" name="Freeform 28"/>
          <p:cNvSpPr>
            <a:spLocks/>
          </p:cNvSpPr>
          <p:nvPr/>
        </p:nvSpPr>
        <p:spPr bwMode="auto">
          <a:xfrm>
            <a:off x="7483525" y="1863725"/>
            <a:ext cx="1006475" cy="684213"/>
          </a:xfrm>
          <a:custGeom>
            <a:avLst/>
            <a:gdLst>
              <a:gd name="T0" fmla="*/ 47 w 268"/>
              <a:gd name="T1" fmla="*/ 3 h 182"/>
              <a:gd name="T2" fmla="*/ 36 w 268"/>
              <a:gd name="T3" fmla="*/ 6 h 182"/>
              <a:gd name="T4" fmla="*/ 34 w 268"/>
              <a:gd name="T5" fmla="*/ 10 h 182"/>
              <a:gd name="T6" fmla="*/ 29 w 268"/>
              <a:gd name="T7" fmla="*/ 18 h 182"/>
              <a:gd name="T8" fmla="*/ 21 w 268"/>
              <a:gd name="T9" fmla="*/ 24 h 182"/>
              <a:gd name="T10" fmla="*/ 11 w 268"/>
              <a:gd name="T11" fmla="*/ 17 h 182"/>
              <a:gd name="T12" fmla="*/ 0 w 268"/>
              <a:gd name="T13" fmla="*/ 20 h 182"/>
              <a:gd name="T14" fmla="*/ 16 w 268"/>
              <a:gd name="T15" fmla="*/ 30 h 182"/>
              <a:gd name="T16" fmla="*/ 17 w 268"/>
              <a:gd name="T17" fmla="*/ 32 h 182"/>
              <a:gd name="T18" fmla="*/ 18 w 268"/>
              <a:gd name="T19" fmla="*/ 52 h 182"/>
              <a:gd name="T20" fmla="*/ 30 w 268"/>
              <a:gd name="T21" fmla="*/ 76 h 182"/>
              <a:gd name="T22" fmla="*/ 38 w 268"/>
              <a:gd name="T23" fmla="*/ 68 h 182"/>
              <a:gd name="T24" fmla="*/ 49 w 268"/>
              <a:gd name="T25" fmla="*/ 66 h 182"/>
              <a:gd name="T26" fmla="*/ 49 w 268"/>
              <a:gd name="T27" fmla="*/ 66 h 182"/>
              <a:gd name="T28" fmla="*/ 60 w 268"/>
              <a:gd name="T29" fmla="*/ 78 h 182"/>
              <a:gd name="T30" fmla="*/ 63 w 268"/>
              <a:gd name="T31" fmla="*/ 88 h 182"/>
              <a:gd name="T32" fmla="*/ 62 w 268"/>
              <a:gd name="T33" fmla="*/ 98 h 182"/>
              <a:gd name="T34" fmla="*/ 69 w 268"/>
              <a:gd name="T35" fmla="*/ 107 h 182"/>
              <a:gd name="T36" fmla="*/ 79 w 268"/>
              <a:gd name="T37" fmla="*/ 104 h 182"/>
              <a:gd name="T38" fmla="*/ 84 w 268"/>
              <a:gd name="T39" fmla="*/ 109 h 182"/>
              <a:gd name="T40" fmla="*/ 96 w 268"/>
              <a:gd name="T41" fmla="*/ 114 h 182"/>
              <a:gd name="T42" fmla="*/ 105 w 268"/>
              <a:gd name="T43" fmla="*/ 111 h 182"/>
              <a:gd name="T44" fmla="*/ 110 w 268"/>
              <a:gd name="T45" fmla="*/ 106 h 182"/>
              <a:gd name="T46" fmla="*/ 116 w 268"/>
              <a:gd name="T47" fmla="*/ 121 h 182"/>
              <a:gd name="T48" fmla="*/ 131 w 268"/>
              <a:gd name="T49" fmla="*/ 137 h 182"/>
              <a:gd name="T50" fmla="*/ 134 w 268"/>
              <a:gd name="T51" fmla="*/ 162 h 182"/>
              <a:gd name="T52" fmla="*/ 144 w 268"/>
              <a:gd name="T53" fmla="*/ 166 h 182"/>
              <a:gd name="T54" fmla="*/ 150 w 268"/>
              <a:gd name="T55" fmla="*/ 182 h 182"/>
              <a:gd name="T56" fmla="*/ 186 w 268"/>
              <a:gd name="T57" fmla="*/ 152 h 182"/>
              <a:gd name="T58" fmla="*/ 200 w 268"/>
              <a:gd name="T59" fmla="*/ 136 h 182"/>
              <a:gd name="T60" fmla="*/ 226 w 268"/>
              <a:gd name="T61" fmla="*/ 114 h 182"/>
              <a:gd name="T62" fmla="*/ 236 w 268"/>
              <a:gd name="T63" fmla="*/ 106 h 182"/>
              <a:gd name="T64" fmla="*/ 238 w 268"/>
              <a:gd name="T65" fmla="*/ 85 h 182"/>
              <a:gd name="T66" fmla="*/ 247 w 268"/>
              <a:gd name="T67" fmla="*/ 84 h 182"/>
              <a:gd name="T68" fmla="*/ 262 w 268"/>
              <a:gd name="T69" fmla="*/ 99 h 182"/>
              <a:gd name="T70" fmla="*/ 259 w 268"/>
              <a:gd name="T71" fmla="*/ 88 h 182"/>
              <a:gd name="T72" fmla="*/ 268 w 268"/>
              <a:gd name="T73" fmla="*/ 79 h 182"/>
              <a:gd name="T74" fmla="*/ 263 w 268"/>
              <a:gd name="T75" fmla="*/ 63 h 182"/>
              <a:gd name="T76" fmla="*/ 246 w 268"/>
              <a:gd name="T77" fmla="*/ 55 h 182"/>
              <a:gd name="T78" fmla="*/ 240 w 268"/>
              <a:gd name="T79" fmla="*/ 54 h 182"/>
              <a:gd name="T80" fmla="*/ 234 w 268"/>
              <a:gd name="T81" fmla="*/ 55 h 182"/>
              <a:gd name="T82" fmla="*/ 223 w 268"/>
              <a:gd name="T83" fmla="*/ 55 h 182"/>
              <a:gd name="T84" fmla="*/ 222 w 268"/>
              <a:gd name="T85" fmla="*/ 69 h 182"/>
              <a:gd name="T86" fmla="*/ 208 w 268"/>
              <a:gd name="T87" fmla="*/ 72 h 182"/>
              <a:gd name="T88" fmla="*/ 188 w 268"/>
              <a:gd name="T89" fmla="*/ 54 h 182"/>
              <a:gd name="T90" fmla="*/ 183 w 268"/>
              <a:gd name="T91" fmla="*/ 44 h 182"/>
              <a:gd name="T92" fmla="*/ 184 w 268"/>
              <a:gd name="T93" fmla="*/ 50 h 182"/>
              <a:gd name="T94" fmla="*/ 179 w 268"/>
              <a:gd name="T95" fmla="*/ 60 h 182"/>
              <a:gd name="T96" fmla="*/ 168 w 268"/>
              <a:gd name="T97" fmla="*/ 57 h 182"/>
              <a:gd name="T98" fmla="*/ 166 w 268"/>
              <a:gd name="T99" fmla="*/ 47 h 182"/>
              <a:gd name="T100" fmla="*/ 156 w 268"/>
              <a:gd name="T101" fmla="*/ 43 h 182"/>
              <a:gd name="T102" fmla="*/ 144 w 268"/>
              <a:gd name="T103" fmla="*/ 35 h 182"/>
              <a:gd name="T104" fmla="*/ 128 w 268"/>
              <a:gd name="T105" fmla="*/ 29 h 182"/>
              <a:gd name="T106" fmla="*/ 117 w 268"/>
              <a:gd name="T107" fmla="*/ 34 h 182"/>
              <a:gd name="T108" fmla="*/ 112 w 268"/>
              <a:gd name="T109" fmla="*/ 24 h 182"/>
              <a:gd name="T110" fmla="*/ 98 w 268"/>
              <a:gd name="T111" fmla="*/ 24 h 182"/>
              <a:gd name="T112" fmla="*/ 82 w 268"/>
              <a:gd name="T113" fmla="*/ 27 h 182"/>
              <a:gd name="T114" fmla="*/ 67 w 268"/>
              <a:gd name="T115" fmla="*/ 26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268" h="182">
                <a:moveTo>
                  <a:pt x="52" y="9"/>
                </a:moveTo>
                <a:cubicBezTo>
                  <a:pt x="51" y="0"/>
                  <a:pt x="51" y="0"/>
                  <a:pt x="51" y="0"/>
                </a:cubicBezTo>
                <a:cubicBezTo>
                  <a:pt x="47" y="3"/>
                  <a:pt x="47" y="3"/>
                  <a:pt x="47" y="3"/>
                </a:cubicBezTo>
                <a:cubicBezTo>
                  <a:pt x="46" y="3"/>
                  <a:pt x="46" y="3"/>
                  <a:pt x="46" y="3"/>
                </a:cubicBezTo>
                <a:cubicBezTo>
                  <a:pt x="37" y="6"/>
                  <a:pt x="37" y="6"/>
                  <a:pt x="37" y="6"/>
                </a:cubicBezTo>
                <a:cubicBezTo>
                  <a:pt x="36" y="6"/>
                  <a:pt x="36" y="6"/>
                  <a:pt x="36" y="6"/>
                </a:cubicBezTo>
                <a:cubicBezTo>
                  <a:pt x="35" y="5"/>
                  <a:pt x="35" y="5"/>
                  <a:pt x="35" y="5"/>
                </a:cubicBezTo>
                <a:cubicBezTo>
                  <a:pt x="35" y="10"/>
                  <a:pt x="35" y="10"/>
                  <a:pt x="35" y="10"/>
                </a:cubicBezTo>
                <a:cubicBezTo>
                  <a:pt x="34" y="10"/>
                  <a:pt x="34" y="10"/>
                  <a:pt x="34" y="10"/>
                </a:cubicBezTo>
                <a:cubicBezTo>
                  <a:pt x="30" y="17"/>
                  <a:pt x="30" y="17"/>
                  <a:pt x="30" y="17"/>
                </a:cubicBezTo>
                <a:cubicBezTo>
                  <a:pt x="29" y="17"/>
                  <a:pt x="29" y="17"/>
                  <a:pt x="29" y="17"/>
                </a:cubicBezTo>
                <a:cubicBezTo>
                  <a:pt x="29" y="18"/>
                  <a:pt x="29" y="18"/>
                  <a:pt x="29" y="18"/>
                </a:cubicBezTo>
                <a:cubicBezTo>
                  <a:pt x="29" y="18"/>
                  <a:pt x="29" y="18"/>
                  <a:pt x="29" y="18"/>
                </a:cubicBezTo>
                <a:cubicBezTo>
                  <a:pt x="22" y="24"/>
                  <a:pt x="22" y="24"/>
                  <a:pt x="22" y="24"/>
                </a:cubicBezTo>
                <a:cubicBezTo>
                  <a:pt x="21" y="24"/>
                  <a:pt x="21" y="24"/>
                  <a:pt x="21" y="24"/>
                </a:cubicBezTo>
                <a:cubicBezTo>
                  <a:pt x="21" y="24"/>
                  <a:pt x="21" y="24"/>
                  <a:pt x="21" y="24"/>
                </a:cubicBezTo>
                <a:cubicBezTo>
                  <a:pt x="20" y="24"/>
                  <a:pt x="20" y="24"/>
                  <a:pt x="20" y="24"/>
                </a:cubicBezTo>
                <a:cubicBezTo>
                  <a:pt x="15" y="22"/>
                  <a:pt x="12" y="19"/>
                  <a:pt x="11" y="17"/>
                </a:cubicBezTo>
                <a:cubicBezTo>
                  <a:pt x="10" y="16"/>
                  <a:pt x="10" y="16"/>
                  <a:pt x="9" y="16"/>
                </a:cubicBezTo>
                <a:cubicBezTo>
                  <a:pt x="4" y="17"/>
                  <a:pt x="4" y="17"/>
                  <a:pt x="4" y="17"/>
                </a:cubicBezTo>
                <a:cubicBezTo>
                  <a:pt x="0" y="20"/>
                  <a:pt x="0" y="20"/>
                  <a:pt x="0" y="20"/>
                </a:cubicBezTo>
                <a:cubicBezTo>
                  <a:pt x="9" y="27"/>
                  <a:pt x="9" y="27"/>
                  <a:pt x="9" y="27"/>
                </a:cubicBezTo>
                <a:cubicBezTo>
                  <a:pt x="16" y="30"/>
                  <a:pt x="16" y="30"/>
                  <a:pt x="16" y="30"/>
                </a:cubicBezTo>
                <a:cubicBezTo>
                  <a:pt x="16" y="30"/>
                  <a:pt x="16" y="30"/>
                  <a:pt x="16" y="30"/>
                </a:cubicBezTo>
                <a:cubicBezTo>
                  <a:pt x="16" y="30"/>
                  <a:pt x="16" y="30"/>
                  <a:pt x="16" y="30"/>
                </a:cubicBezTo>
                <a:cubicBezTo>
                  <a:pt x="17" y="31"/>
                  <a:pt x="17" y="31"/>
                  <a:pt x="17" y="31"/>
                </a:cubicBezTo>
                <a:cubicBezTo>
                  <a:pt x="17" y="32"/>
                  <a:pt x="17" y="32"/>
                  <a:pt x="17" y="32"/>
                </a:cubicBezTo>
                <a:cubicBezTo>
                  <a:pt x="18" y="40"/>
                  <a:pt x="18" y="40"/>
                  <a:pt x="18" y="40"/>
                </a:cubicBezTo>
                <a:cubicBezTo>
                  <a:pt x="18" y="40"/>
                  <a:pt x="18" y="40"/>
                  <a:pt x="18" y="40"/>
                </a:cubicBezTo>
                <a:cubicBezTo>
                  <a:pt x="18" y="52"/>
                  <a:pt x="18" y="52"/>
                  <a:pt x="18" y="52"/>
                </a:cubicBezTo>
                <a:cubicBezTo>
                  <a:pt x="20" y="59"/>
                  <a:pt x="20" y="59"/>
                  <a:pt x="20" y="59"/>
                </a:cubicBezTo>
                <a:cubicBezTo>
                  <a:pt x="25" y="70"/>
                  <a:pt x="25" y="70"/>
                  <a:pt x="25" y="70"/>
                </a:cubicBezTo>
                <a:cubicBezTo>
                  <a:pt x="30" y="76"/>
                  <a:pt x="30" y="76"/>
                  <a:pt x="30" y="76"/>
                </a:cubicBezTo>
                <a:cubicBezTo>
                  <a:pt x="35" y="72"/>
                  <a:pt x="35" y="72"/>
                  <a:pt x="35" y="72"/>
                </a:cubicBezTo>
                <a:cubicBezTo>
                  <a:pt x="38" y="68"/>
                  <a:pt x="38" y="68"/>
                  <a:pt x="38" y="68"/>
                </a:cubicBezTo>
                <a:cubicBezTo>
                  <a:pt x="38" y="68"/>
                  <a:pt x="38" y="68"/>
                  <a:pt x="38" y="68"/>
                </a:cubicBezTo>
                <a:cubicBezTo>
                  <a:pt x="38" y="68"/>
                  <a:pt x="38" y="68"/>
                  <a:pt x="38" y="68"/>
                </a:cubicBezTo>
                <a:cubicBezTo>
                  <a:pt x="44" y="61"/>
                  <a:pt x="44" y="61"/>
                  <a:pt x="44" y="61"/>
                </a:cubicBezTo>
                <a:cubicBezTo>
                  <a:pt x="49" y="66"/>
                  <a:pt x="49" y="66"/>
                  <a:pt x="49" y="66"/>
                </a:cubicBezTo>
                <a:cubicBezTo>
                  <a:pt x="49" y="66"/>
                  <a:pt x="49" y="66"/>
                  <a:pt x="49" y="66"/>
                </a:cubicBezTo>
                <a:cubicBezTo>
                  <a:pt x="49" y="66"/>
                  <a:pt x="49" y="66"/>
                  <a:pt x="49" y="66"/>
                </a:cubicBezTo>
                <a:cubicBezTo>
                  <a:pt x="49" y="66"/>
                  <a:pt x="49" y="66"/>
                  <a:pt x="49" y="66"/>
                </a:cubicBezTo>
                <a:cubicBezTo>
                  <a:pt x="49" y="66"/>
                  <a:pt x="49" y="66"/>
                  <a:pt x="49" y="66"/>
                </a:cubicBezTo>
                <a:cubicBezTo>
                  <a:pt x="54" y="76"/>
                  <a:pt x="54" y="76"/>
                  <a:pt x="54" y="76"/>
                </a:cubicBezTo>
                <a:cubicBezTo>
                  <a:pt x="60" y="78"/>
                  <a:pt x="60" y="78"/>
                  <a:pt x="60" y="78"/>
                </a:cubicBezTo>
                <a:cubicBezTo>
                  <a:pt x="63" y="88"/>
                  <a:pt x="63" y="88"/>
                  <a:pt x="63" y="88"/>
                </a:cubicBezTo>
                <a:cubicBezTo>
                  <a:pt x="63" y="88"/>
                  <a:pt x="63" y="88"/>
                  <a:pt x="63" y="88"/>
                </a:cubicBezTo>
                <a:cubicBezTo>
                  <a:pt x="63" y="88"/>
                  <a:pt x="63" y="88"/>
                  <a:pt x="63" y="88"/>
                </a:cubicBezTo>
                <a:cubicBezTo>
                  <a:pt x="62" y="97"/>
                  <a:pt x="62" y="97"/>
                  <a:pt x="62" y="97"/>
                </a:cubicBezTo>
                <a:cubicBezTo>
                  <a:pt x="62" y="98"/>
                  <a:pt x="62" y="98"/>
                  <a:pt x="62" y="98"/>
                </a:cubicBezTo>
                <a:cubicBezTo>
                  <a:pt x="62" y="98"/>
                  <a:pt x="62" y="98"/>
                  <a:pt x="62" y="98"/>
                </a:cubicBezTo>
                <a:cubicBezTo>
                  <a:pt x="60" y="106"/>
                  <a:pt x="60" y="106"/>
                  <a:pt x="60" y="106"/>
                </a:cubicBezTo>
                <a:cubicBezTo>
                  <a:pt x="64" y="110"/>
                  <a:pt x="64" y="110"/>
                  <a:pt x="64" y="110"/>
                </a:cubicBezTo>
                <a:cubicBezTo>
                  <a:pt x="69" y="107"/>
                  <a:pt x="69" y="107"/>
                  <a:pt x="69" y="107"/>
                </a:cubicBezTo>
                <a:cubicBezTo>
                  <a:pt x="74" y="102"/>
                  <a:pt x="74" y="102"/>
                  <a:pt x="74" y="102"/>
                </a:cubicBezTo>
                <a:cubicBezTo>
                  <a:pt x="75" y="103"/>
                  <a:pt x="75" y="103"/>
                  <a:pt x="75" y="103"/>
                </a:cubicBezTo>
                <a:cubicBezTo>
                  <a:pt x="79" y="104"/>
                  <a:pt x="79" y="104"/>
                  <a:pt x="79" y="104"/>
                </a:cubicBezTo>
                <a:cubicBezTo>
                  <a:pt x="79" y="104"/>
                  <a:pt x="79" y="104"/>
                  <a:pt x="79" y="104"/>
                </a:cubicBezTo>
                <a:cubicBezTo>
                  <a:pt x="79" y="104"/>
                  <a:pt x="79" y="104"/>
                  <a:pt x="79" y="104"/>
                </a:cubicBezTo>
                <a:cubicBezTo>
                  <a:pt x="84" y="109"/>
                  <a:pt x="84" y="109"/>
                  <a:pt x="84" y="109"/>
                </a:cubicBezTo>
                <a:cubicBezTo>
                  <a:pt x="89" y="108"/>
                  <a:pt x="89" y="108"/>
                  <a:pt x="89" y="108"/>
                </a:cubicBezTo>
                <a:cubicBezTo>
                  <a:pt x="93" y="106"/>
                  <a:pt x="95" y="108"/>
                  <a:pt x="96" y="110"/>
                </a:cubicBezTo>
                <a:cubicBezTo>
                  <a:pt x="96" y="114"/>
                  <a:pt x="96" y="114"/>
                  <a:pt x="96" y="114"/>
                </a:cubicBezTo>
                <a:cubicBezTo>
                  <a:pt x="97" y="114"/>
                  <a:pt x="97" y="114"/>
                  <a:pt x="97" y="114"/>
                </a:cubicBezTo>
                <a:cubicBezTo>
                  <a:pt x="102" y="116"/>
                  <a:pt x="102" y="116"/>
                  <a:pt x="102" y="116"/>
                </a:cubicBezTo>
                <a:cubicBezTo>
                  <a:pt x="105" y="111"/>
                  <a:pt x="105" y="111"/>
                  <a:pt x="105" y="111"/>
                </a:cubicBezTo>
                <a:cubicBezTo>
                  <a:pt x="105" y="109"/>
                  <a:pt x="105" y="109"/>
                  <a:pt x="105" y="109"/>
                </a:cubicBezTo>
                <a:cubicBezTo>
                  <a:pt x="105" y="107"/>
                  <a:pt x="105" y="106"/>
                  <a:pt x="106" y="105"/>
                </a:cubicBezTo>
                <a:cubicBezTo>
                  <a:pt x="110" y="106"/>
                  <a:pt x="110" y="106"/>
                  <a:pt x="110" y="106"/>
                </a:cubicBezTo>
                <a:cubicBezTo>
                  <a:pt x="114" y="108"/>
                  <a:pt x="116" y="110"/>
                  <a:pt x="116" y="114"/>
                </a:cubicBezTo>
                <a:cubicBezTo>
                  <a:pt x="116" y="116"/>
                  <a:pt x="116" y="116"/>
                  <a:pt x="116" y="116"/>
                </a:cubicBezTo>
                <a:cubicBezTo>
                  <a:pt x="116" y="121"/>
                  <a:pt x="116" y="121"/>
                  <a:pt x="116" y="121"/>
                </a:cubicBezTo>
                <a:cubicBezTo>
                  <a:pt x="120" y="128"/>
                  <a:pt x="120" y="128"/>
                  <a:pt x="120" y="128"/>
                </a:cubicBezTo>
                <a:cubicBezTo>
                  <a:pt x="125" y="133"/>
                  <a:pt x="125" y="133"/>
                  <a:pt x="125" y="133"/>
                </a:cubicBezTo>
                <a:cubicBezTo>
                  <a:pt x="127" y="135"/>
                  <a:pt x="129" y="136"/>
                  <a:pt x="131" y="137"/>
                </a:cubicBezTo>
                <a:cubicBezTo>
                  <a:pt x="132" y="137"/>
                  <a:pt x="132" y="137"/>
                  <a:pt x="132" y="137"/>
                </a:cubicBezTo>
                <a:cubicBezTo>
                  <a:pt x="133" y="138"/>
                  <a:pt x="134" y="140"/>
                  <a:pt x="134" y="144"/>
                </a:cubicBezTo>
                <a:cubicBezTo>
                  <a:pt x="134" y="162"/>
                  <a:pt x="134" y="162"/>
                  <a:pt x="134" y="162"/>
                </a:cubicBezTo>
                <a:cubicBezTo>
                  <a:pt x="134" y="164"/>
                  <a:pt x="136" y="165"/>
                  <a:pt x="137" y="165"/>
                </a:cubicBezTo>
                <a:cubicBezTo>
                  <a:pt x="138" y="165"/>
                  <a:pt x="138" y="165"/>
                  <a:pt x="138" y="165"/>
                </a:cubicBezTo>
                <a:cubicBezTo>
                  <a:pt x="140" y="164"/>
                  <a:pt x="142" y="164"/>
                  <a:pt x="144" y="166"/>
                </a:cubicBezTo>
                <a:cubicBezTo>
                  <a:pt x="145" y="167"/>
                  <a:pt x="145" y="167"/>
                  <a:pt x="145" y="167"/>
                </a:cubicBezTo>
                <a:cubicBezTo>
                  <a:pt x="147" y="168"/>
                  <a:pt x="148" y="169"/>
                  <a:pt x="149" y="172"/>
                </a:cubicBezTo>
                <a:cubicBezTo>
                  <a:pt x="150" y="182"/>
                  <a:pt x="150" y="182"/>
                  <a:pt x="150" y="182"/>
                </a:cubicBezTo>
                <a:cubicBezTo>
                  <a:pt x="159" y="164"/>
                  <a:pt x="159" y="164"/>
                  <a:pt x="159" y="164"/>
                </a:cubicBezTo>
                <a:cubicBezTo>
                  <a:pt x="162" y="154"/>
                  <a:pt x="165" y="148"/>
                  <a:pt x="169" y="147"/>
                </a:cubicBezTo>
                <a:cubicBezTo>
                  <a:pt x="173" y="146"/>
                  <a:pt x="178" y="148"/>
                  <a:pt x="186" y="152"/>
                </a:cubicBezTo>
                <a:cubicBezTo>
                  <a:pt x="212" y="154"/>
                  <a:pt x="212" y="154"/>
                  <a:pt x="212" y="154"/>
                </a:cubicBezTo>
                <a:cubicBezTo>
                  <a:pt x="212" y="148"/>
                  <a:pt x="212" y="148"/>
                  <a:pt x="212" y="148"/>
                </a:cubicBezTo>
                <a:cubicBezTo>
                  <a:pt x="200" y="136"/>
                  <a:pt x="200" y="136"/>
                  <a:pt x="200" y="136"/>
                </a:cubicBezTo>
                <a:cubicBezTo>
                  <a:pt x="195" y="133"/>
                  <a:pt x="192" y="131"/>
                  <a:pt x="193" y="129"/>
                </a:cubicBezTo>
                <a:cubicBezTo>
                  <a:pt x="202" y="130"/>
                  <a:pt x="202" y="130"/>
                  <a:pt x="202" y="130"/>
                </a:cubicBezTo>
                <a:cubicBezTo>
                  <a:pt x="211" y="132"/>
                  <a:pt x="219" y="128"/>
                  <a:pt x="226" y="114"/>
                </a:cubicBezTo>
                <a:cubicBezTo>
                  <a:pt x="226" y="114"/>
                  <a:pt x="226" y="114"/>
                  <a:pt x="226" y="114"/>
                </a:cubicBezTo>
                <a:cubicBezTo>
                  <a:pt x="227" y="114"/>
                  <a:pt x="227" y="114"/>
                  <a:pt x="227" y="114"/>
                </a:cubicBezTo>
                <a:cubicBezTo>
                  <a:pt x="236" y="106"/>
                  <a:pt x="236" y="106"/>
                  <a:pt x="236" y="106"/>
                </a:cubicBezTo>
                <a:cubicBezTo>
                  <a:pt x="237" y="87"/>
                  <a:pt x="237" y="87"/>
                  <a:pt x="237" y="87"/>
                </a:cubicBezTo>
                <a:cubicBezTo>
                  <a:pt x="237" y="85"/>
                  <a:pt x="237" y="85"/>
                  <a:pt x="237" y="85"/>
                </a:cubicBezTo>
                <a:cubicBezTo>
                  <a:pt x="238" y="85"/>
                  <a:pt x="238" y="85"/>
                  <a:pt x="238" y="85"/>
                </a:cubicBezTo>
                <a:cubicBezTo>
                  <a:pt x="239" y="85"/>
                  <a:pt x="239" y="85"/>
                  <a:pt x="239" y="85"/>
                </a:cubicBezTo>
                <a:cubicBezTo>
                  <a:pt x="246" y="84"/>
                  <a:pt x="246" y="84"/>
                  <a:pt x="246" y="84"/>
                </a:cubicBezTo>
                <a:cubicBezTo>
                  <a:pt x="247" y="84"/>
                  <a:pt x="247" y="84"/>
                  <a:pt x="247" y="84"/>
                </a:cubicBezTo>
                <a:cubicBezTo>
                  <a:pt x="248" y="84"/>
                  <a:pt x="248" y="84"/>
                  <a:pt x="248" y="84"/>
                </a:cubicBezTo>
                <a:cubicBezTo>
                  <a:pt x="248" y="84"/>
                  <a:pt x="248" y="84"/>
                  <a:pt x="248" y="84"/>
                </a:cubicBezTo>
                <a:cubicBezTo>
                  <a:pt x="262" y="99"/>
                  <a:pt x="262" y="99"/>
                  <a:pt x="262" y="99"/>
                </a:cubicBezTo>
                <a:cubicBezTo>
                  <a:pt x="266" y="98"/>
                  <a:pt x="266" y="98"/>
                  <a:pt x="266" y="98"/>
                </a:cubicBezTo>
                <a:cubicBezTo>
                  <a:pt x="266" y="95"/>
                  <a:pt x="266" y="95"/>
                  <a:pt x="266" y="95"/>
                </a:cubicBezTo>
                <a:cubicBezTo>
                  <a:pt x="259" y="88"/>
                  <a:pt x="259" y="88"/>
                  <a:pt x="259" y="88"/>
                </a:cubicBezTo>
                <a:cubicBezTo>
                  <a:pt x="258" y="87"/>
                  <a:pt x="258" y="87"/>
                  <a:pt x="258" y="87"/>
                </a:cubicBezTo>
                <a:cubicBezTo>
                  <a:pt x="257" y="86"/>
                  <a:pt x="257" y="86"/>
                  <a:pt x="257" y="86"/>
                </a:cubicBezTo>
                <a:cubicBezTo>
                  <a:pt x="268" y="79"/>
                  <a:pt x="268" y="79"/>
                  <a:pt x="268" y="79"/>
                </a:cubicBezTo>
                <a:cubicBezTo>
                  <a:pt x="268" y="62"/>
                  <a:pt x="268" y="62"/>
                  <a:pt x="268" y="62"/>
                </a:cubicBezTo>
                <a:cubicBezTo>
                  <a:pt x="263" y="63"/>
                  <a:pt x="263" y="63"/>
                  <a:pt x="263" y="63"/>
                </a:cubicBezTo>
                <a:cubicBezTo>
                  <a:pt x="263" y="63"/>
                  <a:pt x="263" y="63"/>
                  <a:pt x="263" y="63"/>
                </a:cubicBezTo>
                <a:cubicBezTo>
                  <a:pt x="262" y="63"/>
                  <a:pt x="262" y="63"/>
                  <a:pt x="262" y="63"/>
                </a:cubicBezTo>
                <a:cubicBezTo>
                  <a:pt x="256" y="60"/>
                  <a:pt x="256" y="60"/>
                  <a:pt x="256" y="60"/>
                </a:cubicBezTo>
                <a:cubicBezTo>
                  <a:pt x="254" y="60"/>
                  <a:pt x="250" y="58"/>
                  <a:pt x="246" y="55"/>
                </a:cubicBezTo>
                <a:cubicBezTo>
                  <a:pt x="243" y="54"/>
                  <a:pt x="242" y="53"/>
                  <a:pt x="242" y="51"/>
                </a:cubicBezTo>
                <a:cubicBezTo>
                  <a:pt x="242" y="52"/>
                  <a:pt x="242" y="52"/>
                  <a:pt x="242" y="52"/>
                </a:cubicBezTo>
                <a:cubicBezTo>
                  <a:pt x="242" y="53"/>
                  <a:pt x="241" y="54"/>
                  <a:pt x="240" y="54"/>
                </a:cubicBezTo>
                <a:cubicBezTo>
                  <a:pt x="239" y="55"/>
                  <a:pt x="238" y="56"/>
                  <a:pt x="235" y="56"/>
                </a:cubicBezTo>
                <a:cubicBezTo>
                  <a:pt x="234" y="56"/>
                  <a:pt x="234" y="56"/>
                  <a:pt x="234" y="56"/>
                </a:cubicBezTo>
                <a:cubicBezTo>
                  <a:pt x="234" y="55"/>
                  <a:pt x="234" y="55"/>
                  <a:pt x="234" y="55"/>
                </a:cubicBezTo>
                <a:cubicBezTo>
                  <a:pt x="234" y="55"/>
                  <a:pt x="234" y="55"/>
                  <a:pt x="234" y="55"/>
                </a:cubicBezTo>
                <a:cubicBezTo>
                  <a:pt x="228" y="51"/>
                  <a:pt x="228" y="51"/>
                  <a:pt x="228" y="51"/>
                </a:cubicBezTo>
                <a:cubicBezTo>
                  <a:pt x="223" y="55"/>
                  <a:pt x="223" y="55"/>
                  <a:pt x="223" y="55"/>
                </a:cubicBezTo>
                <a:cubicBezTo>
                  <a:pt x="221" y="57"/>
                  <a:pt x="219" y="59"/>
                  <a:pt x="219" y="60"/>
                </a:cubicBezTo>
                <a:cubicBezTo>
                  <a:pt x="222" y="66"/>
                  <a:pt x="222" y="66"/>
                  <a:pt x="222" y="66"/>
                </a:cubicBezTo>
                <a:cubicBezTo>
                  <a:pt x="223" y="67"/>
                  <a:pt x="223" y="68"/>
                  <a:pt x="222" y="69"/>
                </a:cubicBezTo>
                <a:cubicBezTo>
                  <a:pt x="222" y="70"/>
                  <a:pt x="220" y="72"/>
                  <a:pt x="217" y="72"/>
                </a:cubicBezTo>
                <a:cubicBezTo>
                  <a:pt x="214" y="73"/>
                  <a:pt x="214" y="73"/>
                  <a:pt x="214" y="73"/>
                </a:cubicBezTo>
                <a:cubicBezTo>
                  <a:pt x="212" y="74"/>
                  <a:pt x="209" y="74"/>
                  <a:pt x="208" y="72"/>
                </a:cubicBezTo>
                <a:cubicBezTo>
                  <a:pt x="207" y="70"/>
                  <a:pt x="207" y="70"/>
                  <a:pt x="207" y="70"/>
                </a:cubicBezTo>
                <a:cubicBezTo>
                  <a:pt x="196" y="60"/>
                  <a:pt x="196" y="60"/>
                  <a:pt x="196" y="60"/>
                </a:cubicBezTo>
                <a:cubicBezTo>
                  <a:pt x="192" y="58"/>
                  <a:pt x="189" y="56"/>
                  <a:pt x="188" y="54"/>
                </a:cubicBezTo>
                <a:cubicBezTo>
                  <a:pt x="187" y="52"/>
                  <a:pt x="186" y="51"/>
                  <a:pt x="187" y="50"/>
                </a:cubicBezTo>
                <a:cubicBezTo>
                  <a:pt x="186" y="47"/>
                  <a:pt x="186" y="44"/>
                  <a:pt x="185" y="43"/>
                </a:cubicBezTo>
                <a:cubicBezTo>
                  <a:pt x="183" y="44"/>
                  <a:pt x="183" y="44"/>
                  <a:pt x="183" y="44"/>
                </a:cubicBezTo>
                <a:cubicBezTo>
                  <a:pt x="182" y="45"/>
                  <a:pt x="182" y="45"/>
                  <a:pt x="182" y="45"/>
                </a:cubicBezTo>
                <a:cubicBezTo>
                  <a:pt x="182" y="46"/>
                  <a:pt x="183" y="48"/>
                  <a:pt x="184" y="49"/>
                </a:cubicBezTo>
                <a:cubicBezTo>
                  <a:pt x="184" y="50"/>
                  <a:pt x="184" y="50"/>
                  <a:pt x="184" y="50"/>
                </a:cubicBezTo>
                <a:cubicBezTo>
                  <a:pt x="185" y="50"/>
                  <a:pt x="185" y="50"/>
                  <a:pt x="185" y="50"/>
                </a:cubicBezTo>
                <a:cubicBezTo>
                  <a:pt x="184" y="51"/>
                  <a:pt x="184" y="51"/>
                  <a:pt x="184" y="51"/>
                </a:cubicBezTo>
                <a:cubicBezTo>
                  <a:pt x="179" y="60"/>
                  <a:pt x="179" y="60"/>
                  <a:pt x="179" y="60"/>
                </a:cubicBezTo>
                <a:cubicBezTo>
                  <a:pt x="170" y="58"/>
                  <a:pt x="170" y="58"/>
                  <a:pt x="170" y="58"/>
                </a:cubicBezTo>
                <a:cubicBezTo>
                  <a:pt x="168" y="57"/>
                  <a:pt x="168" y="57"/>
                  <a:pt x="168" y="57"/>
                </a:cubicBezTo>
                <a:cubicBezTo>
                  <a:pt x="168" y="57"/>
                  <a:pt x="168" y="57"/>
                  <a:pt x="168" y="57"/>
                </a:cubicBezTo>
                <a:cubicBezTo>
                  <a:pt x="168" y="56"/>
                  <a:pt x="168" y="56"/>
                  <a:pt x="168" y="56"/>
                </a:cubicBezTo>
                <a:cubicBezTo>
                  <a:pt x="168" y="54"/>
                  <a:pt x="168" y="52"/>
                  <a:pt x="168" y="50"/>
                </a:cubicBezTo>
                <a:cubicBezTo>
                  <a:pt x="166" y="47"/>
                  <a:pt x="166" y="47"/>
                  <a:pt x="166" y="47"/>
                </a:cubicBezTo>
                <a:cubicBezTo>
                  <a:pt x="159" y="42"/>
                  <a:pt x="159" y="42"/>
                  <a:pt x="159" y="42"/>
                </a:cubicBezTo>
                <a:cubicBezTo>
                  <a:pt x="158" y="41"/>
                  <a:pt x="158" y="41"/>
                  <a:pt x="158" y="41"/>
                </a:cubicBezTo>
                <a:cubicBezTo>
                  <a:pt x="158" y="42"/>
                  <a:pt x="157" y="42"/>
                  <a:pt x="156" y="43"/>
                </a:cubicBezTo>
                <a:cubicBezTo>
                  <a:pt x="149" y="42"/>
                  <a:pt x="149" y="42"/>
                  <a:pt x="149" y="42"/>
                </a:cubicBezTo>
                <a:cubicBezTo>
                  <a:pt x="146" y="42"/>
                  <a:pt x="145" y="41"/>
                  <a:pt x="144" y="40"/>
                </a:cubicBezTo>
                <a:cubicBezTo>
                  <a:pt x="144" y="39"/>
                  <a:pt x="144" y="37"/>
                  <a:pt x="144" y="35"/>
                </a:cubicBezTo>
                <a:cubicBezTo>
                  <a:pt x="145" y="34"/>
                  <a:pt x="145" y="34"/>
                  <a:pt x="145" y="34"/>
                </a:cubicBezTo>
                <a:cubicBezTo>
                  <a:pt x="142" y="28"/>
                  <a:pt x="142" y="28"/>
                  <a:pt x="142" y="28"/>
                </a:cubicBezTo>
                <a:cubicBezTo>
                  <a:pt x="128" y="29"/>
                  <a:pt x="128" y="29"/>
                  <a:pt x="128" y="29"/>
                </a:cubicBezTo>
                <a:cubicBezTo>
                  <a:pt x="128" y="31"/>
                  <a:pt x="128" y="32"/>
                  <a:pt x="127" y="34"/>
                </a:cubicBezTo>
                <a:cubicBezTo>
                  <a:pt x="126" y="35"/>
                  <a:pt x="125" y="36"/>
                  <a:pt x="124" y="36"/>
                </a:cubicBezTo>
                <a:cubicBezTo>
                  <a:pt x="122" y="36"/>
                  <a:pt x="119" y="36"/>
                  <a:pt x="117" y="34"/>
                </a:cubicBezTo>
                <a:cubicBezTo>
                  <a:pt x="117" y="33"/>
                  <a:pt x="117" y="33"/>
                  <a:pt x="117" y="33"/>
                </a:cubicBezTo>
                <a:cubicBezTo>
                  <a:pt x="117" y="33"/>
                  <a:pt x="117" y="33"/>
                  <a:pt x="117" y="33"/>
                </a:cubicBezTo>
                <a:cubicBezTo>
                  <a:pt x="114" y="30"/>
                  <a:pt x="112" y="27"/>
                  <a:pt x="112" y="24"/>
                </a:cubicBezTo>
                <a:cubicBezTo>
                  <a:pt x="110" y="20"/>
                  <a:pt x="110" y="20"/>
                  <a:pt x="110" y="20"/>
                </a:cubicBezTo>
                <a:cubicBezTo>
                  <a:pt x="106" y="23"/>
                  <a:pt x="106" y="23"/>
                  <a:pt x="106" y="23"/>
                </a:cubicBezTo>
                <a:cubicBezTo>
                  <a:pt x="102" y="25"/>
                  <a:pt x="100" y="25"/>
                  <a:pt x="98" y="24"/>
                </a:cubicBezTo>
                <a:cubicBezTo>
                  <a:pt x="97" y="23"/>
                  <a:pt x="97" y="23"/>
                  <a:pt x="97" y="23"/>
                </a:cubicBezTo>
                <a:cubicBezTo>
                  <a:pt x="93" y="24"/>
                  <a:pt x="93" y="24"/>
                  <a:pt x="93" y="24"/>
                </a:cubicBezTo>
                <a:cubicBezTo>
                  <a:pt x="82" y="27"/>
                  <a:pt x="82" y="27"/>
                  <a:pt x="82" y="27"/>
                </a:cubicBezTo>
                <a:cubicBezTo>
                  <a:pt x="80" y="29"/>
                  <a:pt x="78" y="29"/>
                  <a:pt x="76" y="29"/>
                </a:cubicBezTo>
                <a:cubicBezTo>
                  <a:pt x="75" y="29"/>
                  <a:pt x="75" y="29"/>
                  <a:pt x="75" y="29"/>
                </a:cubicBezTo>
                <a:cubicBezTo>
                  <a:pt x="71" y="29"/>
                  <a:pt x="68" y="28"/>
                  <a:pt x="67" y="26"/>
                </a:cubicBezTo>
                <a:cubicBezTo>
                  <a:pt x="60" y="21"/>
                  <a:pt x="60" y="21"/>
                  <a:pt x="60" y="21"/>
                </a:cubicBezTo>
                <a:lnTo>
                  <a:pt x="52" y="9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5" name="Freeform 29"/>
          <p:cNvSpPr>
            <a:spLocks/>
          </p:cNvSpPr>
          <p:nvPr/>
        </p:nvSpPr>
        <p:spPr bwMode="auto">
          <a:xfrm>
            <a:off x="7269212" y="890588"/>
            <a:ext cx="1352550" cy="1233488"/>
          </a:xfrm>
          <a:custGeom>
            <a:avLst/>
            <a:gdLst>
              <a:gd name="T0" fmla="*/ 353 w 360"/>
              <a:gd name="T1" fmla="*/ 153 h 328"/>
              <a:gd name="T2" fmla="*/ 346 w 360"/>
              <a:gd name="T3" fmla="*/ 119 h 328"/>
              <a:gd name="T4" fmla="*/ 314 w 360"/>
              <a:gd name="T5" fmla="*/ 153 h 328"/>
              <a:gd name="T6" fmla="*/ 309 w 360"/>
              <a:gd name="T7" fmla="*/ 162 h 328"/>
              <a:gd name="T8" fmla="*/ 268 w 360"/>
              <a:gd name="T9" fmla="*/ 169 h 328"/>
              <a:gd name="T10" fmla="*/ 259 w 360"/>
              <a:gd name="T11" fmla="*/ 153 h 328"/>
              <a:gd name="T12" fmla="*/ 248 w 360"/>
              <a:gd name="T13" fmla="*/ 142 h 328"/>
              <a:gd name="T14" fmla="*/ 235 w 360"/>
              <a:gd name="T15" fmla="*/ 131 h 328"/>
              <a:gd name="T16" fmla="*/ 168 w 360"/>
              <a:gd name="T17" fmla="*/ 119 h 328"/>
              <a:gd name="T18" fmla="*/ 129 w 360"/>
              <a:gd name="T19" fmla="*/ 57 h 328"/>
              <a:gd name="T20" fmla="*/ 54 w 360"/>
              <a:gd name="T21" fmla="*/ 8 h 328"/>
              <a:gd name="T22" fmla="*/ 4 w 360"/>
              <a:gd name="T23" fmla="*/ 14 h 328"/>
              <a:gd name="T24" fmla="*/ 4 w 360"/>
              <a:gd name="T25" fmla="*/ 21 h 328"/>
              <a:gd name="T26" fmla="*/ 1 w 360"/>
              <a:gd name="T27" fmla="*/ 28 h 328"/>
              <a:gd name="T28" fmla="*/ 5 w 360"/>
              <a:gd name="T29" fmla="*/ 45 h 328"/>
              <a:gd name="T30" fmla="*/ 21 w 360"/>
              <a:gd name="T31" fmla="*/ 37 h 328"/>
              <a:gd name="T32" fmla="*/ 37 w 360"/>
              <a:gd name="T33" fmla="*/ 49 h 328"/>
              <a:gd name="T34" fmla="*/ 60 w 360"/>
              <a:gd name="T35" fmla="*/ 77 h 328"/>
              <a:gd name="T36" fmla="*/ 74 w 360"/>
              <a:gd name="T37" fmla="*/ 66 h 328"/>
              <a:gd name="T38" fmla="*/ 97 w 360"/>
              <a:gd name="T39" fmla="*/ 52 h 328"/>
              <a:gd name="T40" fmla="*/ 115 w 360"/>
              <a:gd name="T41" fmla="*/ 71 h 328"/>
              <a:gd name="T42" fmla="*/ 119 w 360"/>
              <a:gd name="T43" fmla="*/ 100 h 328"/>
              <a:gd name="T44" fmla="*/ 121 w 360"/>
              <a:gd name="T45" fmla="*/ 131 h 328"/>
              <a:gd name="T46" fmla="*/ 116 w 360"/>
              <a:gd name="T47" fmla="*/ 144 h 328"/>
              <a:gd name="T48" fmla="*/ 112 w 360"/>
              <a:gd name="T49" fmla="*/ 149 h 328"/>
              <a:gd name="T50" fmla="*/ 114 w 360"/>
              <a:gd name="T51" fmla="*/ 168 h 328"/>
              <a:gd name="T52" fmla="*/ 109 w 360"/>
              <a:gd name="T53" fmla="*/ 184 h 328"/>
              <a:gd name="T54" fmla="*/ 95 w 360"/>
              <a:gd name="T55" fmla="*/ 181 h 328"/>
              <a:gd name="T56" fmla="*/ 84 w 360"/>
              <a:gd name="T57" fmla="*/ 204 h 328"/>
              <a:gd name="T58" fmla="*/ 68 w 360"/>
              <a:gd name="T59" fmla="*/ 219 h 328"/>
              <a:gd name="T60" fmla="*/ 80 w 360"/>
              <a:gd name="T61" fmla="*/ 236 h 328"/>
              <a:gd name="T62" fmla="*/ 90 w 360"/>
              <a:gd name="T63" fmla="*/ 249 h 328"/>
              <a:gd name="T64" fmla="*/ 109 w 360"/>
              <a:gd name="T65" fmla="*/ 253 h 328"/>
              <a:gd name="T66" fmla="*/ 118 w 360"/>
              <a:gd name="T67" fmla="*/ 272 h 328"/>
              <a:gd name="T68" fmla="*/ 133 w 360"/>
              <a:gd name="T69" fmla="*/ 284 h 328"/>
              <a:gd name="T70" fmla="*/ 154 w 360"/>
              <a:gd name="T71" fmla="*/ 278 h 328"/>
              <a:gd name="T72" fmla="*/ 167 w 360"/>
              <a:gd name="T73" fmla="*/ 275 h 328"/>
              <a:gd name="T74" fmla="*/ 177 w 360"/>
              <a:gd name="T75" fmla="*/ 289 h 328"/>
              <a:gd name="T76" fmla="*/ 180 w 360"/>
              <a:gd name="T77" fmla="*/ 289 h 328"/>
              <a:gd name="T78" fmla="*/ 200 w 360"/>
              <a:gd name="T79" fmla="*/ 283 h 328"/>
              <a:gd name="T80" fmla="*/ 206 w 360"/>
              <a:gd name="T81" fmla="*/ 292 h 328"/>
              <a:gd name="T82" fmla="*/ 211 w 360"/>
              <a:gd name="T83" fmla="*/ 297 h 328"/>
              <a:gd name="T84" fmla="*/ 229 w 360"/>
              <a:gd name="T85" fmla="*/ 308 h 328"/>
              <a:gd name="T86" fmla="*/ 235 w 360"/>
              <a:gd name="T87" fmla="*/ 303 h 328"/>
              <a:gd name="T88" fmla="*/ 243 w 360"/>
              <a:gd name="T89" fmla="*/ 297 h 328"/>
              <a:gd name="T90" fmla="*/ 255 w 360"/>
              <a:gd name="T91" fmla="*/ 315 h 328"/>
              <a:gd name="T92" fmla="*/ 269 w 360"/>
              <a:gd name="T93" fmla="*/ 328 h 328"/>
              <a:gd name="T94" fmla="*/ 278 w 360"/>
              <a:gd name="T95" fmla="*/ 311 h 328"/>
              <a:gd name="T96" fmla="*/ 296 w 360"/>
              <a:gd name="T97" fmla="*/ 301 h 328"/>
              <a:gd name="T98" fmla="*/ 306 w 360"/>
              <a:gd name="T99" fmla="*/ 305 h 328"/>
              <a:gd name="T100" fmla="*/ 315 w 360"/>
              <a:gd name="T101" fmla="*/ 315 h 328"/>
              <a:gd name="T102" fmla="*/ 318 w 360"/>
              <a:gd name="T103" fmla="*/ 288 h 328"/>
              <a:gd name="T104" fmla="*/ 325 w 360"/>
              <a:gd name="T105" fmla="*/ 243 h 328"/>
              <a:gd name="T106" fmla="*/ 336 w 360"/>
              <a:gd name="T107" fmla="*/ 245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360" h="328">
                <a:moveTo>
                  <a:pt x="358" y="193"/>
                </a:moveTo>
                <a:cubicBezTo>
                  <a:pt x="352" y="153"/>
                  <a:pt x="352" y="153"/>
                  <a:pt x="352" y="153"/>
                </a:cubicBezTo>
                <a:cubicBezTo>
                  <a:pt x="353" y="153"/>
                  <a:pt x="353" y="153"/>
                  <a:pt x="353" y="153"/>
                </a:cubicBezTo>
                <a:cubicBezTo>
                  <a:pt x="353" y="153"/>
                  <a:pt x="353" y="153"/>
                  <a:pt x="353" y="153"/>
                </a:cubicBezTo>
                <a:cubicBezTo>
                  <a:pt x="356" y="148"/>
                  <a:pt x="357" y="145"/>
                  <a:pt x="357" y="142"/>
                </a:cubicBezTo>
                <a:cubicBezTo>
                  <a:pt x="355" y="139"/>
                  <a:pt x="355" y="139"/>
                  <a:pt x="355" y="139"/>
                </a:cubicBezTo>
                <a:cubicBezTo>
                  <a:pt x="351" y="137"/>
                  <a:pt x="349" y="130"/>
                  <a:pt x="350" y="119"/>
                </a:cubicBezTo>
                <a:cubicBezTo>
                  <a:pt x="346" y="119"/>
                  <a:pt x="346" y="119"/>
                  <a:pt x="346" y="119"/>
                </a:cubicBezTo>
                <a:cubicBezTo>
                  <a:pt x="343" y="119"/>
                  <a:pt x="340" y="120"/>
                  <a:pt x="337" y="122"/>
                </a:cubicBezTo>
                <a:cubicBezTo>
                  <a:pt x="334" y="125"/>
                  <a:pt x="332" y="127"/>
                  <a:pt x="331" y="129"/>
                </a:cubicBezTo>
                <a:cubicBezTo>
                  <a:pt x="330" y="134"/>
                  <a:pt x="325" y="137"/>
                  <a:pt x="316" y="140"/>
                </a:cubicBezTo>
                <a:cubicBezTo>
                  <a:pt x="314" y="153"/>
                  <a:pt x="314" y="153"/>
                  <a:pt x="314" y="153"/>
                </a:cubicBezTo>
                <a:cubicBezTo>
                  <a:pt x="314" y="153"/>
                  <a:pt x="314" y="153"/>
                  <a:pt x="314" y="153"/>
                </a:cubicBezTo>
                <a:cubicBezTo>
                  <a:pt x="313" y="153"/>
                  <a:pt x="313" y="153"/>
                  <a:pt x="313" y="153"/>
                </a:cubicBezTo>
                <a:cubicBezTo>
                  <a:pt x="309" y="161"/>
                  <a:pt x="309" y="161"/>
                  <a:pt x="309" y="161"/>
                </a:cubicBezTo>
                <a:cubicBezTo>
                  <a:pt x="309" y="162"/>
                  <a:pt x="309" y="162"/>
                  <a:pt x="309" y="162"/>
                </a:cubicBezTo>
                <a:cubicBezTo>
                  <a:pt x="308" y="162"/>
                  <a:pt x="308" y="162"/>
                  <a:pt x="308" y="162"/>
                </a:cubicBezTo>
                <a:cubicBezTo>
                  <a:pt x="308" y="162"/>
                  <a:pt x="308" y="162"/>
                  <a:pt x="308" y="162"/>
                </a:cubicBezTo>
                <a:cubicBezTo>
                  <a:pt x="268" y="169"/>
                  <a:pt x="268" y="169"/>
                  <a:pt x="268" y="169"/>
                </a:cubicBezTo>
                <a:cubicBezTo>
                  <a:pt x="268" y="169"/>
                  <a:pt x="268" y="169"/>
                  <a:pt x="268" y="169"/>
                </a:cubicBezTo>
                <a:cubicBezTo>
                  <a:pt x="267" y="169"/>
                  <a:pt x="267" y="169"/>
                  <a:pt x="267" y="169"/>
                </a:cubicBezTo>
                <a:cubicBezTo>
                  <a:pt x="267" y="169"/>
                  <a:pt x="267" y="169"/>
                  <a:pt x="267" y="169"/>
                </a:cubicBezTo>
                <a:cubicBezTo>
                  <a:pt x="255" y="156"/>
                  <a:pt x="255" y="156"/>
                  <a:pt x="255" y="156"/>
                </a:cubicBezTo>
                <a:cubicBezTo>
                  <a:pt x="259" y="153"/>
                  <a:pt x="259" y="153"/>
                  <a:pt x="259" y="153"/>
                </a:cubicBezTo>
                <a:cubicBezTo>
                  <a:pt x="254" y="147"/>
                  <a:pt x="254" y="147"/>
                  <a:pt x="254" y="147"/>
                </a:cubicBezTo>
                <a:cubicBezTo>
                  <a:pt x="249" y="143"/>
                  <a:pt x="249" y="143"/>
                  <a:pt x="249" y="143"/>
                </a:cubicBezTo>
                <a:cubicBezTo>
                  <a:pt x="248" y="142"/>
                  <a:pt x="248" y="142"/>
                  <a:pt x="248" y="142"/>
                </a:cubicBezTo>
                <a:cubicBezTo>
                  <a:pt x="248" y="142"/>
                  <a:pt x="248" y="142"/>
                  <a:pt x="248" y="142"/>
                </a:cubicBezTo>
                <a:cubicBezTo>
                  <a:pt x="248" y="142"/>
                  <a:pt x="248" y="142"/>
                  <a:pt x="248" y="142"/>
                </a:cubicBezTo>
                <a:cubicBezTo>
                  <a:pt x="248" y="141"/>
                  <a:pt x="248" y="141"/>
                  <a:pt x="248" y="141"/>
                </a:cubicBezTo>
                <a:cubicBezTo>
                  <a:pt x="246" y="131"/>
                  <a:pt x="246" y="131"/>
                  <a:pt x="246" y="131"/>
                </a:cubicBezTo>
                <a:cubicBezTo>
                  <a:pt x="235" y="131"/>
                  <a:pt x="235" y="131"/>
                  <a:pt x="235" y="131"/>
                </a:cubicBezTo>
                <a:cubicBezTo>
                  <a:pt x="235" y="131"/>
                  <a:pt x="235" y="131"/>
                  <a:pt x="235" y="131"/>
                </a:cubicBezTo>
                <a:cubicBezTo>
                  <a:pt x="226" y="125"/>
                  <a:pt x="226" y="125"/>
                  <a:pt x="226" y="125"/>
                </a:cubicBezTo>
                <a:cubicBezTo>
                  <a:pt x="194" y="120"/>
                  <a:pt x="194" y="120"/>
                  <a:pt x="194" y="120"/>
                </a:cubicBezTo>
                <a:cubicBezTo>
                  <a:pt x="168" y="119"/>
                  <a:pt x="168" y="119"/>
                  <a:pt x="168" y="119"/>
                </a:cubicBezTo>
                <a:cubicBezTo>
                  <a:pt x="167" y="119"/>
                  <a:pt x="167" y="119"/>
                  <a:pt x="167" y="119"/>
                </a:cubicBezTo>
                <a:cubicBezTo>
                  <a:pt x="166" y="119"/>
                  <a:pt x="165" y="119"/>
                  <a:pt x="165" y="118"/>
                </a:cubicBezTo>
                <a:cubicBezTo>
                  <a:pt x="149" y="84"/>
                  <a:pt x="149" y="84"/>
                  <a:pt x="149" y="84"/>
                </a:cubicBezTo>
                <a:cubicBezTo>
                  <a:pt x="148" y="81"/>
                  <a:pt x="141" y="72"/>
                  <a:pt x="129" y="57"/>
                </a:cubicBezTo>
                <a:cubicBezTo>
                  <a:pt x="117" y="42"/>
                  <a:pt x="110" y="34"/>
                  <a:pt x="108" y="33"/>
                </a:cubicBezTo>
                <a:cubicBezTo>
                  <a:pt x="85" y="11"/>
                  <a:pt x="85" y="11"/>
                  <a:pt x="85" y="11"/>
                </a:cubicBezTo>
                <a:cubicBezTo>
                  <a:pt x="82" y="9"/>
                  <a:pt x="82" y="9"/>
                  <a:pt x="82" y="9"/>
                </a:cubicBezTo>
                <a:cubicBezTo>
                  <a:pt x="54" y="8"/>
                  <a:pt x="54" y="8"/>
                  <a:pt x="54" y="8"/>
                </a:cubicBezTo>
                <a:cubicBezTo>
                  <a:pt x="53" y="8"/>
                  <a:pt x="53" y="8"/>
                  <a:pt x="53" y="8"/>
                </a:cubicBezTo>
                <a:cubicBezTo>
                  <a:pt x="53" y="7"/>
                  <a:pt x="53" y="7"/>
                  <a:pt x="53" y="7"/>
                </a:cubicBezTo>
                <a:cubicBezTo>
                  <a:pt x="50" y="5"/>
                  <a:pt x="46" y="3"/>
                  <a:pt x="40" y="2"/>
                </a:cubicBezTo>
                <a:cubicBezTo>
                  <a:pt x="35" y="0"/>
                  <a:pt x="23" y="4"/>
                  <a:pt x="4" y="14"/>
                </a:cubicBezTo>
                <a:cubicBezTo>
                  <a:pt x="3" y="15"/>
                  <a:pt x="3" y="15"/>
                  <a:pt x="3" y="15"/>
                </a:cubicBezTo>
                <a:cubicBezTo>
                  <a:pt x="4" y="20"/>
                  <a:pt x="4" y="20"/>
                  <a:pt x="4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4" y="21"/>
                  <a:pt x="4" y="21"/>
                  <a:pt x="4" y="21"/>
                </a:cubicBezTo>
                <a:cubicBezTo>
                  <a:pt x="4" y="21"/>
                  <a:pt x="4" y="21"/>
                  <a:pt x="4" y="21"/>
                </a:cubicBezTo>
                <a:cubicBezTo>
                  <a:pt x="4" y="21"/>
                  <a:pt x="4" y="21"/>
                  <a:pt x="4" y="21"/>
                </a:cubicBezTo>
                <a:cubicBezTo>
                  <a:pt x="1" y="28"/>
                  <a:pt x="1" y="28"/>
                  <a:pt x="1" y="28"/>
                </a:cubicBezTo>
                <a:cubicBezTo>
                  <a:pt x="1" y="28"/>
                  <a:pt x="1" y="28"/>
                  <a:pt x="1" y="28"/>
                </a:cubicBezTo>
                <a:cubicBezTo>
                  <a:pt x="0" y="28"/>
                  <a:pt x="0" y="28"/>
                  <a:pt x="0" y="28"/>
                </a:cubicBezTo>
                <a:cubicBezTo>
                  <a:pt x="0" y="33"/>
                  <a:pt x="0" y="33"/>
                  <a:pt x="0" y="33"/>
                </a:cubicBezTo>
                <a:cubicBezTo>
                  <a:pt x="0" y="36"/>
                  <a:pt x="1" y="40"/>
                  <a:pt x="2" y="43"/>
                </a:cubicBezTo>
                <a:cubicBezTo>
                  <a:pt x="5" y="45"/>
                  <a:pt x="5" y="45"/>
                  <a:pt x="5" y="45"/>
                </a:cubicBezTo>
                <a:cubicBezTo>
                  <a:pt x="11" y="45"/>
                  <a:pt x="11" y="45"/>
                  <a:pt x="11" y="45"/>
                </a:cubicBezTo>
                <a:cubicBezTo>
                  <a:pt x="16" y="46"/>
                  <a:pt x="16" y="46"/>
                  <a:pt x="16" y="46"/>
                </a:cubicBezTo>
                <a:cubicBezTo>
                  <a:pt x="18" y="45"/>
                  <a:pt x="18" y="45"/>
                  <a:pt x="18" y="45"/>
                </a:cubicBezTo>
                <a:cubicBezTo>
                  <a:pt x="18" y="41"/>
                  <a:pt x="19" y="38"/>
                  <a:pt x="21" y="37"/>
                </a:cubicBezTo>
                <a:cubicBezTo>
                  <a:pt x="25" y="37"/>
                  <a:pt x="25" y="37"/>
                  <a:pt x="25" y="37"/>
                </a:cubicBezTo>
                <a:cubicBezTo>
                  <a:pt x="39" y="41"/>
                  <a:pt x="39" y="41"/>
                  <a:pt x="39" y="41"/>
                </a:cubicBezTo>
                <a:cubicBezTo>
                  <a:pt x="42" y="42"/>
                  <a:pt x="42" y="42"/>
                  <a:pt x="42" y="42"/>
                </a:cubicBezTo>
                <a:cubicBezTo>
                  <a:pt x="37" y="49"/>
                  <a:pt x="37" y="49"/>
                  <a:pt x="37" y="49"/>
                </a:cubicBezTo>
                <a:cubicBezTo>
                  <a:pt x="37" y="59"/>
                  <a:pt x="37" y="59"/>
                  <a:pt x="37" y="59"/>
                </a:cubicBezTo>
                <a:cubicBezTo>
                  <a:pt x="37" y="61"/>
                  <a:pt x="41" y="65"/>
                  <a:pt x="48" y="72"/>
                </a:cubicBezTo>
                <a:cubicBezTo>
                  <a:pt x="53" y="75"/>
                  <a:pt x="55" y="77"/>
                  <a:pt x="58" y="77"/>
                </a:cubicBezTo>
                <a:cubicBezTo>
                  <a:pt x="60" y="77"/>
                  <a:pt x="60" y="77"/>
                  <a:pt x="60" y="77"/>
                </a:cubicBezTo>
                <a:cubicBezTo>
                  <a:pt x="62" y="76"/>
                  <a:pt x="62" y="76"/>
                  <a:pt x="62" y="76"/>
                </a:cubicBezTo>
                <a:cubicBezTo>
                  <a:pt x="69" y="69"/>
                  <a:pt x="69" y="69"/>
                  <a:pt x="69" y="69"/>
                </a:cubicBezTo>
                <a:cubicBezTo>
                  <a:pt x="74" y="66"/>
                  <a:pt x="74" y="66"/>
                  <a:pt x="74" y="66"/>
                </a:cubicBezTo>
                <a:cubicBezTo>
                  <a:pt x="74" y="66"/>
                  <a:pt x="74" y="66"/>
                  <a:pt x="74" y="66"/>
                </a:cubicBezTo>
                <a:cubicBezTo>
                  <a:pt x="74" y="66"/>
                  <a:pt x="74" y="66"/>
                  <a:pt x="74" y="66"/>
                </a:cubicBezTo>
                <a:cubicBezTo>
                  <a:pt x="85" y="64"/>
                  <a:pt x="85" y="64"/>
                  <a:pt x="85" y="64"/>
                </a:cubicBezTo>
                <a:cubicBezTo>
                  <a:pt x="88" y="57"/>
                  <a:pt x="88" y="57"/>
                  <a:pt x="88" y="57"/>
                </a:cubicBezTo>
                <a:cubicBezTo>
                  <a:pt x="97" y="52"/>
                  <a:pt x="97" y="52"/>
                  <a:pt x="97" y="52"/>
                </a:cubicBezTo>
                <a:cubicBezTo>
                  <a:pt x="106" y="57"/>
                  <a:pt x="106" y="57"/>
                  <a:pt x="106" y="57"/>
                </a:cubicBezTo>
                <a:cubicBezTo>
                  <a:pt x="106" y="57"/>
                  <a:pt x="106" y="57"/>
                  <a:pt x="106" y="57"/>
                </a:cubicBezTo>
                <a:cubicBezTo>
                  <a:pt x="107" y="57"/>
                  <a:pt x="107" y="57"/>
                  <a:pt x="107" y="57"/>
                </a:cubicBezTo>
                <a:cubicBezTo>
                  <a:pt x="115" y="71"/>
                  <a:pt x="115" y="71"/>
                  <a:pt x="115" y="71"/>
                </a:cubicBezTo>
                <a:cubicBezTo>
                  <a:pt x="118" y="80"/>
                  <a:pt x="118" y="80"/>
                  <a:pt x="118" y="80"/>
                </a:cubicBezTo>
                <a:cubicBezTo>
                  <a:pt x="118" y="81"/>
                  <a:pt x="118" y="81"/>
                  <a:pt x="118" y="81"/>
                </a:cubicBezTo>
                <a:cubicBezTo>
                  <a:pt x="116" y="93"/>
                  <a:pt x="116" y="93"/>
                  <a:pt x="116" y="93"/>
                </a:cubicBezTo>
                <a:cubicBezTo>
                  <a:pt x="119" y="100"/>
                  <a:pt x="119" y="100"/>
                  <a:pt x="119" y="100"/>
                </a:cubicBezTo>
                <a:cubicBezTo>
                  <a:pt x="119" y="101"/>
                  <a:pt x="119" y="101"/>
                  <a:pt x="119" y="101"/>
                </a:cubicBezTo>
                <a:cubicBezTo>
                  <a:pt x="117" y="110"/>
                  <a:pt x="117" y="110"/>
                  <a:pt x="117" y="110"/>
                </a:cubicBezTo>
                <a:cubicBezTo>
                  <a:pt x="117" y="118"/>
                  <a:pt x="117" y="118"/>
                  <a:pt x="117" y="118"/>
                </a:cubicBezTo>
                <a:cubicBezTo>
                  <a:pt x="119" y="125"/>
                  <a:pt x="121" y="130"/>
                  <a:pt x="121" y="131"/>
                </a:cubicBezTo>
                <a:cubicBezTo>
                  <a:pt x="120" y="138"/>
                  <a:pt x="120" y="138"/>
                  <a:pt x="120" y="138"/>
                </a:cubicBezTo>
                <a:cubicBezTo>
                  <a:pt x="120" y="138"/>
                  <a:pt x="120" y="138"/>
                  <a:pt x="120" y="138"/>
                </a:cubicBezTo>
                <a:cubicBezTo>
                  <a:pt x="120" y="139"/>
                  <a:pt x="120" y="139"/>
                  <a:pt x="120" y="139"/>
                </a:cubicBezTo>
                <a:cubicBezTo>
                  <a:pt x="116" y="144"/>
                  <a:pt x="116" y="144"/>
                  <a:pt x="116" y="144"/>
                </a:cubicBezTo>
                <a:cubicBezTo>
                  <a:pt x="116" y="145"/>
                  <a:pt x="116" y="145"/>
                  <a:pt x="116" y="145"/>
                </a:cubicBezTo>
                <a:cubicBezTo>
                  <a:pt x="116" y="145"/>
                  <a:pt x="116" y="145"/>
                  <a:pt x="116" y="145"/>
                </a:cubicBezTo>
                <a:cubicBezTo>
                  <a:pt x="116" y="145"/>
                  <a:pt x="116" y="145"/>
                  <a:pt x="116" y="145"/>
                </a:cubicBezTo>
                <a:cubicBezTo>
                  <a:pt x="112" y="149"/>
                  <a:pt x="112" y="149"/>
                  <a:pt x="112" y="149"/>
                </a:cubicBezTo>
                <a:cubicBezTo>
                  <a:pt x="111" y="158"/>
                  <a:pt x="111" y="158"/>
                  <a:pt x="111" y="158"/>
                </a:cubicBezTo>
                <a:cubicBezTo>
                  <a:pt x="114" y="167"/>
                  <a:pt x="114" y="167"/>
                  <a:pt x="114" y="167"/>
                </a:cubicBezTo>
                <a:cubicBezTo>
                  <a:pt x="114" y="167"/>
                  <a:pt x="114" y="167"/>
                  <a:pt x="114" y="167"/>
                </a:cubicBezTo>
                <a:cubicBezTo>
                  <a:pt x="114" y="168"/>
                  <a:pt x="114" y="168"/>
                  <a:pt x="114" y="168"/>
                </a:cubicBezTo>
                <a:cubicBezTo>
                  <a:pt x="114" y="168"/>
                  <a:pt x="114" y="168"/>
                  <a:pt x="114" y="168"/>
                </a:cubicBezTo>
                <a:cubicBezTo>
                  <a:pt x="114" y="168"/>
                  <a:pt x="114" y="168"/>
                  <a:pt x="114" y="168"/>
                </a:cubicBezTo>
                <a:cubicBezTo>
                  <a:pt x="111" y="182"/>
                  <a:pt x="111" y="182"/>
                  <a:pt x="111" y="182"/>
                </a:cubicBezTo>
                <a:cubicBezTo>
                  <a:pt x="109" y="184"/>
                  <a:pt x="109" y="184"/>
                  <a:pt x="109" y="184"/>
                </a:cubicBezTo>
                <a:cubicBezTo>
                  <a:pt x="108" y="185"/>
                  <a:pt x="106" y="185"/>
                  <a:pt x="103" y="184"/>
                </a:cubicBezTo>
                <a:cubicBezTo>
                  <a:pt x="103" y="184"/>
                  <a:pt x="103" y="184"/>
                  <a:pt x="103" y="184"/>
                </a:cubicBezTo>
                <a:cubicBezTo>
                  <a:pt x="99" y="180"/>
                  <a:pt x="99" y="180"/>
                  <a:pt x="99" y="180"/>
                </a:cubicBezTo>
                <a:cubicBezTo>
                  <a:pt x="95" y="181"/>
                  <a:pt x="95" y="181"/>
                  <a:pt x="95" y="181"/>
                </a:cubicBezTo>
                <a:cubicBezTo>
                  <a:pt x="90" y="187"/>
                  <a:pt x="90" y="187"/>
                  <a:pt x="90" y="187"/>
                </a:cubicBezTo>
                <a:cubicBezTo>
                  <a:pt x="84" y="203"/>
                  <a:pt x="84" y="203"/>
                  <a:pt x="84" y="203"/>
                </a:cubicBezTo>
                <a:cubicBezTo>
                  <a:pt x="84" y="204"/>
                  <a:pt x="84" y="204"/>
                  <a:pt x="84" y="204"/>
                </a:cubicBezTo>
                <a:cubicBezTo>
                  <a:pt x="84" y="204"/>
                  <a:pt x="84" y="204"/>
                  <a:pt x="84" y="204"/>
                </a:cubicBezTo>
                <a:cubicBezTo>
                  <a:pt x="78" y="209"/>
                  <a:pt x="78" y="209"/>
                  <a:pt x="78" y="209"/>
                </a:cubicBezTo>
                <a:cubicBezTo>
                  <a:pt x="77" y="209"/>
                  <a:pt x="77" y="209"/>
                  <a:pt x="77" y="209"/>
                </a:cubicBezTo>
                <a:cubicBezTo>
                  <a:pt x="74" y="209"/>
                  <a:pt x="74" y="209"/>
                  <a:pt x="74" y="209"/>
                </a:cubicBezTo>
                <a:cubicBezTo>
                  <a:pt x="68" y="219"/>
                  <a:pt x="68" y="219"/>
                  <a:pt x="68" y="219"/>
                </a:cubicBezTo>
                <a:cubicBezTo>
                  <a:pt x="71" y="225"/>
                  <a:pt x="71" y="225"/>
                  <a:pt x="71" y="225"/>
                </a:cubicBezTo>
                <a:cubicBezTo>
                  <a:pt x="72" y="225"/>
                  <a:pt x="72" y="225"/>
                  <a:pt x="72" y="225"/>
                </a:cubicBezTo>
                <a:cubicBezTo>
                  <a:pt x="80" y="235"/>
                  <a:pt x="80" y="235"/>
                  <a:pt x="80" y="235"/>
                </a:cubicBezTo>
                <a:cubicBezTo>
                  <a:pt x="80" y="236"/>
                  <a:pt x="80" y="236"/>
                  <a:pt x="80" y="236"/>
                </a:cubicBezTo>
                <a:cubicBezTo>
                  <a:pt x="80" y="239"/>
                  <a:pt x="80" y="239"/>
                  <a:pt x="80" y="239"/>
                </a:cubicBezTo>
                <a:cubicBezTo>
                  <a:pt x="89" y="240"/>
                  <a:pt x="89" y="240"/>
                  <a:pt x="89" y="240"/>
                </a:cubicBezTo>
                <a:cubicBezTo>
                  <a:pt x="90" y="248"/>
                  <a:pt x="90" y="248"/>
                  <a:pt x="90" y="248"/>
                </a:cubicBezTo>
                <a:cubicBezTo>
                  <a:pt x="90" y="249"/>
                  <a:pt x="90" y="249"/>
                  <a:pt x="90" y="249"/>
                </a:cubicBezTo>
                <a:cubicBezTo>
                  <a:pt x="91" y="258"/>
                  <a:pt x="91" y="258"/>
                  <a:pt x="91" y="258"/>
                </a:cubicBezTo>
                <a:cubicBezTo>
                  <a:pt x="94" y="260"/>
                  <a:pt x="94" y="260"/>
                  <a:pt x="94" y="260"/>
                </a:cubicBezTo>
                <a:cubicBezTo>
                  <a:pt x="102" y="258"/>
                  <a:pt x="102" y="258"/>
                  <a:pt x="102" y="258"/>
                </a:cubicBezTo>
                <a:cubicBezTo>
                  <a:pt x="109" y="253"/>
                  <a:pt x="109" y="253"/>
                  <a:pt x="109" y="253"/>
                </a:cubicBezTo>
                <a:cubicBezTo>
                  <a:pt x="111" y="253"/>
                  <a:pt x="111" y="253"/>
                  <a:pt x="111" y="253"/>
                </a:cubicBezTo>
                <a:cubicBezTo>
                  <a:pt x="113" y="266"/>
                  <a:pt x="113" y="266"/>
                  <a:pt x="113" y="266"/>
                </a:cubicBezTo>
                <a:cubicBezTo>
                  <a:pt x="117" y="271"/>
                  <a:pt x="117" y="271"/>
                  <a:pt x="117" y="271"/>
                </a:cubicBezTo>
                <a:cubicBezTo>
                  <a:pt x="118" y="272"/>
                  <a:pt x="118" y="272"/>
                  <a:pt x="118" y="272"/>
                </a:cubicBezTo>
                <a:cubicBezTo>
                  <a:pt x="121" y="277"/>
                  <a:pt x="121" y="277"/>
                  <a:pt x="121" y="277"/>
                </a:cubicBezTo>
                <a:cubicBezTo>
                  <a:pt x="127" y="282"/>
                  <a:pt x="127" y="282"/>
                  <a:pt x="127" y="282"/>
                </a:cubicBezTo>
                <a:cubicBezTo>
                  <a:pt x="127" y="283"/>
                  <a:pt x="129" y="283"/>
                  <a:pt x="131" y="283"/>
                </a:cubicBezTo>
                <a:cubicBezTo>
                  <a:pt x="133" y="284"/>
                  <a:pt x="133" y="284"/>
                  <a:pt x="133" y="284"/>
                </a:cubicBezTo>
                <a:cubicBezTo>
                  <a:pt x="137" y="282"/>
                  <a:pt x="137" y="282"/>
                  <a:pt x="137" y="282"/>
                </a:cubicBezTo>
                <a:cubicBezTo>
                  <a:pt x="140" y="281"/>
                  <a:pt x="143" y="280"/>
                  <a:pt x="146" y="279"/>
                </a:cubicBezTo>
                <a:cubicBezTo>
                  <a:pt x="148" y="278"/>
                  <a:pt x="148" y="278"/>
                  <a:pt x="148" y="278"/>
                </a:cubicBezTo>
                <a:cubicBezTo>
                  <a:pt x="154" y="278"/>
                  <a:pt x="154" y="278"/>
                  <a:pt x="154" y="278"/>
                </a:cubicBezTo>
                <a:cubicBezTo>
                  <a:pt x="156" y="278"/>
                  <a:pt x="157" y="278"/>
                  <a:pt x="158" y="279"/>
                </a:cubicBezTo>
                <a:cubicBezTo>
                  <a:pt x="166" y="274"/>
                  <a:pt x="166" y="274"/>
                  <a:pt x="166" y="274"/>
                </a:cubicBezTo>
                <a:cubicBezTo>
                  <a:pt x="167" y="274"/>
                  <a:pt x="167" y="274"/>
                  <a:pt x="167" y="274"/>
                </a:cubicBezTo>
                <a:cubicBezTo>
                  <a:pt x="167" y="275"/>
                  <a:pt x="167" y="275"/>
                  <a:pt x="167" y="275"/>
                </a:cubicBezTo>
                <a:cubicBezTo>
                  <a:pt x="168" y="274"/>
                  <a:pt x="168" y="274"/>
                  <a:pt x="168" y="274"/>
                </a:cubicBezTo>
                <a:cubicBezTo>
                  <a:pt x="169" y="275"/>
                  <a:pt x="169" y="275"/>
                  <a:pt x="169" y="275"/>
                </a:cubicBezTo>
                <a:cubicBezTo>
                  <a:pt x="172" y="279"/>
                  <a:pt x="173" y="282"/>
                  <a:pt x="173" y="283"/>
                </a:cubicBezTo>
                <a:cubicBezTo>
                  <a:pt x="177" y="289"/>
                  <a:pt x="177" y="289"/>
                  <a:pt x="177" y="289"/>
                </a:cubicBezTo>
                <a:cubicBezTo>
                  <a:pt x="180" y="290"/>
                  <a:pt x="180" y="290"/>
                  <a:pt x="180" y="290"/>
                </a:cubicBezTo>
                <a:cubicBezTo>
                  <a:pt x="180" y="290"/>
                  <a:pt x="180" y="290"/>
                  <a:pt x="180" y="290"/>
                </a:cubicBezTo>
                <a:cubicBezTo>
                  <a:pt x="181" y="290"/>
                  <a:pt x="181" y="290"/>
                  <a:pt x="181" y="290"/>
                </a:cubicBezTo>
                <a:cubicBezTo>
                  <a:pt x="180" y="289"/>
                  <a:pt x="180" y="289"/>
                  <a:pt x="180" y="289"/>
                </a:cubicBezTo>
                <a:cubicBezTo>
                  <a:pt x="179" y="287"/>
                  <a:pt x="179" y="286"/>
                  <a:pt x="180" y="285"/>
                </a:cubicBezTo>
                <a:cubicBezTo>
                  <a:pt x="181" y="284"/>
                  <a:pt x="182" y="283"/>
                  <a:pt x="185" y="283"/>
                </a:cubicBezTo>
                <a:cubicBezTo>
                  <a:pt x="199" y="283"/>
                  <a:pt x="199" y="283"/>
                  <a:pt x="199" y="283"/>
                </a:cubicBezTo>
                <a:cubicBezTo>
                  <a:pt x="200" y="283"/>
                  <a:pt x="200" y="283"/>
                  <a:pt x="200" y="283"/>
                </a:cubicBezTo>
                <a:cubicBezTo>
                  <a:pt x="201" y="283"/>
                  <a:pt x="201" y="283"/>
                  <a:pt x="201" y="283"/>
                </a:cubicBezTo>
                <a:cubicBezTo>
                  <a:pt x="201" y="283"/>
                  <a:pt x="201" y="283"/>
                  <a:pt x="201" y="283"/>
                </a:cubicBezTo>
                <a:cubicBezTo>
                  <a:pt x="201" y="283"/>
                  <a:pt x="201" y="283"/>
                  <a:pt x="201" y="283"/>
                </a:cubicBezTo>
                <a:cubicBezTo>
                  <a:pt x="206" y="292"/>
                  <a:pt x="206" y="292"/>
                  <a:pt x="206" y="292"/>
                </a:cubicBezTo>
                <a:cubicBezTo>
                  <a:pt x="205" y="296"/>
                  <a:pt x="205" y="296"/>
                  <a:pt x="205" y="296"/>
                </a:cubicBezTo>
                <a:cubicBezTo>
                  <a:pt x="205" y="296"/>
                  <a:pt x="205" y="296"/>
                  <a:pt x="205" y="296"/>
                </a:cubicBezTo>
                <a:cubicBezTo>
                  <a:pt x="211" y="297"/>
                  <a:pt x="211" y="297"/>
                  <a:pt x="211" y="297"/>
                </a:cubicBezTo>
                <a:cubicBezTo>
                  <a:pt x="211" y="297"/>
                  <a:pt x="211" y="297"/>
                  <a:pt x="211" y="297"/>
                </a:cubicBezTo>
                <a:cubicBezTo>
                  <a:pt x="211" y="296"/>
                  <a:pt x="211" y="295"/>
                  <a:pt x="211" y="295"/>
                </a:cubicBezTo>
                <a:cubicBezTo>
                  <a:pt x="213" y="294"/>
                  <a:pt x="213" y="294"/>
                  <a:pt x="213" y="294"/>
                </a:cubicBezTo>
                <a:cubicBezTo>
                  <a:pt x="227" y="303"/>
                  <a:pt x="227" y="303"/>
                  <a:pt x="227" y="303"/>
                </a:cubicBezTo>
                <a:cubicBezTo>
                  <a:pt x="228" y="305"/>
                  <a:pt x="229" y="306"/>
                  <a:pt x="229" y="308"/>
                </a:cubicBezTo>
                <a:cubicBezTo>
                  <a:pt x="229" y="314"/>
                  <a:pt x="229" y="314"/>
                  <a:pt x="229" y="314"/>
                </a:cubicBezTo>
                <a:cubicBezTo>
                  <a:pt x="234" y="315"/>
                  <a:pt x="234" y="315"/>
                  <a:pt x="234" y="315"/>
                </a:cubicBezTo>
                <a:cubicBezTo>
                  <a:pt x="237" y="310"/>
                  <a:pt x="237" y="310"/>
                  <a:pt x="237" y="310"/>
                </a:cubicBezTo>
                <a:cubicBezTo>
                  <a:pt x="235" y="307"/>
                  <a:pt x="235" y="305"/>
                  <a:pt x="235" y="303"/>
                </a:cubicBezTo>
                <a:cubicBezTo>
                  <a:pt x="235" y="302"/>
                  <a:pt x="236" y="301"/>
                  <a:pt x="237" y="300"/>
                </a:cubicBezTo>
                <a:cubicBezTo>
                  <a:pt x="239" y="299"/>
                  <a:pt x="239" y="299"/>
                  <a:pt x="239" y="299"/>
                </a:cubicBezTo>
                <a:cubicBezTo>
                  <a:pt x="239" y="298"/>
                  <a:pt x="239" y="297"/>
                  <a:pt x="240" y="297"/>
                </a:cubicBezTo>
                <a:cubicBezTo>
                  <a:pt x="243" y="297"/>
                  <a:pt x="243" y="297"/>
                  <a:pt x="243" y="297"/>
                </a:cubicBezTo>
                <a:cubicBezTo>
                  <a:pt x="245" y="299"/>
                  <a:pt x="247" y="303"/>
                  <a:pt x="248" y="309"/>
                </a:cubicBezTo>
                <a:cubicBezTo>
                  <a:pt x="248" y="310"/>
                  <a:pt x="248" y="310"/>
                  <a:pt x="248" y="310"/>
                </a:cubicBezTo>
                <a:cubicBezTo>
                  <a:pt x="249" y="311"/>
                  <a:pt x="249" y="311"/>
                  <a:pt x="249" y="311"/>
                </a:cubicBezTo>
                <a:cubicBezTo>
                  <a:pt x="249" y="312"/>
                  <a:pt x="251" y="313"/>
                  <a:pt x="255" y="315"/>
                </a:cubicBezTo>
                <a:cubicBezTo>
                  <a:pt x="255" y="315"/>
                  <a:pt x="255" y="315"/>
                  <a:pt x="255" y="315"/>
                </a:cubicBezTo>
                <a:cubicBezTo>
                  <a:pt x="256" y="315"/>
                  <a:pt x="256" y="315"/>
                  <a:pt x="256" y="315"/>
                </a:cubicBezTo>
                <a:cubicBezTo>
                  <a:pt x="269" y="328"/>
                  <a:pt x="269" y="328"/>
                  <a:pt x="269" y="328"/>
                </a:cubicBezTo>
                <a:cubicBezTo>
                  <a:pt x="269" y="328"/>
                  <a:pt x="269" y="328"/>
                  <a:pt x="269" y="328"/>
                </a:cubicBezTo>
                <a:cubicBezTo>
                  <a:pt x="275" y="326"/>
                  <a:pt x="275" y="326"/>
                  <a:pt x="275" y="326"/>
                </a:cubicBezTo>
                <a:cubicBezTo>
                  <a:pt x="274" y="324"/>
                  <a:pt x="274" y="324"/>
                  <a:pt x="274" y="324"/>
                </a:cubicBezTo>
                <a:cubicBezTo>
                  <a:pt x="272" y="322"/>
                  <a:pt x="272" y="320"/>
                  <a:pt x="272" y="319"/>
                </a:cubicBezTo>
                <a:cubicBezTo>
                  <a:pt x="272" y="316"/>
                  <a:pt x="274" y="313"/>
                  <a:pt x="278" y="311"/>
                </a:cubicBezTo>
                <a:cubicBezTo>
                  <a:pt x="285" y="305"/>
                  <a:pt x="285" y="305"/>
                  <a:pt x="285" y="305"/>
                </a:cubicBezTo>
                <a:cubicBezTo>
                  <a:pt x="293" y="310"/>
                  <a:pt x="293" y="310"/>
                  <a:pt x="293" y="310"/>
                </a:cubicBezTo>
                <a:cubicBezTo>
                  <a:pt x="294" y="310"/>
                  <a:pt x="294" y="310"/>
                  <a:pt x="294" y="310"/>
                </a:cubicBezTo>
                <a:cubicBezTo>
                  <a:pt x="296" y="301"/>
                  <a:pt x="296" y="301"/>
                  <a:pt x="296" y="301"/>
                </a:cubicBezTo>
                <a:cubicBezTo>
                  <a:pt x="296" y="300"/>
                  <a:pt x="296" y="300"/>
                  <a:pt x="296" y="300"/>
                </a:cubicBezTo>
                <a:cubicBezTo>
                  <a:pt x="297" y="299"/>
                  <a:pt x="297" y="299"/>
                  <a:pt x="297" y="299"/>
                </a:cubicBezTo>
                <a:cubicBezTo>
                  <a:pt x="304" y="300"/>
                  <a:pt x="304" y="300"/>
                  <a:pt x="304" y="300"/>
                </a:cubicBezTo>
                <a:cubicBezTo>
                  <a:pt x="305" y="301"/>
                  <a:pt x="306" y="303"/>
                  <a:pt x="306" y="305"/>
                </a:cubicBezTo>
                <a:cubicBezTo>
                  <a:pt x="306" y="306"/>
                  <a:pt x="305" y="308"/>
                  <a:pt x="303" y="310"/>
                </a:cubicBezTo>
                <a:cubicBezTo>
                  <a:pt x="305" y="311"/>
                  <a:pt x="305" y="311"/>
                  <a:pt x="305" y="311"/>
                </a:cubicBezTo>
                <a:cubicBezTo>
                  <a:pt x="309" y="313"/>
                  <a:pt x="312" y="314"/>
                  <a:pt x="314" y="315"/>
                </a:cubicBezTo>
                <a:cubicBezTo>
                  <a:pt x="315" y="315"/>
                  <a:pt x="315" y="315"/>
                  <a:pt x="315" y="315"/>
                </a:cubicBezTo>
                <a:cubicBezTo>
                  <a:pt x="315" y="315"/>
                  <a:pt x="315" y="315"/>
                  <a:pt x="315" y="315"/>
                </a:cubicBezTo>
                <a:cubicBezTo>
                  <a:pt x="320" y="317"/>
                  <a:pt x="320" y="317"/>
                  <a:pt x="320" y="317"/>
                </a:cubicBezTo>
                <a:cubicBezTo>
                  <a:pt x="324" y="317"/>
                  <a:pt x="324" y="317"/>
                  <a:pt x="324" y="317"/>
                </a:cubicBezTo>
                <a:cubicBezTo>
                  <a:pt x="318" y="288"/>
                  <a:pt x="318" y="288"/>
                  <a:pt x="318" y="288"/>
                </a:cubicBezTo>
                <a:cubicBezTo>
                  <a:pt x="314" y="285"/>
                  <a:pt x="310" y="281"/>
                  <a:pt x="307" y="275"/>
                </a:cubicBezTo>
                <a:cubicBezTo>
                  <a:pt x="304" y="270"/>
                  <a:pt x="305" y="263"/>
                  <a:pt x="312" y="255"/>
                </a:cubicBezTo>
                <a:cubicBezTo>
                  <a:pt x="315" y="251"/>
                  <a:pt x="320" y="247"/>
                  <a:pt x="325" y="243"/>
                </a:cubicBezTo>
                <a:cubicBezTo>
                  <a:pt x="325" y="243"/>
                  <a:pt x="325" y="243"/>
                  <a:pt x="325" y="243"/>
                </a:cubicBezTo>
                <a:cubicBezTo>
                  <a:pt x="325" y="243"/>
                  <a:pt x="325" y="243"/>
                  <a:pt x="325" y="243"/>
                </a:cubicBezTo>
                <a:cubicBezTo>
                  <a:pt x="331" y="243"/>
                  <a:pt x="331" y="243"/>
                  <a:pt x="331" y="243"/>
                </a:cubicBezTo>
                <a:cubicBezTo>
                  <a:pt x="331" y="243"/>
                  <a:pt x="331" y="243"/>
                  <a:pt x="331" y="243"/>
                </a:cubicBezTo>
                <a:cubicBezTo>
                  <a:pt x="336" y="245"/>
                  <a:pt x="336" y="245"/>
                  <a:pt x="336" y="245"/>
                </a:cubicBezTo>
                <a:cubicBezTo>
                  <a:pt x="346" y="245"/>
                  <a:pt x="346" y="245"/>
                  <a:pt x="346" y="245"/>
                </a:cubicBezTo>
                <a:cubicBezTo>
                  <a:pt x="350" y="243"/>
                  <a:pt x="353" y="237"/>
                  <a:pt x="357" y="228"/>
                </a:cubicBezTo>
                <a:cubicBezTo>
                  <a:pt x="360" y="222"/>
                  <a:pt x="360" y="211"/>
                  <a:pt x="358" y="193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6" name="Freeform 30"/>
          <p:cNvSpPr>
            <a:spLocks/>
          </p:cNvSpPr>
          <p:nvPr/>
        </p:nvSpPr>
        <p:spPr bwMode="auto">
          <a:xfrm>
            <a:off x="7002512" y="3097213"/>
            <a:ext cx="814388" cy="511175"/>
          </a:xfrm>
          <a:custGeom>
            <a:avLst/>
            <a:gdLst>
              <a:gd name="T0" fmla="*/ 198 w 217"/>
              <a:gd name="T1" fmla="*/ 4 h 136"/>
              <a:gd name="T2" fmla="*/ 179 w 217"/>
              <a:gd name="T3" fmla="*/ 6 h 136"/>
              <a:gd name="T4" fmla="*/ 135 w 217"/>
              <a:gd name="T5" fmla="*/ 21 h 136"/>
              <a:gd name="T6" fmla="*/ 136 w 217"/>
              <a:gd name="T7" fmla="*/ 30 h 136"/>
              <a:gd name="T8" fmla="*/ 106 w 217"/>
              <a:gd name="T9" fmla="*/ 26 h 136"/>
              <a:gd name="T10" fmla="*/ 84 w 217"/>
              <a:gd name="T11" fmla="*/ 0 h 136"/>
              <a:gd name="T12" fmla="*/ 75 w 217"/>
              <a:gd name="T13" fmla="*/ 10 h 136"/>
              <a:gd name="T14" fmla="*/ 64 w 217"/>
              <a:gd name="T15" fmla="*/ 4 h 136"/>
              <a:gd name="T16" fmla="*/ 59 w 217"/>
              <a:gd name="T17" fmla="*/ 10 h 136"/>
              <a:gd name="T18" fmla="*/ 51 w 217"/>
              <a:gd name="T19" fmla="*/ 12 h 136"/>
              <a:gd name="T20" fmla="*/ 6 w 217"/>
              <a:gd name="T21" fmla="*/ 64 h 136"/>
              <a:gd name="T22" fmla="*/ 11 w 217"/>
              <a:gd name="T23" fmla="*/ 76 h 136"/>
              <a:gd name="T24" fmla="*/ 10 w 217"/>
              <a:gd name="T25" fmla="*/ 76 h 136"/>
              <a:gd name="T26" fmla="*/ 17 w 217"/>
              <a:gd name="T27" fmla="*/ 103 h 136"/>
              <a:gd name="T28" fmla="*/ 0 w 217"/>
              <a:gd name="T29" fmla="*/ 114 h 136"/>
              <a:gd name="T30" fmla="*/ 8 w 217"/>
              <a:gd name="T31" fmla="*/ 122 h 136"/>
              <a:gd name="T32" fmla="*/ 9 w 217"/>
              <a:gd name="T33" fmla="*/ 124 h 136"/>
              <a:gd name="T34" fmla="*/ 32 w 217"/>
              <a:gd name="T35" fmla="*/ 136 h 136"/>
              <a:gd name="T36" fmla="*/ 42 w 217"/>
              <a:gd name="T37" fmla="*/ 126 h 136"/>
              <a:gd name="T38" fmla="*/ 57 w 217"/>
              <a:gd name="T39" fmla="*/ 119 h 136"/>
              <a:gd name="T40" fmla="*/ 59 w 217"/>
              <a:gd name="T41" fmla="*/ 121 h 136"/>
              <a:gd name="T42" fmla="*/ 59 w 217"/>
              <a:gd name="T43" fmla="*/ 122 h 136"/>
              <a:gd name="T44" fmla="*/ 74 w 217"/>
              <a:gd name="T45" fmla="*/ 132 h 136"/>
              <a:gd name="T46" fmla="*/ 92 w 217"/>
              <a:gd name="T47" fmla="*/ 126 h 136"/>
              <a:gd name="T48" fmla="*/ 106 w 217"/>
              <a:gd name="T49" fmla="*/ 125 h 136"/>
              <a:gd name="T50" fmla="*/ 108 w 217"/>
              <a:gd name="T51" fmla="*/ 124 h 136"/>
              <a:gd name="T52" fmla="*/ 119 w 217"/>
              <a:gd name="T53" fmla="*/ 110 h 136"/>
              <a:gd name="T54" fmla="*/ 125 w 217"/>
              <a:gd name="T55" fmla="*/ 106 h 136"/>
              <a:gd name="T56" fmla="*/ 126 w 217"/>
              <a:gd name="T57" fmla="*/ 107 h 136"/>
              <a:gd name="T58" fmla="*/ 129 w 217"/>
              <a:gd name="T59" fmla="*/ 108 h 136"/>
              <a:gd name="T60" fmla="*/ 134 w 217"/>
              <a:gd name="T61" fmla="*/ 88 h 136"/>
              <a:gd name="T62" fmla="*/ 140 w 217"/>
              <a:gd name="T63" fmla="*/ 86 h 136"/>
              <a:gd name="T64" fmla="*/ 148 w 217"/>
              <a:gd name="T65" fmla="*/ 69 h 136"/>
              <a:gd name="T66" fmla="*/ 151 w 217"/>
              <a:gd name="T67" fmla="*/ 60 h 136"/>
              <a:gd name="T68" fmla="*/ 161 w 217"/>
              <a:gd name="T69" fmla="*/ 56 h 136"/>
              <a:gd name="T70" fmla="*/ 161 w 217"/>
              <a:gd name="T71" fmla="*/ 54 h 136"/>
              <a:gd name="T72" fmla="*/ 169 w 217"/>
              <a:gd name="T73" fmla="*/ 48 h 136"/>
              <a:gd name="T74" fmla="*/ 164 w 217"/>
              <a:gd name="T75" fmla="*/ 47 h 136"/>
              <a:gd name="T76" fmla="*/ 164 w 217"/>
              <a:gd name="T77" fmla="*/ 44 h 136"/>
              <a:gd name="T78" fmla="*/ 166 w 217"/>
              <a:gd name="T79" fmla="*/ 43 h 136"/>
              <a:gd name="T80" fmla="*/ 176 w 217"/>
              <a:gd name="T81" fmla="*/ 38 h 136"/>
              <a:gd name="T82" fmla="*/ 202 w 217"/>
              <a:gd name="T83" fmla="*/ 20 h 136"/>
              <a:gd name="T84" fmla="*/ 214 w 217"/>
              <a:gd name="T85" fmla="*/ 24 h 136"/>
              <a:gd name="T86" fmla="*/ 212 w 217"/>
              <a:gd name="T87" fmla="*/ 14 h 136"/>
              <a:gd name="T88" fmla="*/ 212 w 217"/>
              <a:gd name="T89" fmla="*/ 14 h 136"/>
              <a:gd name="T90" fmla="*/ 216 w 217"/>
              <a:gd name="T91" fmla="*/ 6 h 136"/>
              <a:gd name="T92" fmla="*/ 213 w 217"/>
              <a:gd name="T93" fmla="*/ 7 h 136"/>
              <a:gd name="T94" fmla="*/ 204 w 217"/>
              <a:gd name="T95" fmla="*/ 8 h 136"/>
              <a:gd name="T96" fmla="*/ 202 w 217"/>
              <a:gd name="T97" fmla="*/ 8 h 136"/>
              <a:gd name="T98" fmla="*/ 202 w 217"/>
              <a:gd name="T99" fmla="*/ 6 h 136"/>
              <a:gd name="T100" fmla="*/ 198 w 217"/>
              <a:gd name="T101" fmla="*/ 4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217" h="136">
                <a:moveTo>
                  <a:pt x="198" y="4"/>
                </a:moveTo>
                <a:cubicBezTo>
                  <a:pt x="198" y="4"/>
                  <a:pt x="198" y="4"/>
                  <a:pt x="198" y="4"/>
                </a:cubicBezTo>
                <a:cubicBezTo>
                  <a:pt x="198" y="6"/>
                  <a:pt x="196" y="7"/>
                  <a:pt x="194" y="7"/>
                </a:cubicBezTo>
                <a:cubicBezTo>
                  <a:pt x="179" y="6"/>
                  <a:pt x="179" y="6"/>
                  <a:pt x="179" y="6"/>
                </a:cubicBezTo>
                <a:cubicBezTo>
                  <a:pt x="168" y="4"/>
                  <a:pt x="161" y="2"/>
                  <a:pt x="157" y="0"/>
                </a:cubicBezTo>
                <a:cubicBezTo>
                  <a:pt x="135" y="21"/>
                  <a:pt x="135" y="21"/>
                  <a:pt x="135" y="21"/>
                </a:cubicBezTo>
                <a:cubicBezTo>
                  <a:pt x="136" y="30"/>
                  <a:pt x="136" y="30"/>
                  <a:pt x="136" y="30"/>
                </a:cubicBezTo>
                <a:cubicBezTo>
                  <a:pt x="136" y="30"/>
                  <a:pt x="136" y="30"/>
                  <a:pt x="136" y="30"/>
                </a:cubicBezTo>
                <a:cubicBezTo>
                  <a:pt x="134" y="31"/>
                  <a:pt x="134" y="31"/>
                  <a:pt x="134" y="31"/>
                </a:cubicBezTo>
                <a:cubicBezTo>
                  <a:pt x="117" y="33"/>
                  <a:pt x="108" y="32"/>
                  <a:pt x="106" y="26"/>
                </a:cubicBezTo>
                <a:cubicBezTo>
                  <a:pt x="104" y="1"/>
                  <a:pt x="104" y="1"/>
                  <a:pt x="104" y="1"/>
                </a:cubicBezTo>
                <a:cubicBezTo>
                  <a:pt x="84" y="0"/>
                  <a:pt x="84" y="0"/>
                  <a:pt x="84" y="0"/>
                </a:cubicBezTo>
                <a:cubicBezTo>
                  <a:pt x="76" y="18"/>
                  <a:pt x="76" y="18"/>
                  <a:pt x="76" y="18"/>
                </a:cubicBezTo>
                <a:cubicBezTo>
                  <a:pt x="75" y="10"/>
                  <a:pt x="75" y="10"/>
                  <a:pt x="75" y="10"/>
                </a:cubicBezTo>
                <a:cubicBezTo>
                  <a:pt x="75" y="4"/>
                  <a:pt x="74" y="0"/>
                  <a:pt x="72" y="0"/>
                </a:cubicBezTo>
                <a:cubicBezTo>
                  <a:pt x="64" y="4"/>
                  <a:pt x="64" y="4"/>
                  <a:pt x="64" y="4"/>
                </a:cubicBezTo>
                <a:cubicBezTo>
                  <a:pt x="60" y="9"/>
                  <a:pt x="60" y="9"/>
                  <a:pt x="60" y="9"/>
                </a:cubicBezTo>
                <a:cubicBezTo>
                  <a:pt x="59" y="10"/>
                  <a:pt x="59" y="10"/>
                  <a:pt x="59" y="10"/>
                </a:cubicBezTo>
                <a:cubicBezTo>
                  <a:pt x="59" y="10"/>
                  <a:pt x="59" y="10"/>
                  <a:pt x="59" y="10"/>
                </a:cubicBezTo>
                <a:cubicBezTo>
                  <a:pt x="51" y="12"/>
                  <a:pt x="51" y="12"/>
                  <a:pt x="51" y="12"/>
                </a:cubicBezTo>
                <a:cubicBezTo>
                  <a:pt x="42" y="20"/>
                  <a:pt x="34" y="27"/>
                  <a:pt x="28" y="35"/>
                </a:cubicBezTo>
                <a:cubicBezTo>
                  <a:pt x="6" y="64"/>
                  <a:pt x="6" y="64"/>
                  <a:pt x="6" y="64"/>
                </a:cubicBezTo>
                <a:cubicBezTo>
                  <a:pt x="11" y="74"/>
                  <a:pt x="11" y="74"/>
                  <a:pt x="11" y="74"/>
                </a:cubicBezTo>
                <a:cubicBezTo>
                  <a:pt x="11" y="76"/>
                  <a:pt x="11" y="76"/>
                  <a:pt x="11" y="76"/>
                </a:cubicBezTo>
                <a:cubicBezTo>
                  <a:pt x="11" y="76"/>
                  <a:pt x="11" y="76"/>
                  <a:pt x="11" y="76"/>
                </a:cubicBezTo>
                <a:cubicBezTo>
                  <a:pt x="10" y="76"/>
                  <a:pt x="10" y="76"/>
                  <a:pt x="10" y="76"/>
                </a:cubicBezTo>
                <a:cubicBezTo>
                  <a:pt x="9" y="78"/>
                  <a:pt x="10" y="82"/>
                  <a:pt x="12" y="86"/>
                </a:cubicBezTo>
                <a:cubicBezTo>
                  <a:pt x="15" y="91"/>
                  <a:pt x="17" y="97"/>
                  <a:pt x="17" y="103"/>
                </a:cubicBezTo>
                <a:cubicBezTo>
                  <a:pt x="17" y="104"/>
                  <a:pt x="17" y="104"/>
                  <a:pt x="17" y="104"/>
                </a:cubicBezTo>
                <a:cubicBezTo>
                  <a:pt x="0" y="114"/>
                  <a:pt x="0" y="114"/>
                  <a:pt x="0" y="114"/>
                </a:cubicBezTo>
                <a:cubicBezTo>
                  <a:pt x="0" y="118"/>
                  <a:pt x="0" y="118"/>
                  <a:pt x="0" y="118"/>
                </a:cubicBezTo>
                <a:cubicBezTo>
                  <a:pt x="8" y="122"/>
                  <a:pt x="8" y="122"/>
                  <a:pt x="8" y="122"/>
                </a:cubicBezTo>
                <a:cubicBezTo>
                  <a:pt x="8" y="122"/>
                  <a:pt x="9" y="123"/>
                  <a:pt x="9" y="124"/>
                </a:cubicBezTo>
                <a:cubicBezTo>
                  <a:pt x="9" y="124"/>
                  <a:pt x="9" y="124"/>
                  <a:pt x="9" y="124"/>
                </a:cubicBezTo>
                <a:cubicBezTo>
                  <a:pt x="8" y="126"/>
                  <a:pt x="12" y="129"/>
                  <a:pt x="18" y="132"/>
                </a:cubicBezTo>
                <a:cubicBezTo>
                  <a:pt x="32" y="136"/>
                  <a:pt x="32" y="136"/>
                  <a:pt x="32" y="136"/>
                </a:cubicBezTo>
                <a:cubicBezTo>
                  <a:pt x="37" y="133"/>
                  <a:pt x="37" y="133"/>
                  <a:pt x="37" y="133"/>
                </a:cubicBezTo>
                <a:cubicBezTo>
                  <a:pt x="42" y="126"/>
                  <a:pt x="42" y="126"/>
                  <a:pt x="42" y="126"/>
                </a:cubicBezTo>
                <a:cubicBezTo>
                  <a:pt x="46" y="115"/>
                  <a:pt x="46" y="115"/>
                  <a:pt x="46" y="115"/>
                </a:cubicBezTo>
                <a:cubicBezTo>
                  <a:pt x="57" y="119"/>
                  <a:pt x="57" y="119"/>
                  <a:pt x="57" y="119"/>
                </a:cubicBezTo>
                <a:cubicBezTo>
                  <a:pt x="59" y="120"/>
                  <a:pt x="59" y="120"/>
                  <a:pt x="59" y="120"/>
                </a:cubicBezTo>
                <a:cubicBezTo>
                  <a:pt x="59" y="121"/>
                  <a:pt x="59" y="121"/>
                  <a:pt x="59" y="121"/>
                </a:cubicBezTo>
                <a:cubicBezTo>
                  <a:pt x="59" y="121"/>
                  <a:pt x="59" y="121"/>
                  <a:pt x="59" y="121"/>
                </a:cubicBezTo>
                <a:cubicBezTo>
                  <a:pt x="59" y="122"/>
                  <a:pt x="59" y="122"/>
                  <a:pt x="59" y="122"/>
                </a:cubicBezTo>
                <a:cubicBezTo>
                  <a:pt x="57" y="126"/>
                  <a:pt x="58" y="130"/>
                  <a:pt x="62" y="132"/>
                </a:cubicBezTo>
                <a:cubicBezTo>
                  <a:pt x="74" y="132"/>
                  <a:pt x="74" y="132"/>
                  <a:pt x="74" y="132"/>
                </a:cubicBezTo>
                <a:cubicBezTo>
                  <a:pt x="79" y="131"/>
                  <a:pt x="82" y="130"/>
                  <a:pt x="85" y="128"/>
                </a:cubicBezTo>
                <a:cubicBezTo>
                  <a:pt x="86" y="126"/>
                  <a:pt x="89" y="125"/>
                  <a:pt x="92" y="126"/>
                </a:cubicBezTo>
                <a:cubicBezTo>
                  <a:pt x="97" y="126"/>
                  <a:pt x="101" y="128"/>
                  <a:pt x="104" y="132"/>
                </a:cubicBezTo>
                <a:cubicBezTo>
                  <a:pt x="106" y="125"/>
                  <a:pt x="106" y="125"/>
                  <a:pt x="106" y="125"/>
                </a:cubicBezTo>
                <a:cubicBezTo>
                  <a:pt x="107" y="124"/>
                  <a:pt x="107" y="124"/>
                  <a:pt x="107" y="124"/>
                </a:cubicBezTo>
                <a:cubicBezTo>
                  <a:pt x="108" y="124"/>
                  <a:pt x="108" y="124"/>
                  <a:pt x="108" y="124"/>
                </a:cubicBezTo>
                <a:cubicBezTo>
                  <a:pt x="110" y="122"/>
                  <a:pt x="111" y="120"/>
                  <a:pt x="112" y="118"/>
                </a:cubicBezTo>
                <a:cubicBezTo>
                  <a:pt x="114" y="115"/>
                  <a:pt x="116" y="112"/>
                  <a:pt x="119" y="110"/>
                </a:cubicBezTo>
                <a:cubicBezTo>
                  <a:pt x="124" y="107"/>
                  <a:pt x="124" y="107"/>
                  <a:pt x="124" y="107"/>
                </a:cubicBezTo>
                <a:cubicBezTo>
                  <a:pt x="125" y="106"/>
                  <a:pt x="125" y="106"/>
                  <a:pt x="125" y="106"/>
                </a:cubicBezTo>
                <a:cubicBezTo>
                  <a:pt x="125" y="107"/>
                  <a:pt x="125" y="107"/>
                  <a:pt x="125" y="107"/>
                </a:cubicBezTo>
                <a:cubicBezTo>
                  <a:pt x="126" y="107"/>
                  <a:pt x="126" y="107"/>
                  <a:pt x="126" y="107"/>
                </a:cubicBezTo>
                <a:cubicBezTo>
                  <a:pt x="129" y="108"/>
                  <a:pt x="129" y="108"/>
                  <a:pt x="129" y="108"/>
                </a:cubicBezTo>
                <a:cubicBezTo>
                  <a:pt x="129" y="108"/>
                  <a:pt x="129" y="108"/>
                  <a:pt x="129" y="108"/>
                </a:cubicBezTo>
                <a:cubicBezTo>
                  <a:pt x="130" y="108"/>
                  <a:pt x="130" y="108"/>
                  <a:pt x="130" y="108"/>
                </a:cubicBezTo>
                <a:cubicBezTo>
                  <a:pt x="134" y="88"/>
                  <a:pt x="134" y="88"/>
                  <a:pt x="134" y="88"/>
                </a:cubicBezTo>
                <a:cubicBezTo>
                  <a:pt x="134" y="88"/>
                  <a:pt x="134" y="88"/>
                  <a:pt x="134" y="88"/>
                </a:cubicBezTo>
                <a:cubicBezTo>
                  <a:pt x="140" y="86"/>
                  <a:pt x="140" y="86"/>
                  <a:pt x="140" y="86"/>
                </a:cubicBezTo>
                <a:cubicBezTo>
                  <a:pt x="147" y="82"/>
                  <a:pt x="150" y="78"/>
                  <a:pt x="150" y="75"/>
                </a:cubicBezTo>
                <a:cubicBezTo>
                  <a:pt x="148" y="69"/>
                  <a:pt x="148" y="69"/>
                  <a:pt x="148" y="69"/>
                </a:cubicBezTo>
                <a:cubicBezTo>
                  <a:pt x="147" y="65"/>
                  <a:pt x="147" y="62"/>
                  <a:pt x="148" y="61"/>
                </a:cubicBezTo>
                <a:cubicBezTo>
                  <a:pt x="149" y="60"/>
                  <a:pt x="150" y="60"/>
                  <a:pt x="151" y="60"/>
                </a:cubicBezTo>
                <a:cubicBezTo>
                  <a:pt x="154" y="60"/>
                  <a:pt x="157" y="60"/>
                  <a:pt x="160" y="62"/>
                </a:cubicBezTo>
                <a:cubicBezTo>
                  <a:pt x="161" y="56"/>
                  <a:pt x="161" y="56"/>
                  <a:pt x="161" y="56"/>
                </a:cubicBezTo>
                <a:cubicBezTo>
                  <a:pt x="161" y="55"/>
                  <a:pt x="161" y="55"/>
                  <a:pt x="161" y="55"/>
                </a:cubicBezTo>
                <a:cubicBezTo>
                  <a:pt x="161" y="54"/>
                  <a:pt x="161" y="54"/>
                  <a:pt x="161" y="54"/>
                </a:cubicBezTo>
                <a:cubicBezTo>
                  <a:pt x="168" y="51"/>
                  <a:pt x="168" y="51"/>
                  <a:pt x="168" y="51"/>
                </a:cubicBezTo>
                <a:cubicBezTo>
                  <a:pt x="169" y="48"/>
                  <a:pt x="169" y="48"/>
                  <a:pt x="169" y="48"/>
                </a:cubicBezTo>
                <a:cubicBezTo>
                  <a:pt x="165" y="48"/>
                  <a:pt x="165" y="48"/>
                  <a:pt x="165" y="48"/>
                </a:cubicBezTo>
                <a:cubicBezTo>
                  <a:pt x="164" y="47"/>
                  <a:pt x="164" y="47"/>
                  <a:pt x="164" y="47"/>
                </a:cubicBezTo>
                <a:cubicBezTo>
                  <a:pt x="164" y="45"/>
                  <a:pt x="164" y="45"/>
                  <a:pt x="164" y="45"/>
                </a:cubicBezTo>
                <a:cubicBezTo>
                  <a:pt x="164" y="44"/>
                  <a:pt x="164" y="44"/>
                  <a:pt x="164" y="44"/>
                </a:cubicBezTo>
                <a:cubicBezTo>
                  <a:pt x="165" y="43"/>
                  <a:pt x="165" y="43"/>
                  <a:pt x="165" y="43"/>
                </a:cubicBezTo>
                <a:cubicBezTo>
                  <a:pt x="166" y="43"/>
                  <a:pt x="166" y="43"/>
                  <a:pt x="166" y="43"/>
                </a:cubicBezTo>
                <a:cubicBezTo>
                  <a:pt x="167" y="43"/>
                  <a:pt x="167" y="43"/>
                  <a:pt x="167" y="43"/>
                </a:cubicBezTo>
                <a:cubicBezTo>
                  <a:pt x="170" y="43"/>
                  <a:pt x="173" y="42"/>
                  <a:pt x="176" y="38"/>
                </a:cubicBezTo>
                <a:cubicBezTo>
                  <a:pt x="202" y="20"/>
                  <a:pt x="202" y="20"/>
                  <a:pt x="202" y="20"/>
                </a:cubicBezTo>
                <a:cubicBezTo>
                  <a:pt x="202" y="20"/>
                  <a:pt x="202" y="20"/>
                  <a:pt x="202" y="20"/>
                </a:cubicBezTo>
                <a:cubicBezTo>
                  <a:pt x="210" y="24"/>
                  <a:pt x="210" y="24"/>
                  <a:pt x="210" y="24"/>
                </a:cubicBezTo>
                <a:cubicBezTo>
                  <a:pt x="214" y="24"/>
                  <a:pt x="214" y="24"/>
                  <a:pt x="214" y="24"/>
                </a:cubicBezTo>
                <a:cubicBezTo>
                  <a:pt x="212" y="15"/>
                  <a:pt x="212" y="15"/>
                  <a:pt x="212" y="15"/>
                </a:cubicBezTo>
                <a:cubicBezTo>
                  <a:pt x="212" y="14"/>
                  <a:pt x="212" y="14"/>
                  <a:pt x="212" y="14"/>
                </a:cubicBezTo>
                <a:cubicBezTo>
                  <a:pt x="212" y="14"/>
                  <a:pt x="212" y="14"/>
                  <a:pt x="212" y="14"/>
                </a:cubicBezTo>
                <a:cubicBezTo>
                  <a:pt x="212" y="14"/>
                  <a:pt x="212" y="14"/>
                  <a:pt x="212" y="14"/>
                </a:cubicBezTo>
                <a:cubicBezTo>
                  <a:pt x="217" y="6"/>
                  <a:pt x="217" y="6"/>
                  <a:pt x="217" y="6"/>
                </a:cubicBezTo>
                <a:cubicBezTo>
                  <a:pt x="216" y="6"/>
                  <a:pt x="216" y="6"/>
                  <a:pt x="216" y="6"/>
                </a:cubicBezTo>
                <a:cubicBezTo>
                  <a:pt x="213" y="6"/>
                  <a:pt x="213" y="6"/>
                  <a:pt x="213" y="6"/>
                </a:cubicBezTo>
                <a:cubicBezTo>
                  <a:pt x="213" y="7"/>
                  <a:pt x="213" y="7"/>
                  <a:pt x="213" y="7"/>
                </a:cubicBezTo>
                <a:cubicBezTo>
                  <a:pt x="212" y="7"/>
                  <a:pt x="212" y="7"/>
                  <a:pt x="212" y="7"/>
                </a:cubicBezTo>
                <a:cubicBezTo>
                  <a:pt x="204" y="8"/>
                  <a:pt x="204" y="8"/>
                  <a:pt x="204" y="8"/>
                </a:cubicBezTo>
                <a:cubicBezTo>
                  <a:pt x="202" y="8"/>
                  <a:pt x="202" y="8"/>
                  <a:pt x="202" y="8"/>
                </a:cubicBezTo>
                <a:cubicBezTo>
                  <a:pt x="202" y="8"/>
                  <a:pt x="202" y="8"/>
                  <a:pt x="202" y="8"/>
                </a:cubicBezTo>
                <a:cubicBezTo>
                  <a:pt x="202" y="8"/>
                  <a:pt x="202" y="8"/>
                  <a:pt x="202" y="8"/>
                </a:cubicBezTo>
                <a:cubicBezTo>
                  <a:pt x="202" y="6"/>
                  <a:pt x="202" y="6"/>
                  <a:pt x="202" y="6"/>
                </a:cubicBezTo>
                <a:cubicBezTo>
                  <a:pt x="200" y="4"/>
                  <a:pt x="200" y="4"/>
                  <a:pt x="200" y="4"/>
                </a:cubicBezTo>
                <a:lnTo>
                  <a:pt x="198" y="4"/>
                </a:lnTo>
                <a:close/>
              </a:path>
            </a:pathLst>
          </a:custGeom>
          <a:solidFill>
            <a:srgbClr val="FFC327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7" name="Freeform 31"/>
          <p:cNvSpPr>
            <a:spLocks/>
          </p:cNvSpPr>
          <p:nvPr/>
        </p:nvSpPr>
        <p:spPr bwMode="auto">
          <a:xfrm>
            <a:off x="7764512" y="3941763"/>
            <a:ext cx="128588" cy="117475"/>
          </a:xfrm>
          <a:custGeom>
            <a:avLst/>
            <a:gdLst>
              <a:gd name="T0" fmla="*/ 31 w 34"/>
              <a:gd name="T1" fmla="*/ 17 h 31"/>
              <a:gd name="T2" fmla="*/ 34 w 34"/>
              <a:gd name="T3" fmla="*/ 13 h 31"/>
              <a:gd name="T4" fmla="*/ 34 w 34"/>
              <a:gd name="T5" fmla="*/ 13 h 31"/>
              <a:gd name="T6" fmla="*/ 34 w 34"/>
              <a:gd name="T7" fmla="*/ 13 h 31"/>
              <a:gd name="T8" fmla="*/ 34 w 34"/>
              <a:gd name="T9" fmla="*/ 13 h 31"/>
              <a:gd name="T10" fmla="*/ 24 w 34"/>
              <a:gd name="T11" fmla="*/ 5 h 31"/>
              <a:gd name="T12" fmla="*/ 11 w 34"/>
              <a:gd name="T13" fmla="*/ 1 h 31"/>
              <a:gd name="T14" fmla="*/ 7 w 34"/>
              <a:gd name="T15" fmla="*/ 2 h 31"/>
              <a:gd name="T16" fmla="*/ 7 w 34"/>
              <a:gd name="T17" fmla="*/ 11 h 31"/>
              <a:gd name="T18" fmla="*/ 2 w 34"/>
              <a:gd name="T19" fmla="*/ 19 h 31"/>
              <a:gd name="T20" fmla="*/ 0 w 34"/>
              <a:gd name="T21" fmla="*/ 21 h 31"/>
              <a:gd name="T22" fmla="*/ 4 w 34"/>
              <a:gd name="T23" fmla="*/ 25 h 31"/>
              <a:gd name="T24" fmla="*/ 5 w 34"/>
              <a:gd name="T25" fmla="*/ 25 h 31"/>
              <a:gd name="T26" fmla="*/ 6 w 34"/>
              <a:gd name="T27" fmla="*/ 29 h 31"/>
              <a:gd name="T28" fmla="*/ 11 w 34"/>
              <a:gd name="T29" fmla="*/ 31 h 31"/>
              <a:gd name="T30" fmla="*/ 17 w 34"/>
              <a:gd name="T31" fmla="*/ 28 h 31"/>
              <a:gd name="T32" fmla="*/ 26 w 34"/>
              <a:gd name="T33" fmla="*/ 30 h 31"/>
              <a:gd name="T34" fmla="*/ 26 w 34"/>
              <a:gd name="T35" fmla="*/ 27 h 31"/>
              <a:gd name="T36" fmla="*/ 31 w 34"/>
              <a:gd name="T37" fmla="*/ 17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4" h="31">
                <a:moveTo>
                  <a:pt x="31" y="17"/>
                </a:moveTo>
                <a:cubicBezTo>
                  <a:pt x="34" y="13"/>
                  <a:pt x="34" y="13"/>
                  <a:pt x="34" y="13"/>
                </a:cubicBezTo>
                <a:cubicBezTo>
                  <a:pt x="34" y="13"/>
                  <a:pt x="34" y="13"/>
                  <a:pt x="34" y="13"/>
                </a:cubicBezTo>
                <a:cubicBezTo>
                  <a:pt x="34" y="13"/>
                  <a:pt x="34" y="13"/>
                  <a:pt x="34" y="13"/>
                </a:cubicBezTo>
                <a:cubicBezTo>
                  <a:pt x="34" y="13"/>
                  <a:pt x="34" y="13"/>
                  <a:pt x="34" y="13"/>
                </a:cubicBezTo>
                <a:cubicBezTo>
                  <a:pt x="24" y="5"/>
                  <a:pt x="24" y="5"/>
                  <a:pt x="24" y="5"/>
                </a:cubicBezTo>
                <a:cubicBezTo>
                  <a:pt x="19" y="1"/>
                  <a:pt x="14" y="0"/>
                  <a:pt x="11" y="1"/>
                </a:cubicBezTo>
                <a:cubicBezTo>
                  <a:pt x="7" y="2"/>
                  <a:pt x="7" y="2"/>
                  <a:pt x="7" y="2"/>
                </a:cubicBezTo>
                <a:cubicBezTo>
                  <a:pt x="7" y="11"/>
                  <a:pt x="7" y="11"/>
                  <a:pt x="7" y="11"/>
                </a:cubicBezTo>
                <a:cubicBezTo>
                  <a:pt x="6" y="13"/>
                  <a:pt x="5" y="17"/>
                  <a:pt x="2" y="19"/>
                </a:cubicBezTo>
                <a:cubicBezTo>
                  <a:pt x="0" y="21"/>
                  <a:pt x="0" y="21"/>
                  <a:pt x="0" y="21"/>
                </a:cubicBezTo>
                <a:cubicBezTo>
                  <a:pt x="4" y="25"/>
                  <a:pt x="4" y="25"/>
                  <a:pt x="4" y="25"/>
                </a:cubicBezTo>
                <a:cubicBezTo>
                  <a:pt x="5" y="25"/>
                  <a:pt x="5" y="25"/>
                  <a:pt x="5" y="25"/>
                </a:cubicBezTo>
                <a:cubicBezTo>
                  <a:pt x="6" y="29"/>
                  <a:pt x="6" y="29"/>
                  <a:pt x="6" y="29"/>
                </a:cubicBezTo>
                <a:cubicBezTo>
                  <a:pt x="11" y="31"/>
                  <a:pt x="11" y="31"/>
                  <a:pt x="11" y="31"/>
                </a:cubicBezTo>
                <a:cubicBezTo>
                  <a:pt x="13" y="29"/>
                  <a:pt x="15" y="28"/>
                  <a:pt x="17" y="28"/>
                </a:cubicBezTo>
                <a:cubicBezTo>
                  <a:pt x="26" y="30"/>
                  <a:pt x="26" y="30"/>
                  <a:pt x="26" y="30"/>
                </a:cubicBezTo>
                <a:cubicBezTo>
                  <a:pt x="26" y="27"/>
                  <a:pt x="26" y="27"/>
                  <a:pt x="26" y="27"/>
                </a:cubicBezTo>
                <a:cubicBezTo>
                  <a:pt x="27" y="21"/>
                  <a:pt x="29" y="18"/>
                  <a:pt x="31" y="17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8" name="Freeform 32"/>
          <p:cNvSpPr>
            <a:spLocks/>
          </p:cNvSpPr>
          <p:nvPr/>
        </p:nvSpPr>
        <p:spPr bwMode="auto">
          <a:xfrm>
            <a:off x="7167612" y="3513138"/>
            <a:ext cx="709613" cy="549275"/>
          </a:xfrm>
          <a:custGeom>
            <a:avLst/>
            <a:gdLst>
              <a:gd name="T0" fmla="*/ 120 w 189"/>
              <a:gd name="T1" fmla="*/ 23 h 146"/>
              <a:gd name="T2" fmla="*/ 85 w 189"/>
              <a:gd name="T3" fmla="*/ 9 h 146"/>
              <a:gd name="T4" fmla="*/ 85 w 189"/>
              <a:gd name="T5" fmla="*/ 1 h 146"/>
              <a:gd name="T6" fmla="*/ 82 w 189"/>
              <a:gd name="T7" fmla="*/ 0 h 146"/>
              <a:gd name="T8" fmla="*/ 66 w 189"/>
              <a:gd name="T9" fmla="*/ 16 h 146"/>
              <a:gd name="T10" fmla="*/ 58 w 189"/>
              <a:gd name="T11" fmla="*/ 24 h 146"/>
              <a:gd name="T12" fmla="*/ 48 w 189"/>
              <a:gd name="T13" fmla="*/ 19 h 146"/>
              <a:gd name="T14" fmla="*/ 31 w 189"/>
              <a:gd name="T15" fmla="*/ 25 h 146"/>
              <a:gd name="T16" fmla="*/ 10 w 189"/>
              <a:gd name="T17" fmla="*/ 11 h 146"/>
              <a:gd name="T18" fmla="*/ 2 w 189"/>
              <a:gd name="T19" fmla="*/ 17 h 146"/>
              <a:gd name="T20" fmla="*/ 2 w 189"/>
              <a:gd name="T21" fmla="*/ 18 h 146"/>
              <a:gd name="T22" fmla="*/ 0 w 189"/>
              <a:gd name="T23" fmla="*/ 20 h 146"/>
              <a:gd name="T24" fmla="*/ 4 w 189"/>
              <a:gd name="T25" fmla="*/ 21 h 146"/>
              <a:gd name="T26" fmla="*/ 5 w 189"/>
              <a:gd name="T27" fmla="*/ 21 h 146"/>
              <a:gd name="T28" fmla="*/ 34 w 189"/>
              <a:gd name="T29" fmla="*/ 43 h 146"/>
              <a:gd name="T30" fmla="*/ 62 w 189"/>
              <a:gd name="T31" fmla="*/ 75 h 146"/>
              <a:gd name="T32" fmla="*/ 90 w 189"/>
              <a:gd name="T33" fmla="*/ 72 h 146"/>
              <a:gd name="T34" fmla="*/ 91 w 189"/>
              <a:gd name="T35" fmla="*/ 71 h 146"/>
              <a:gd name="T36" fmla="*/ 99 w 189"/>
              <a:gd name="T37" fmla="*/ 73 h 146"/>
              <a:gd name="T38" fmla="*/ 100 w 189"/>
              <a:gd name="T39" fmla="*/ 75 h 146"/>
              <a:gd name="T40" fmla="*/ 93 w 189"/>
              <a:gd name="T41" fmla="*/ 93 h 146"/>
              <a:gd name="T42" fmla="*/ 84 w 189"/>
              <a:gd name="T43" fmla="*/ 93 h 146"/>
              <a:gd name="T44" fmla="*/ 74 w 189"/>
              <a:gd name="T45" fmla="*/ 117 h 146"/>
              <a:gd name="T46" fmla="*/ 89 w 189"/>
              <a:gd name="T47" fmla="*/ 127 h 146"/>
              <a:gd name="T48" fmla="*/ 93 w 189"/>
              <a:gd name="T49" fmla="*/ 133 h 146"/>
              <a:gd name="T50" fmla="*/ 100 w 189"/>
              <a:gd name="T51" fmla="*/ 133 h 146"/>
              <a:gd name="T52" fmla="*/ 115 w 189"/>
              <a:gd name="T53" fmla="*/ 139 h 146"/>
              <a:gd name="T54" fmla="*/ 118 w 189"/>
              <a:gd name="T55" fmla="*/ 143 h 146"/>
              <a:gd name="T56" fmla="*/ 132 w 189"/>
              <a:gd name="T57" fmla="*/ 144 h 146"/>
              <a:gd name="T58" fmla="*/ 152 w 189"/>
              <a:gd name="T59" fmla="*/ 143 h 146"/>
              <a:gd name="T60" fmla="*/ 159 w 189"/>
              <a:gd name="T61" fmla="*/ 139 h 146"/>
              <a:gd name="T62" fmla="*/ 158 w 189"/>
              <a:gd name="T63" fmla="*/ 131 h 146"/>
              <a:gd name="T64" fmla="*/ 162 w 189"/>
              <a:gd name="T65" fmla="*/ 119 h 146"/>
              <a:gd name="T66" fmla="*/ 170 w 189"/>
              <a:gd name="T67" fmla="*/ 111 h 146"/>
              <a:gd name="T68" fmla="*/ 186 w 189"/>
              <a:gd name="T69" fmla="*/ 111 h 146"/>
              <a:gd name="T70" fmla="*/ 181 w 189"/>
              <a:gd name="T71" fmla="*/ 98 h 146"/>
              <a:gd name="T72" fmla="*/ 174 w 189"/>
              <a:gd name="T73" fmla="*/ 97 h 146"/>
              <a:gd name="T74" fmla="*/ 174 w 189"/>
              <a:gd name="T75" fmla="*/ 97 h 146"/>
              <a:gd name="T76" fmla="*/ 156 w 189"/>
              <a:gd name="T77" fmla="*/ 86 h 146"/>
              <a:gd name="T78" fmla="*/ 147 w 189"/>
              <a:gd name="T79" fmla="*/ 83 h 146"/>
              <a:gd name="T80" fmla="*/ 132 w 189"/>
              <a:gd name="T81" fmla="*/ 43 h 1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89" h="146">
                <a:moveTo>
                  <a:pt x="132" y="43"/>
                </a:moveTo>
                <a:cubicBezTo>
                  <a:pt x="128" y="39"/>
                  <a:pt x="124" y="33"/>
                  <a:pt x="120" y="23"/>
                </a:cubicBezTo>
                <a:cubicBezTo>
                  <a:pt x="109" y="23"/>
                  <a:pt x="102" y="21"/>
                  <a:pt x="99" y="17"/>
                </a:cubicBezTo>
                <a:cubicBezTo>
                  <a:pt x="96" y="13"/>
                  <a:pt x="92" y="11"/>
                  <a:pt x="85" y="9"/>
                </a:cubicBezTo>
                <a:cubicBezTo>
                  <a:pt x="83" y="8"/>
                  <a:pt x="83" y="8"/>
                  <a:pt x="83" y="8"/>
                </a:cubicBezTo>
                <a:cubicBezTo>
                  <a:pt x="85" y="1"/>
                  <a:pt x="85" y="1"/>
                  <a:pt x="85" y="1"/>
                </a:cubicBezTo>
                <a:cubicBezTo>
                  <a:pt x="84" y="1"/>
                  <a:pt x="84" y="1"/>
                  <a:pt x="84" y="1"/>
                </a:cubicBezTo>
                <a:cubicBezTo>
                  <a:pt x="82" y="0"/>
                  <a:pt x="82" y="0"/>
                  <a:pt x="82" y="0"/>
                </a:cubicBezTo>
                <a:cubicBezTo>
                  <a:pt x="77" y="3"/>
                  <a:pt x="74" y="5"/>
                  <a:pt x="72" y="8"/>
                </a:cubicBezTo>
                <a:cubicBezTo>
                  <a:pt x="71" y="11"/>
                  <a:pt x="69" y="14"/>
                  <a:pt x="66" y="16"/>
                </a:cubicBezTo>
                <a:cubicBezTo>
                  <a:pt x="64" y="23"/>
                  <a:pt x="62" y="26"/>
                  <a:pt x="60" y="26"/>
                </a:cubicBezTo>
                <a:cubicBezTo>
                  <a:pt x="59" y="26"/>
                  <a:pt x="58" y="25"/>
                  <a:pt x="58" y="24"/>
                </a:cubicBezTo>
                <a:cubicBezTo>
                  <a:pt x="54" y="21"/>
                  <a:pt x="54" y="21"/>
                  <a:pt x="54" y="21"/>
                </a:cubicBezTo>
                <a:cubicBezTo>
                  <a:pt x="52" y="20"/>
                  <a:pt x="50" y="19"/>
                  <a:pt x="48" y="19"/>
                </a:cubicBezTo>
                <a:cubicBezTo>
                  <a:pt x="44" y="20"/>
                  <a:pt x="44" y="20"/>
                  <a:pt x="44" y="20"/>
                </a:cubicBezTo>
                <a:cubicBezTo>
                  <a:pt x="41" y="23"/>
                  <a:pt x="37" y="25"/>
                  <a:pt x="31" y="25"/>
                </a:cubicBezTo>
                <a:cubicBezTo>
                  <a:pt x="16" y="25"/>
                  <a:pt x="16" y="25"/>
                  <a:pt x="16" y="25"/>
                </a:cubicBezTo>
                <a:cubicBezTo>
                  <a:pt x="11" y="22"/>
                  <a:pt x="9" y="17"/>
                  <a:pt x="10" y="11"/>
                </a:cubicBezTo>
                <a:cubicBezTo>
                  <a:pt x="4" y="9"/>
                  <a:pt x="4" y="9"/>
                  <a:pt x="4" y="9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8"/>
                  <a:pt x="2" y="18"/>
                  <a:pt x="2" y="18"/>
                </a:cubicBezTo>
                <a:cubicBezTo>
                  <a:pt x="1" y="18"/>
                  <a:pt x="1" y="18"/>
                  <a:pt x="1" y="18"/>
                </a:cubicBezTo>
                <a:cubicBezTo>
                  <a:pt x="0" y="20"/>
                  <a:pt x="0" y="20"/>
                  <a:pt x="0" y="20"/>
                </a:cubicBezTo>
                <a:cubicBezTo>
                  <a:pt x="4" y="21"/>
                  <a:pt x="4" y="21"/>
                  <a:pt x="4" y="21"/>
                </a:cubicBezTo>
                <a:cubicBezTo>
                  <a:pt x="4" y="21"/>
                  <a:pt x="4" y="21"/>
                  <a:pt x="4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12" y="31"/>
                  <a:pt x="17" y="37"/>
                  <a:pt x="20" y="38"/>
                </a:cubicBezTo>
                <a:cubicBezTo>
                  <a:pt x="21" y="39"/>
                  <a:pt x="26" y="41"/>
                  <a:pt x="34" y="43"/>
                </a:cubicBezTo>
                <a:cubicBezTo>
                  <a:pt x="49" y="48"/>
                  <a:pt x="49" y="48"/>
                  <a:pt x="49" y="48"/>
                </a:cubicBezTo>
                <a:cubicBezTo>
                  <a:pt x="53" y="50"/>
                  <a:pt x="58" y="59"/>
                  <a:pt x="62" y="75"/>
                </a:cubicBezTo>
                <a:cubicBezTo>
                  <a:pt x="69" y="79"/>
                  <a:pt x="73" y="81"/>
                  <a:pt x="76" y="81"/>
                </a:cubicBezTo>
                <a:cubicBezTo>
                  <a:pt x="78" y="79"/>
                  <a:pt x="83" y="77"/>
                  <a:pt x="90" y="72"/>
                </a:cubicBezTo>
                <a:cubicBezTo>
                  <a:pt x="90" y="72"/>
                  <a:pt x="90" y="72"/>
                  <a:pt x="90" y="72"/>
                </a:cubicBezTo>
                <a:cubicBezTo>
                  <a:pt x="91" y="71"/>
                  <a:pt x="91" y="71"/>
                  <a:pt x="91" y="71"/>
                </a:cubicBezTo>
                <a:cubicBezTo>
                  <a:pt x="92" y="72"/>
                  <a:pt x="92" y="72"/>
                  <a:pt x="92" y="72"/>
                </a:cubicBezTo>
                <a:cubicBezTo>
                  <a:pt x="99" y="73"/>
                  <a:pt x="99" y="73"/>
                  <a:pt x="99" y="73"/>
                </a:cubicBezTo>
                <a:cubicBezTo>
                  <a:pt x="100" y="73"/>
                  <a:pt x="100" y="73"/>
                  <a:pt x="100" y="73"/>
                </a:cubicBezTo>
                <a:cubicBezTo>
                  <a:pt x="100" y="75"/>
                  <a:pt x="100" y="75"/>
                  <a:pt x="100" y="75"/>
                </a:cubicBezTo>
                <a:cubicBezTo>
                  <a:pt x="99" y="76"/>
                  <a:pt x="99" y="76"/>
                  <a:pt x="99" y="76"/>
                </a:cubicBezTo>
                <a:cubicBezTo>
                  <a:pt x="97" y="85"/>
                  <a:pt x="95" y="91"/>
                  <a:pt x="93" y="93"/>
                </a:cubicBezTo>
                <a:cubicBezTo>
                  <a:pt x="84" y="93"/>
                  <a:pt x="84" y="93"/>
                  <a:pt x="84" y="93"/>
                </a:cubicBezTo>
                <a:cubicBezTo>
                  <a:pt x="84" y="93"/>
                  <a:pt x="84" y="93"/>
                  <a:pt x="84" y="93"/>
                </a:cubicBezTo>
                <a:cubicBezTo>
                  <a:pt x="84" y="97"/>
                  <a:pt x="81" y="103"/>
                  <a:pt x="76" y="111"/>
                </a:cubicBezTo>
                <a:cubicBezTo>
                  <a:pt x="74" y="113"/>
                  <a:pt x="74" y="115"/>
                  <a:pt x="74" y="117"/>
                </a:cubicBezTo>
                <a:cubicBezTo>
                  <a:pt x="83" y="123"/>
                  <a:pt x="83" y="123"/>
                  <a:pt x="83" y="123"/>
                </a:cubicBezTo>
                <a:cubicBezTo>
                  <a:pt x="85" y="126"/>
                  <a:pt x="87" y="127"/>
                  <a:pt x="89" y="127"/>
                </a:cubicBezTo>
                <a:cubicBezTo>
                  <a:pt x="91" y="127"/>
                  <a:pt x="91" y="127"/>
                  <a:pt x="91" y="127"/>
                </a:cubicBezTo>
                <a:cubicBezTo>
                  <a:pt x="93" y="133"/>
                  <a:pt x="93" y="133"/>
                  <a:pt x="93" y="133"/>
                </a:cubicBezTo>
                <a:cubicBezTo>
                  <a:pt x="97" y="135"/>
                  <a:pt x="97" y="135"/>
                  <a:pt x="97" y="135"/>
                </a:cubicBezTo>
                <a:cubicBezTo>
                  <a:pt x="100" y="133"/>
                  <a:pt x="100" y="133"/>
                  <a:pt x="100" y="133"/>
                </a:cubicBezTo>
                <a:cubicBezTo>
                  <a:pt x="101" y="131"/>
                  <a:pt x="102" y="131"/>
                  <a:pt x="104" y="131"/>
                </a:cubicBezTo>
                <a:cubicBezTo>
                  <a:pt x="108" y="131"/>
                  <a:pt x="111" y="133"/>
                  <a:pt x="115" y="139"/>
                </a:cubicBezTo>
                <a:cubicBezTo>
                  <a:pt x="115" y="139"/>
                  <a:pt x="115" y="139"/>
                  <a:pt x="115" y="139"/>
                </a:cubicBezTo>
                <a:cubicBezTo>
                  <a:pt x="118" y="143"/>
                  <a:pt x="118" y="143"/>
                  <a:pt x="118" y="143"/>
                </a:cubicBezTo>
                <a:cubicBezTo>
                  <a:pt x="119" y="143"/>
                  <a:pt x="119" y="143"/>
                  <a:pt x="119" y="143"/>
                </a:cubicBezTo>
                <a:cubicBezTo>
                  <a:pt x="121" y="141"/>
                  <a:pt x="126" y="142"/>
                  <a:pt x="132" y="144"/>
                </a:cubicBezTo>
                <a:cubicBezTo>
                  <a:pt x="142" y="146"/>
                  <a:pt x="142" y="146"/>
                  <a:pt x="142" y="146"/>
                </a:cubicBezTo>
                <a:cubicBezTo>
                  <a:pt x="152" y="143"/>
                  <a:pt x="152" y="143"/>
                  <a:pt x="152" y="143"/>
                </a:cubicBezTo>
                <a:cubicBezTo>
                  <a:pt x="156" y="141"/>
                  <a:pt x="156" y="141"/>
                  <a:pt x="156" y="141"/>
                </a:cubicBezTo>
                <a:cubicBezTo>
                  <a:pt x="159" y="139"/>
                  <a:pt x="159" y="139"/>
                  <a:pt x="159" y="139"/>
                </a:cubicBezTo>
                <a:cubicBezTo>
                  <a:pt x="156" y="136"/>
                  <a:pt x="156" y="136"/>
                  <a:pt x="156" y="136"/>
                </a:cubicBezTo>
                <a:cubicBezTo>
                  <a:pt x="156" y="135"/>
                  <a:pt x="156" y="133"/>
                  <a:pt x="158" y="131"/>
                </a:cubicBezTo>
                <a:cubicBezTo>
                  <a:pt x="161" y="129"/>
                  <a:pt x="162" y="127"/>
                  <a:pt x="162" y="124"/>
                </a:cubicBezTo>
                <a:cubicBezTo>
                  <a:pt x="162" y="119"/>
                  <a:pt x="162" y="119"/>
                  <a:pt x="162" y="119"/>
                </a:cubicBezTo>
                <a:cubicBezTo>
                  <a:pt x="162" y="117"/>
                  <a:pt x="162" y="115"/>
                  <a:pt x="163" y="115"/>
                </a:cubicBezTo>
                <a:cubicBezTo>
                  <a:pt x="164" y="113"/>
                  <a:pt x="166" y="112"/>
                  <a:pt x="170" y="111"/>
                </a:cubicBezTo>
                <a:cubicBezTo>
                  <a:pt x="175" y="111"/>
                  <a:pt x="181" y="113"/>
                  <a:pt x="189" y="119"/>
                </a:cubicBezTo>
                <a:cubicBezTo>
                  <a:pt x="186" y="111"/>
                  <a:pt x="186" y="111"/>
                  <a:pt x="186" y="111"/>
                </a:cubicBezTo>
                <a:cubicBezTo>
                  <a:pt x="182" y="105"/>
                  <a:pt x="182" y="105"/>
                  <a:pt x="182" y="105"/>
                </a:cubicBezTo>
                <a:cubicBezTo>
                  <a:pt x="181" y="98"/>
                  <a:pt x="181" y="98"/>
                  <a:pt x="181" y="98"/>
                </a:cubicBezTo>
                <a:cubicBezTo>
                  <a:pt x="174" y="97"/>
                  <a:pt x="174" y="97"/>
                  <a:pt x="174" y="97"/>
                </a:cubicBezTo>
                <a:cubicBezTo>
                  <a:pt x="174" y="97"/>
                  <a:pt x="174" y="97"/>
                  <a:pt x="174" y="97"/>
                </a:cubicBezTo>
                <a:cubicBezTo>
                  <a:pt x="174" y="97"/>
                  <a:pt x="174" y="97"/>
                  <a:pt x="174" y="97"/>
                </a:cubicBezTo>
                <a:cubicBezTo>
                  <a:pt x="174" y="97"/>
                  <a:pt x="174" y="97"/>
                  <a:pt x="174" y="97"/>
                </a:cubicBezTo>
                <a:cubicBezTo>
                  <a:pt x="174" y="97"/>
                  <a:pt x="174" y="97"/>
                  <a:pt x="174" y="97"/>
                </a:cubicBezTo>
                <a:cubicBezTo>
                  <a:pt x="156" y="86"/>
                  <a:pt x="156" y="86"/>
                  <a:pt x="156" y="86"/>
                </a:cubicBezTo>
                <a:cubicBezTo>
                  <a:pt x="147" y="85"/>
                  <a:pt x="147" y="85"/>
                  <a:pt x="147" y="85"/>
                </a:cubicBezTo>
                <a:cubicBezTo>
                  <a:pt x="147" y="83"/>
                  <a:pt x="147" y="83"/>
                  <a:pt x="147" y="83"/>
                </a:cubicBezTo>
                <a:cubicBezTo>
                  <a:pt x="146" y="73"/>
                  <a:pt x="146" y="73"/>
                  <a:pt x="146" y="73"/>
                </a:cubicBezTo>
                <a:cubicBezTo>
                  <a:pt x="140" y="57"/>
                  <a:pt x="136" y="46"/>
                  <a:pt x="132" y="43"/>
                </a:cubicBezTo>
                <a:close/>
              </a:path>
            </a:pathLst>
          </a:custGeom>
          <a:solidFill>
            <a:srgbClr val="FFC327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9" name="Freeform 33"/>
          <p:cNvSpPr>
            <a:spLocks/>
          </p:cNvSpPr>
          <p:nvPr/>
        </p:nvSpPr>
        <p:spPr bwMode="auto">
          <a:xfrm>
            <a:off x="6796137" y="2465388"/>
            <a:ext cx="660400" cy="942975"/>
          </a:xfrm>
          <a:custGeom>
            <a:avLst/>
            <a:gdLst>
              <a:gd name="T0" fmla="*/ 158 w 176"/>
              <a:gd name="T1" fmla="*/ 74 h 251"/>
              <a:gd name="T2" fmla="*/ 140 w 176"/>
              <a:gd name="T3" fmla="*/ 69 h 251"/>
              <a:gd name="T4" fmla="*/ 139 w 176"/>
              <a:gd name="T5" fmla="*/ 52 h 251"/>
              <a:gd name="T6" fmla="*/ 134 w 176"/>
              <a:gd name="T7" fmla="*/ 46 h 251"/>
              <a:gd name="T8" fmla="*/ 117 w 176"/>
              <a:gd name="T9" fmla="*/ 38 h 251"/>
              <a:gd name="T10" fmla="*/ 117 w 176"/>
              <a:gd name="T11" fmla="*/ 24 h 251"/>
              <a:gd name="T12" fmla="*/ 113 w 176"/>
              <a:gd name="T13" fmla="*/ 20 h 251"/>
              <a:gd name="T14" fmla="*/ 105 w 176"/>
              <a:gd name="T15" fmla="*/ 15 h 251"/>
              <a:gd name="T16" fmla="*/ 100 w 176"/>
              <a:gd name="T17" fmla="*/ 0 h 251"/>
              <a:gd name="T18" fmla="*/ 89 w 176"/>
              <a:gd name="T19" fmla="*/ 8 h 251"/>
              <a:gd name="T20" fmla="*/ 78 w 176"/>
              <a:gd name="T21" fmla="*/ 24 h 251"/>
              <a:gd name="T22" fmla="*/ 71 w 176"/>
              <a:gd name="T23" fmla="*/ 33 h 251"/>
              <a:gd name="T24" fmla="*/ 59 w 176"/>
              <a:gd name="T25" fmla="*/ 39 h 251"/>
              <a:gd name="T26" fmla="*/ 45 w 176"/>
              <a:gd name="T27" fmla="*/ 39 h 251"/>
              <a:gd name="T28" fmla="*/ 32 w 176"/>
              <a:gd name="T29" fmla="*/ 50 h 251"/>
              <a:gd name="T30" fmla="*/ 24 w 176"/>
              <a:gd name="T31" fmla="*/ 45 h 251"/>
              <a:gd name="T32" fmla="*/ 17 w 176"/>
              <a:gd name="T33" fmla="*/ 32 h 251"/>
              <a:gd name="T34" fmla="*/ 8 w 176"/>
              <a:gd name="T35" fmla="*/ 48 h 251"/>
              <a:gd name="T36" fmla="*/ 7 w 176"/>
              <a:gd name="T37" fmla="*/ 48 h 251"/>
              <a:gd name="T38" fmla="*/ 15 w 176"/>
              <a:gd name="T39" fmla="*/ 84 h 251"/>
              <a:gd name="T40" fmla="*/ 18 w 176"/>
              <a:gd name="T41" fmla="*/ 94 h 251"/>
              <a:gd name="T42" fmla="*/ 6 w 176"/>
              <a:gd name="T43" fmla="*/ 100 h 251"/>
              <a:gd name="T44" fmla="*/ 24 w 176"/>
              <a:gd name="T45" fmla="*/ 120 h 251"/>
              <a:gd name="T46" fmla="*/ 24 w 176"/>
              <a:gd name="T47" fmla="*/ 120 h 251"/>
              <a:gd name="T48" fmla="*/ 19 w 176"/>
              <a:gd name="T49" fmla="*/ 140 h 251"/>
              <a:gd name="T50" fmla="*/ 8 w 176"/>
              <a:gd name="T51" fmla="*/ 147 h 251"/>
              <a:gd name="T52" fmla="*/ 18 w 176"/>
              <a:gd name="T53" fmla="*/ 179 h 251"/>
              <a:gd name="T54" fmla="*/ 24 w 176"/>
              <a:gd name="T55" fmla="*/ 189 h 251"/>
              <a:gd name="T56" fmla="*/ 16 w 176"/>
              <a:gd name="T57" fmla="*/ 208 h 251"/>
              <a:gd name="T58" fmla="*/ 10 w 176"/>
              <a:gd name="T59" fmla="*/ 225 h 251"/>
              <a:gd name="T60" fmla="*/ 11 w 176"/>
              <a:gd name="T61" fmla="*/ 238 h 251"/>
              <a:gd name="T62" fmla="*/ 13 w 176"/>
              <a:gd name="T63" fmla="*/ 241 h 251"/>
              <a:gd name="T64" fmla="*/ 14 w 176"/>
              <a:gd name="T65" fmla="*/ 244 h 251"/>
              <a:gd name="T66" fmla="*/ 14 w 176"/>
              <a:gd name="T67" fmla="*/ 244 h 251"/>
              <a:gd name="T68" fmla="*/ 47 w 176"/>
              <a:gd name="T69" fmla="*/ 248 h 251"/>
              <a:gd name="T70" fmla="*/ 56 w 176"/>
              <a:gd name="T71" fmla="*/ 232 h 251"/>
              <a:gd name="T72" fmla="*/ 104 w 176"/>
              <a:gd name="T73" fmla="*/ 176 h 251"/>
              <a:gd name="T74" fmla="*/ 125 w 176"/>
              <a:gd name="T75" fmla="*/ 164 h 251"/>
              <a:gd name="T76" fmla="*/ 117 w 176"/>
              <a:gd name="T77" fmla="*/ 156 h 251"/>
              <a:gd name="T78" fmla="*/ 115 w 176"/>
              <a:gd name="T79" fmla="*/ 147 h 251"/>
              <a:gd name="T80" fmla="*/ 87 w 176"/>
              <a:gd name="T81" fmla="*/ 119 h 251"/>
              <a:gd name="T82" fmla="*/ 61 w 176"/>
              <a:gd name="T83" fmla="*/ 114 h 251"/>
              <a:gd name="T84" fmla="*/ 51 w 176"/>
              <a:gd name="T85" fmla="*/ 100 h 251"/>
              <a:gd name="T86" fmla="*/ 67 w 176"/>
              <a:gd name="T87" fmla="*/ 74 h 251"/>
              <a:gd name="T88" fmla="*/ 71 w 176"/>
              <a:gd name="T89" fmla="*/ 61 h 251"/>
              <a:gd name="T90" fmla="*/ 104 w 176"/>
              <a:gd name="T91" fmla="*/ 67 h 251"/>
              <a:gd name="T92" fmla="*/ 101 w 176"/>
              <a:gd name="T93" fmla="*/ 80 h 251"/>
              <a:gd name="T94" fmla="*/ 120 w 176"/>
              <a:gd name="T95" fmla="*/ 95 h 251"/>
              <a:gd name="T96" fmla="*/ 150 w 176"/>
              <a:gd name="T97" fmla="*/ 122 h 251"/>
              <a:gd name="T98" fmla="*/ 166 w 176"/>
              <a:gd name="T99" fmla="*/ 102 h 251"/>
              <a:gd name="T100" fmla="*/ 168 w 176"/>
              <a:gd name="T101" fmla="*/ 92 h 251"/>
              <a:gd name="T102" fmla="*/ 175 w 176"/>
              <a:gd name="T103" fmla="*/ 87 h 251"/>
              <a:gd name="T104" fmla="*/ 163 w 176"/>
              <a:gd name="T105" fmla="*/ 78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76" h="251">
                <a:moveTo>
                  <a:pt x="162" y="76"/>
                </a:moveTo>
                <a:cubicBezTo>
                  <a:pt x="159" y="74"/>
                  <a:pt x="159" y="74"/>
                  <a:pt x="159" y="74"/>
                </a:cubicBezTo>
                <a:cubicBezTo>
                  <a:pt x="159" y="74"/>
                  <a:pt x="159" y="74"/>
                  <a:pt x="159" y="74"/>
                </a:cubicBezTo>
                <a:cubicBezTo>
                  <a:pt x="158" y="74"/>
                  <a:pt x="158" y="74"/>
                  <a:pt x="158" y="74"/>
                </a:cubicBezTo>
                <a:cubicBezTo>
                  <a:pt x="156" y="72"/>
                  <a:pt x="156" y="72"/>
                  <a:pt x="156" y="72"/>
                </a:cubicBezTo>
                <a:cubicBezTo>
                  <a:pt x="145" y="68"/>
                  <a:pt x="145" y="68"/>
                  <a:pt x="145" y="68"/>
                </a:cubicBezTo>
                <a:cubicBezTo>
                  <a:pt x="142" y="68"/>
                  <a:pt x="142" y="68"/>
                  <a:pt x="142" y="68"/>
                </a:cubicBezTo>
                <a:cubicBezTo>
                  <a:pt x="140" y="69"/>
                  <a:pt x="140" y="69"/>
                  <a:pt x="140" y="69"/>
                </a:cubicBezTo>
                <a:cubicBezTo>
                  <a:pt x="135" y="61"/>
                  <a:pt x="135" y="61"/>
                  <a:pt x="135" y="61"/>
                </a:cubicBezTo>
                <a:cubicBezTo>
                  <a:pt x="136" y="60"/>
                  <a:pt x="136" y="60"/>
                  <a:pt x="136" y="60"/>
                </a:cubicBezTo>
                <a:cubicBezTo>
                  <a:pt x="139" y="56"/>
                  <a:pt x="139" y="56"/>
                  <a:pt x="139" y="56"/>
                </a:cubicBezTo>
                <a:cubicBezTo>
                  <a:pt x="139" y="52"/>
                  <a:pt x="139" y="52"/>
                  <a:pt x="139" y="52"/>
                </a:cubicBezTo>
                <a:cubicBezTo>
                  <a:pt x="139" y="51"/>
                  <a:pt x="139" y="51"/>
                  <a:pt x="139" y="51"/>
                </a:cubicBezTo>
                <a:cubicBezTo>
                  <a:pt x="141" y="48"/>
                  <a:pt x="141" y="48"/>
                  <a:pt x="141" y="48"/>
                </a:cubicBezTo>
                <a:cubicBezTo>
                  <a:pt x="140" y="47"/>
                  <a:pt x="140" y="47"/>
                  <a:pt x="140" y="47"/>
                </a:cubicBezTo>
                <a:cubicBezTo>
                  <a:pt x="134" y="46"/>
                  <a:pt x="134" y="46"/>
                  <a:pt x="134" y="46"/>
                </a:cubicBezTo>
                <a:cubicBezTo>
                  <a:pt x="134" y="46"/>
                  <a:pt x="134" y="46"/>
                  <a:pt x="134" y="46"/>
                </a:cubicBezTo>
                <a:cubicBezTo>
                  <a:pt x="123" y="44"/>
                  <a:pt x="123" y="44"/>
                  <a:pt x="123" y="44"/>
                </a:cubicBezTo>
                <a:cubicBezTo>
                  <a:pt x="123" y="44"/>
                  <a:pt x="123" y="44"/>
                  <a:pt x="123" y="44"/>
                </a:cubicBezTo>
                <a:cubicBezTo>
                  <a:pt x="117" y="38"/>
                  <a:pt x="117" y="38"/>
                  <a:pt x="117" y="38"/>
                </a:cubicBezTo>
                <a:cubicBezTo>
                  <a:pt x="117" y="38"/>
                  <a:pt x="117" y="38"/>
                  <a:pt x="117" y="38"/>
                </a:cubicBezTo>
                <a:cubicBezTo>
                  <a:pt x="115" y="34"/>
                  <a:pt x="115" y="34"/>
                  <a:pt x="115" y="34"/>
                </a:cubicBezTo>
                <a:cubicBezTo>
                  <a:pt x="114" y="32"/>
                  <a:pt x="114" y="32"/>
                  <a:pt x="114" y="32"/>
                </a:cubicBezTo>
                <a:cubicBezTo>
                  <a:pt x="117" y="24"/>
                  <a:pt x="117" y="24"/>
                  <a:pt x="117" y="24"/>
                </a:cubicBezTo>
                <a:cubicBezTo>
                  <a:pt x="117" y="18"/>
                  <a:pt x="117" y="18"/>
                  <a:pt x="117" y="18"/>
                </a:cubicBezTo>
                <a:cubicBezTo>
                  <a:pt x="117" y="16"/>
                  <a:pt x="117" y="16"/>
                  <a:pt x="117" y="16"/>
                </a:cubicBezTo>
                <a:cubicBezTo>
                  <a:pt x="114" y="20"/>
                  <a:pt x="114" y="20"/>
                  <a:pt x="114" y="20"/>
                </a:cubicBezTo>
                <a:cubicBezTo>
                  <a:pt x="113" y="20"/>
                  <a:pt x="113" y="20"/>
                  <a:pt x="113" y="20"/>
                </a:cubicBezTo>
                <a:cubicBezTo>
                  <a:pt x="113" y="21"/>
                  <a:pt x="113" y="21"/>
                  <a:pt x="113" y="21"/>
                </a:cubicBezTo>
                <a:cubicBezTo>
                  <a:pt x="112" y="20"/>
                  <a:pt x="112" y="20"/>
                  <a:pt x="112" y="20"/>
                </a:cubicBezTo>
                <a:cubicBezTo>
                  <a:pt x="111" y="20"/>
                  <a:pt x="111" y="20"/>
                  <a:pt x="111" y="20"/>
                </a:cubicBezTo>
                <a:cubicBezTo>
                  <a:pt x="105" y="15"/>
                  <a:pt x="105" y="15"/>
                  <a:pt x="105" y="15"/>
                </a:cubicBezTo>
                <a:cubicBezTo>
                  <a:pt x="104" y="14"/>
                  <a:pt x="104" y="14"/>
                  <a:pt x="104" y="14"/>
                </a:cubicBezTo>
                <a:cubicBezTo>
                  <a:pt x="104" y="13"/>
                  <a:pt x="104" y="13"/>
                  <a:pt x="104" y="13"/>
                </a:cubicBezTo>
                <a:cubicBezTo>
                  <a:pt x="103" y="4"/>
                  <a:pt x="103" y="4"/>
                  <a:pt x="103" y="4"/>
                </a:cubicBezTo>
                <a:cubicBezTo>
                  <a:pt x="100" y="0"/>
                  <a:pt x="100" y="0"/>
                  <a:pt x="100" y="0"/>
                </a:cubicBezTo>
                <a:cubicBezTo>
                  <a:pt x="94" y="0"/>
                  <a:pt x="94" y="0"/>
                  <a:pt x="94" y="0"/>
                </a:cubicBezTo>
                <a:cubicBezTo>
                  <a:pt x="90" y="7"/>
                  <a:pt x="90" y="7"/>
                  <a:pt x="90" y="7"/>
                </a:cubicBezTo>
                <a:cubicBezTo>
                  <a:pt x="90" y="8"/>
                  <a:pt x="90" y="8"/>
                  <a:pt x="90" y="8"/>
                </a:cubicBezTo>
                <a:cubicBezTo>
                  <a:pt x="89" y="8"/>
                  <a:pt x="89" y="8"/>
                  <a:pt x="89" y="8"/>
                </a:cubicBezTo>
                <a:cubicBezTo>
                  <a:pt x="80" y="6"/>
                  <a:pt x="80" y="6"/>
                  <a:pt x="80" y="6"/>
                </a:cubicBezTo>
                <a:cubicBezTo>
                  <a:pt x="78" y="15"/>
                  <a:pt x="78" y="15"/>
                  <a:pt x="78" y="15"/>
                </a:cubicBezTo>
                <a:cubicBezTo>
                  <a:pt x="78" y="24"/>
                  <a:pt x="78" y="24"/>
                  <a:pt x="78" y="24"/>
                </a:cubicBezTo>
                <a:cubicBezTo>
                  <a:pt x="78" y="24"/>
                  <a:pt x="78" y="24"/>
                  <a:pt x="78" y="24"/>
                </a:cubicBezTo>
                <a:cubicBezTo>
                  <a:pt x="73" y="32"/>
                  <a:pt x="73" y="32"/>
                  <a:pt x="73" y="32"/>
                </a:cubicBezTo>
                <a:cubicBezTo>
                  <a:pt x="73" y="33"/>
                  <a:pt x="73" y="33"/>
                  <a:pt x="73" y="33"/>
                </a:cubicBezTo>
                <a:cubicBezTo>
                  <a:pt x="72" y="33"/>
                  <a:pt x="72" y="33"/>
                  <a:pt x="72" y="33"/>
                </a:cubicBezTo>
                <a:cubicBezTo>
                  <a:pt x="71" y="33"/>
                  <a:pt x="71" y="33"/>
                  <a:pt x="71" y="33"/>
                </a:cubicBezTo>
                <a:cubicBezTo>
                  <a:pt x="65" y="34"/>
                  <a:pt x="65" y="34"/>
                  <a:pt x="65" y="34"/>
                </a:cubicBezTo>
                <a:cubicBezTo>
                  <a:pt x="59" y="38"/>
                  <a:pt x="59" y="38"/>
                  <a:pt x="59" y="38"/>
                </a:cubicBezTo>
                <a:cubicBezTo>
                  <a:pt x="59" y="39"/>
                  <a:pt x="59" y="39"/>
                  <a:pt x="59" y="39"/>
                </a:cubicBezTo>
                <a:cubicBezTo>
                  <a:pt x="59" y="39"/>
                  <a:pt x="59" y="39"/>
                  <a:pt x="59" y="39"/>
                </a:cubicBezTo>
                <a:cubicBezTo>
                  <a:pt x="58" y="39"/>
                  <a:pt x="58" y="39"/>
                  <a:pt x="58" y="39"/>
                </a:cubicBezTo>
                <a:cubicBezTo>
                  <a:pt x="57" y="39"/>
                  <a:pt x="57" y="39"/>
                  <a:pt x="57" y="39"/>
                </a:cubicBezTo>
                <a:cubicBezTo>
                  <a:pt x="46" y="35"/>
                  <a:pt x="46" y="35"/>
                  <a:pt x="46" y="35"/>
                </a:cubicBezTo>
                <a:cubicBezTo>
                  <a:pt x="45" y="39"/>
                  <a:pt x="45" y="39"/>
                  <a:pt x="45" y="39"/>
                </a:cubicBezTo>
                <a:cubicBezTo>
                  <a:pt x="45" y="40"/>
                  <a:pt x="45" y="40"/>
                  <a:pt x="45" y="40"/>
                </a:cubicBezTo>
                <a:cubicBezTo>
                  <a:pt x="40" y="48"/>
                  <a:pt x="40" y="48"/>
                  <a:pt x="40" y="48"/>
                </a:cubicBezTo>
                <a:cubicBezTo>
                  <a:pt x="39" y="49"/>
                  <a:pt x="38" y="50"/>
                  <a:pt x="37" y="50"/>
                </a:cubicBezTo>
                <a:cubicBezTo>
                  <a:pt x="32" y="50"/>
                  <a:pt x="32" y="50"/>
                  <a:pt x="32" y="50"/>
                </a:cubicBezTo>
                <a:cubicBezTo>
                  <a:pt x="25" y="47"/>
                  <a:pt x="25" y="47"/>
                  <a:pt x="25" y="47"/>
                </a:cubicBezTo>
                <a:cubicBezTo>
                  <a:pt x="24" y="46"/>
                  <a:pt x="24" y="46"/>
                  <a:pt x="24" y="46"/>
                </a:cubicBezTo>
                <a:cubicBezTo>
                  <a:pt x="24" y="46"/>
                  <a:pt x="24" y="46"/>
                  <a:pt x="24" y="46"/>
                </a:cubicBezTo>
                <a:cubicBezTo>
                  <a:pt x="24" y="45"/>
                  <a:pt x="24" y="45"/>
                  <a:pt x="24" y="45"/>
                </a:cubicBezTo>
                <a:cubicBezTo>
                  <a:pt x="23" y="36"/>
                  <a:pt x="23" y="36"/>
                  <a:pt x="23" y="36"/>
                </a:cubicBezTo>
                <a:cubicBezTo>
                  <a:pt x="21" y="28"/>
                  <a:pt x="21" y="28"/>
                  <a:pt x="21" y="28"/>
                </a:cubicBezTo>
                <a:cubicBezTo>
                  <a:pt x="19" y="26"/>
                  <a:pt x="19" y="26"/>
                  <a:pt x="19" y="26"/>
                </a:cubicBezTo>
                <a:cubicBezTo>
                  <a:pt x="17" y="32"/>
                  <a:pt x="17" y="32"/>
                  <a:pt x="17" y="32"/>
                </a:cubicBezTo>
                <a:cubicBezTo>
                  <a:pt x="17" y="32"/>
                  <a:pt x="17" y="32"/>
                  <a:pt x="17" y="32"/>
                </a:cubicBezTo>
                <a:cubicBezTo>
                  <a:pt x="17" y="32"/>
                  <a:pt x="17" y="32"/>
                  <a:pt x="17" y="32"/>
                </a:cubicBezTo>
                <a:cubicBezTo>
                  <a:pt x="12" y="38"/>
                  <a:pt x="12" y="38"/>
                  <a:pt x="12" y="38"/>
                </a:cubicBezTo>
                <a:cubicBezTo>
                  <a:pt x="8" y="48"/>
                  <a:pt x="8" y="48"/>
                  <a:pt x="8" y="48"/>
                </a:cubicBezTo>
                <a:cubicBezTo>
                  <a:pt x="8" y="48"/>
                  <a:pt x="8" y="48"/>
                  <a:pt x="8" y="48"/>
                </a:cubicBezTo>
                <a:cubicBezTo>
                  <a:pt x="8" y="48"/>
                  <a:pt x="8" y="48"/>
                  <a:pt x="8" y="48"/>
                </a:cubicBezTo>
                <a:cubicBezTo>
                  <a:pt x="8" y="48"/>
                  <a:pt x="8" y="48"/>
                  <a:pt x="8" y="48"/>
                </a:cubicBezTo>
                <a:cubicBezTo>
                  <a:pt x="7" y="48"/>
                  <a:pt x="7" y="48"/>
                  <a:pt x="7" y="48"/>
                </a:cubicBezTo>
                <a:cubicBezTo>
                  <a:pt x="4" y="54"/>
                  <a:pt x="4" y="54"/>
                  <a:pt x="4" y="54"/>
                </a:cubicBezTo>
                <a:cubicBezTo>
                  <a:pt x="4" y="55"/>
                  <a:pt x="3" y="58"/>
                  <a:pt x="0" y="61"/>
                </a:cubicBezTo>
                <a:cubicBezTo>
                  <a:pt x="3" y="70"/>
                  <a:pt x="3" y="70"/>
                  <a:pt x="3" y="70"/>
                </a:cubicBezTo>
                <a:cubicBezTo>
                  <a:pt x="15" y="84"/>
                  <a:pt x="15" y="84"/>
                  <a:pt x="15" y="84"/>
                </a:cubicBezTo>
                <a:cubicBezTo>
                  <a:pt x="15" y="84"/>
                  <a:pt x="15" y="84"/>
                  <a:pt x="15" y="84"/>
                </a:cubicBezTo>
                <a:cubicBezTo>
                  <a:pt x="19" y="92"/>
                  <a:pt x="19" y="92"/>
                  <a:pt x="19" y="92"/>
                </a:cubicBezTo>
                <a:cubicBezTo>
                  <a:pt x="19" y="93"/>
                  <a:pt x="19" y="93"/>
                  <a:pt x="19" y="93"/>
                </a:cubicBezTo>
                <a:cubicBezTo>
                  <a:pt x="18" y="94"/>
                  <a:pt x="18" y="94"/>
                  <a:pt x="18" y="94"/>
                </a:cubicBezTo>
                <a:cubicBezTo>
                  <a:pt x="18" y="94"/>
                  <a:pt x="18" y="94"/>
                  <a:pt x="18" y="94"/>
                </a:cubicBezTo>
                <a:cubicBezTo>
                  <a:pt x="15" y="98"/>
                  <a:pt x="15" y="98"/>
                  <a:pt x="15" y="98"/>
                </a:cubicBezTo>
                <a:cubicBezTo>
                  <a:pt x="14" y="98"/>
                  <a:pt x="14" y="98"/>
                  <a:pt x="14" y="98"/>
                </a:cubicBezTo>
                <a:cubicBezTo>
                  <a:pt x="6" y="100"/>
                  <a:pt x="6" y="100"/>
                  <a:pt x="6" y="100"/>
                </a:cubicBezTo>
                <a:cubicBezTo>
                  <a:pt x="7" y="106"/>
                  <a:pt x="7" y="106"/>
                  <a:pt x="7" y="106"/>
                </a:cubicBezTo>
                <a:cubicBezTo>
                  <a:pt x="13" y="110"/>
                  <a:pt x="13" y="110"/>
                  <a:pt x="13" y="110"/>
                </a:cubicBezTo>
                <a:cubicBezTo>
                  <a:pt x="21" y="112"/>
                  <a:pt x="21" y="112"/>
                  <a:pt x="21" y="112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2" y="134"/>
                  <a:pt x="22" y="134"/>
                  <a:pt x="22" y="134"/>
                </a:cubicBezTo>
                <a:cubicBezTo>
                  <a:pt x="22" y="134"/>
                  <a:pt x="22" y="134"/>
                  <a:pt x="22" y="134"/>
                </a:cubicBezTo>
                <a:cubicBezTo>
                  <a:pt x="22" y="134"/>
                  <a:pt x="22" y="134"/>
                  <a:pt x="22" y="134"/>
                </a:cubicBezTo>
                <a:cubicBezTo>
                  <a:pt x="19" y="140"/>
                  <a:pt x="19" y="140"/>
                  <a:pt x="19" y="140"/>
                </a:cubicBezTo>
                <a:cubicBezTo>
                  <a:pt x="19" y="142"/>
                  <a:pt x="19" y="142"/>
                  <a:pt x="19" y="142"/>
                </a:cubicBezTo>
                <a:cubicBezTo>
                  <a:pt x="18" y="142"/>
                  <a:pt x="18" y="142"/>
                  <a:pt x="18" y="142"/>
                </a:cubicBezTo>
                <a:cubicBezTo>
                  <a:pt x="8" y="143"/>
                  <a:pt x="8" y="143"/>
                  <a:pt x="8" y="143"/>
                </a:cubicBezTo>
                <a:cubicBezTo>
                  <a:pt x="8" y="147"/>
                  <a:pt x="8" y="147"/>
                  <a:pt x="8" y="147"/>
                </a:cubicBezTo>
                <a:cubicBezTo>
                  <a:pt x="5" y="156"/>
                  <a:pt x="5" y="156"/>
                  <a:pt x="5" y="156"/>
                </a:cubicBezTo>
                <a:cubicBezTo>
                  <a:pt x="4" y="166"/>
                  <a:pt x="4" y="166"/>
                  <a:pt x="4" y="166"/>
                </a:cubicBezTo>
                <a:cubicBezTo>
                  <a:pt x="6" y="172"/>
                  <a:pt x="6" y="172"/>
                  <a:pt x="6" y="172"/>
                </a:cubicBezTo>
                <a:cubicBezTo>
                  <a:pt x="18" y="179"/>
                  <a:pt x="18" y="179"/>
                  <a:pt x="18" y="179"/>
                </a:cubicBezTo>
                <a:cubicBezTo>
                  <a:pt x="19" y="180"/>
                  <a:pt x="19" y="180"/>
                  <a:pt x="19" y="180"/>
                </a:cubicBezTo>
                <a:cubicBezTo>
                  <a:pt x="24" y="188"/>
                  <a:pt x="24" y="188"/>
                  <a:pt x="24" y="188"/>
                </a:cubicBezTo>
                <a:cubicBezTo>
                  <a:pt x="24" y="189"/>
                  <a:pt x="24" y="189"/>
                  <a:pt x="24" y="189"/>
                </a:cubicBezTo>
                <a:cubicBezTo>
                  <a:pt x="24" y="189"/>
                  <a:pt x="24" y="189"/>
                  <a:pt x="24" y="189"/>
                </a:cubicBezTo>
                <a:cubicBezTo>
                  <a:pt x="24" y="190"/>
                  <a:pt x="24" y="190"/>
                  <a:pt x="24" y="190"/>
                </a:cubicBezTo>
                <a:cubicBezTo>
                  <a:pt x="17" y="204"/>
                  <a:pt x="17" y="204"/>
                  <a:pt x="17" y="204"/>
                </a:cubicBezTo>
                <a:cubicBezTo>
                  <a:pt x="16" y="208"/>
                  <a:pt x="16" y="208"/>
                  <a:pt x="16" y="208"/>
                </a:cubicBezTo>
                <a:cubicBezTo>
                  <a:pt x="16" y="208"/>
                  <a:pt x="16" y="208"/>
                  <a:pt x="16" y="208"/>
                </a:cubicBezTo>
                <a:cubicBezTo>
                  <a:pt x="12" y="217"/>
                  <a:pt x="12" y="217"/>
                  <a:pt x="12" y="217"/>
                </a:cubicBezTo>
                <a:cubicBezTo>
                  <a:pt x="10" y="224"/>
                  <a:pt x="10" y="224"/>
                  <a:pt x="10" y="224"/>
                </a:cubicBezTo>
                <a:cubicBezTo>
                  <a:pt x="10" y="225"/>
                  <a:pt x="10" y="225"/>
                  <a:pt x="10" y="225"/>
                </a:cubicBezTo>
                <a:cubicBezTo>
                  <a:pt x="10" y="225"/>
                  <a:pt x="10" y="225"/>
                  <a:pt x="10" y="225"/>
                </a:cubicBezTo>
                <a:cubicBezTo>
                  <a:pt x="8" y="227"/>
                  <a:pt x="7" y="228"/>
                  <a:pt x="6" y="231"/>
                </a:cubicBezTo>
                <a:cubicBezTo>
                  <a:pt x="5" y="232"/>
                  <a:pt x="5" y="232"/>
                  <a:pt x="6" y="233"/>
                </a:cubicBezTo>
                <a:cubicBezTo>
                  <a:pt x="7" y="234"/>
                  <a:pt x="7" y="234"/>
                  <a:pt x="7" y="234"/>
                </a:cubicBezTo>
                <a:cubicBezTo>
                  <a:pt x="11" y="238"/>
                  <a:pt x="11" y="238"/>
                  <a:pt x="11" y="238"/>
                </a:cubicBezTo>
                <a:cubicBezTo>
                  <a:pt x="11" y="238"/>
                  <a:pt x="11" y="238"/>
                  <a:pt x="11" y="238"/>
                </a:cubicBezTo>
                <a:cubicBezTo>
                  <a:pt x="11" y="238"/>
                  <a:pt x="11" y="238"/>
                  <a:pt x="11" y="238"/>
                </a:cubicBezTo>
                <a:cubicBezTo>
                  <a:pt x="13" y="241"/>
                  <a:pt x="13" y="241"/>
                  <a:pt x="13" y="241"/>
                </a:cubicBezTo>
                <a:cubicBezTo>
                  <a:pt x="13" y="241"/>
                  <a:pt x="13" y="241"/>
                  <a:pt x="13" y="241"/>
                </a:cubicBezTo>
                <a:cubicBezTo>
                  <a:pt x="13" y="241"/>
                  <a:pt x="13" y="241"/>
                  <a:pt x="13" y="241"/>
                </a:cubicBezTo>
                <a:cubicBezTo>
                  <a:pt x="14" y="242"/>
                  <a:pt x="14" y="242"/>
                  <a:pt x="14" y="242"/>
                </a:cubicBezTo>
                <a:cubicBezTo>
                  <a:pt x="14" y="242"/>
                  <a:pt x="14" y="242"/>
                  <a:pt x="14" y="242"/>
                </a:cubicBezTo>
                <a:cubicBezTo>
                  <a:pt x="14" y="244"/>
                  <a:pt x="14" y="244"/>
                  <a:pt x="14" y="244"/>
                </a:cubicBezTo>
                <a:cubicBezTo>
                  <a:pt x="14" y="244"/>
                  <a:pt x="14" y="244"/>
                  <a:pt x="14" y="244"/>
                </a:cubicBezTo>
                <a:cubicBezTo>
                  <a:pt x="14" y="244"/>
                  <a:pt x="14" y="244"/>
                  <a:pt x="14" y="244"/>
                </a:cubicBezTo>
                <a:cubicBezTo>
                  <a:pt x="14" y="244"/>
                  <a:pt x="14" y="244"/>
                  <a:pt x="14" y="244"/>
                </a:cubicBezTo>
                <a:cubicBezTo>
                  <a:pt x="14" y="244"/>
                  <a:pt x="14" y="244"/>
                  <a:pt x="14" y="244"/>
                </a:cubicBezTo>
                <a:cubicBezTo>
                  <a:pt x="15" y="246"/>
                  <a:pt x="15" y="246"/>
                  <a:pt x="15" y="246"/>
                </a:cubicBezTo>
                <a:cubicBezTo>
                  <a:pt x="18" y="248"/>
                  <a:pt x="18" y="248"/>
                  <a:pt x="18" y="248"/>
                </a:cubicBezTo>
                <a:cubicBezTo>
                  <a:pt x="33" y="251"/>
                  <a:pt x="33" y="251"/>
                  <a:pt x="33" y="251"/>
                </a:cubicBezTo>
                <a:cubicBezTo>
                  <a:pt x="37" y="251"/>
                  <a:pt x="42" y="250"/>
                  <a:pt x="47" y="248"/>
                </a:cubicBezTo>
                <a:cubicBezTo>
                  <a:pt x="51" y="246"/>
                  <a:pt x="56" y="245"/>
                  <a:pt x="61" y="246"/>
                </a:cubicBezTo>
                <a:cubicBezTo>
                  <a:pt x="61" y="243"/>
                  <a:pt x="61" y="243"/>
                  <a:pt x="61" y="243"/>
                </a:cubicBezTo>
                <a:cubicBezTo>
                  <a:pt x="57" y="232"/>
                  <a:pt x="57" y="232"/>
                  <a:pt x="57" y="232"/>
                </a:cubicBezTo>
                <a:cubicBezTo>
                  <a:pt x="56" y="232"/>
                  <a:pt x="56" y="232"/>
                  <a:pt x="56" y="232"/>
                </a:cubicBezTo>
                <a:cubicBezTo>
                  <a:pt x="57" y="232"/>
                  <a:pt x="57" y="232"/>
                  <a:pt x="57" y="232"/>
                </a:cubicBezTo>
                <a:cubicBezTo>
                  <a:pt x="79" y="200"/>
                  <a:pt x="79" y="200"/>
                  <a:pt x="79" y="200"/>
                </a:cubicBezTo>
                <a:cubicBezTo>
                  <a:pt x="104" y="176"/>
                  <a:pt x="104" y="176"/>
                  <a:pt x="104" y="176"/>
                </a:cubicBezTo>
                <a:cubicBezTo>
                  <a:pt x="104" y="176"/>
                  <a:pt x="104" y="176"/>
                  <a:pt x="104" y="176"/>
                </a:cubicBezTo>
                <a:cubicBezTo>
                  <a:pt x="112" y="174"/>
                  <a:pt x="112" y="174"/>
                  <a:pt x="112" y="174"/>
                </a:cubicBezTo>
                <a:cubicBezTo>
                  <a:pt x="116" y="169"/>
                  <a:pt x="116" y="169"/>
                  <a:pt x="116" y="169"/>
                </a:cubicBezTo>
                <a:cubicBezTo>
                  <a:pt x="116" y="169"/>
                  <a:pt x="116" y="169"/>
                  <a:pt x="116" y="169"/>
                </a:cubicBezTo>
                <a:cubicBezTo>
                  <a:pt x="119" y="166"/>
                  <a:pt x="122" y="165"/>
                  <a:pt x="125" y="164"/>
                </a:cubicBezTo>
                <a:cubicBezTo>
                  <a:pt x="123" y="162"/>
                  <a:pt x="123" y="162"/>
                  <a:pt x="123" y="162"/>
                </a:cubicBezTo>
                <a:cubicBezTo>
                  <a:pt x="117" y="156"/>
                  <a:pt x="117" y="156"/>
                  <a:pt x="117" y="156"/>
                </a:cubicBezTo>
                <a:cubicBezTo>
                  <a:pt x="117" y="156"/>
                  <a:pt x="117" y="156"/>
                  <a:pt x="117" y="156"/>
                </a:cubicBezTo>
                <a:cubicBezTo>
                  <a:pt x="117" y="156"/>
                  <a:pt x="117" y="156"/>
                  <a:pt x="117" y="156"/>
                </a:cubicBezTo>
                <a:cubicBezTo>
                  <a:pt x="113" y="151"/>
                  <a:pt x="113" y="151"/>
                  <a:pt x="113" y="151"/>
                </a:cubicBezTo>
                <a:cubicBezTo>
                  <a:pt x="113" y="150"/>
                  <a:pt x="113" y="150"/>
                  <a:pt x="113" y="150"/>
                </a:cubicBezTo>
                <a:cubicBezTo>
                  <a:pt x="113" y="150"/>
                  <a:pt x="113" y="150"/>
                  <a:pt x="113" y="150"/>
                </a:cubicBezTo>
                <a:cubicBezTo>
                  <a:pt x="115" y="147"/>
                  <a:pt x="115" y="147"/>
                  <a:pt x="115" y="147"/>
                </a:cubicBezTo>
                <a:cubicBezTo>
                  <a:pt x="109" y="148"/>
                  <a:pt x="109" y="148"/>
                  <a:pt x="109" y="148"/>
                </a:cubicBezTo>
                <a:cubicBezTo>
                  <a:pt x="98" y="146"/>
                  <a:pt x="98" y="146"/>
                  <a:pt x="98" y="146"/>
                </a:cubicBezTo>
                <a:cubicBezTo>
                  <a:pt x="94" y="144"/>
                  <a:pt x="91" y="141"/>
                  <a:pt x="90" y="138"/>
                </a:cubicBezTo>
                <a:cubicBezTo>
                  <a:pt x="88" y="131"/>
                  <a:pt x="87" y="125"/>
                  <a:pt x="87" y="119"/>
                </a:cubicBezTo>
                <a:cubicBezTo>
                  <a:pt x="86" y="121"/>
                  <a:pt x="84" y="122"/>
                  <a:pt x="82" y="122"/>
                </a:cubicBezTo>
                <a:cubicBezTo>
                  <a:pt x="73" y="120"/>
                  <a:pt x="73" y="120"/>
                  <a:pt x="73" y="120"/>
                </a:cubicBezTo>
                <a:cubicBezTo>
                  <a:pt x="68" y="116"/>
                  <a:pt x="68" y="116"/>
                  <a:pt x="68" y="116"/>
                </a:cubicBezTo>
                <a:cubicBezTo>
                  <a:pt x="61" y="114"/>
                  <a:pt x="61" y="114"/>
                  <a:pt x="61" y="114"/>
                </a:cubicBezTo>
                <a:cubicBezTo>
                  <a:pt x="58" y="114"/>
                  <a:pt x="58" y="114"/>
                  <a:pt x="58" y="114"/>
                </a:cubicBezTo>
                <a:cubicBezTo>
                  <a:pt x="56" y="114"/>
                  <a:pt x="53" y="113"/>
                  <a:pt x="52" y="112"/>
                </a:cubicBezTo>
                <a:cubicBezTo>
                  <a:pt x="49" y="110"/>
                  <a:pt x="48" y="108"/>
                  <a:pt x="48" y="107"/>
                </a:cubicBezTo>
                <a:cubicBezTo>
                  <a:pt x="47" y="104"/>
                  <a:pt x="48" y="102"/>
                  <a:pt x="51" y="100"/>
                </a:cubicBezTo>
                <a:cubicBezTo>
                  <a:pt x="53" y="98"/>
                  <a:pt x="57" y="94"/>
                  <a:pt x="59" y="90"/>
                </a:cubicBezTo>
                <a:cubicBezTo>
                  <a:pt x="57" y="87"/>
                  <a:pt x="55" y="83"/>
                  <a:pt x="57" y="80"/>
                </a:cubicBezTo>
                <a:cubicBezTo>
                  <a:pt x="57" y="79"/>
                  <a:pt x="57" y="79"/>
                  <a:pt x="57" y="79"/>
                </a:cubicBezTo>
                <a:cubicBezTo>
                  <a:pt x="57" y="77"/>
                  <a:pt x="61" y="76"/>
                  <a:pt x="67" y="74"/>
                </a:cubicBezTo>
                <a:cubicBezTo>
                  <a:pt x="67" y="72"/>
                  <a:pt x="68" y="70"/>
                  <a:pt x="69" y="70"/>
                </a:cubicBezTo>
                <a:cubicBezTo>
                  <a:pt x="75" y="70"/>
                  <a:pt x="75" y="70"/>
                  <a:pt x="75" y="70"/>
                </a:cubicBezTo>
                <a:cubicBezTo>
                  <a:pt x="74" y="70"/>
                  <a:pt x="74" y="70"/>
                  <a:pt x="74" y="70"/>
                </a:cubicBezTo>
                <a:cubicBezTo>
                  <a:pt x="70" y="67"/>
                  <a:pt x="69" y="64"/>
                  <a:pt x="71" y="61"/>
                </a:cubicBezTo>
                <a:cubicBezTo>
                  <a:pt x="74" y="59"/>
                  <a:pt x="74" y="59"/>
                  <a:pt x="74" y="59"/>
                </a:cubicBezTo>
                <a:cubicBezTo>
                  <a:pt x="77" y="58"/>
                  <a:pt x="82" y="58"/>
                  <a:pt x="86" y="60"/>
                </a:cubicBezTo>
                <a:cubicBezTo>
                  <a:pt x="95" y="67"/>
                  <a:pt x="95" y="67"/>
                  <a:pt x="95" y="67"/>
                </a:cubicBezTo>
                <a:cubicBezTo>
                  <a:pt x="104" y="67"/>
                  <a:pt x="104" y="67"/>
                  <a:pt x="104" y="67"/>
                </a:cubicBezTo>
                <a:cubicBezTo>
                  <a:pt x="107" y="69"/>
                  <a:pt x="107" y="69"/>
                  <a:pt x="107" y="69"/>
                </a:cubicBezTo>
                <a:cubicBezTo>
                  <a:pt x="107" y="72"/>
                  <a:pt x="107" y="72"/>
                  <a:pt x="107" y="72"/>
                </a:cubicBezTo>
                <a:cubicBezTo>
                  <a:pt x="107" y="74"/>
                  <a:pt x="106" y="76"/>
                  <a:pt x="105" y="76"/>
                </a:cubicBezTo>
                <a:cubicBezTo>
                  <a:pt x="103" y="76"/>
                  <a:pt x="102" y="78"/>
                  <a:pt x="101" y="80"/>
                </a:cubicBezTo>
                <a:cubicBezTo>
                  <a:pt x="105" y="90"/>
                  <a:pt x="105" y="90"/>
                  <a:pt x="105" y="90"/>
                </a:cubicBezTo>
                <a:cubicBezTo>
                  <a:pt x="108" y="86"/>
                  <a:pt x="110" y="84"/>
                  <a:pt x="113" y="84"/>
                </a:cubicBezTo>
                <a:cubicBezTo>
                  <a:pt x="114" y="84"/>
                  <a:pt x="115" y="84"/>
                  <a:pt x="117" y="86"/>
                </a:cubicBezTo>
                <a:cubicBezTo>
                  <a:pt x="118" y="88"/>
                  <a:pt x="119" y="92"/>
                  <a:pt x="120" y="95"/>
                </a:cubicBezTo>
                <a:cubicBezTo>
                  <a:pt x="120" y="100"/>
                  <a:pt x="121" y="103"/>
                  <a:pt x="123" y="105"/>
                </a:cubicBezTo>
                <a:cubicBezTo>
                  <a:pt x="126" y="110"/>
                  <a:pt x="126" y="110"/>
                  <a:pt x="126" y="110"/>
                </a:cubicBezTo>
                <a:cubicBezTo>
                  <a:pt x="131" y="116"/>
                  <a:pt x="133" y="120"/>
                  <a:pt x="134" y="124"/>
                </a:cubicBezTo>
                <a:cubicBezTo>
                  <a:pt x="150" y="122"/>
                  <a:pt x="150" y="122"/>
                  <a:pt x="150" y="122"/>
                </a:cubicBezTo>
                <a:cubicBezTo>
                  <a:pt x="157" y="118"/>
                  <a:pt x="157" y="118"/>
                  <a:pt x="157" y="118"/>
                </a:cubicBezTo>
                <a:cubicBezTo>
                  <a:pt x="163" y="110"/>
                  <a:pt x="163" y="110"/>
                  <a:pt x="163" y="110"/>
                </a:cubicBezTo>
                <a:cubicBezTo>
                  <a:pt x="166" y="102"/>
                  <a:pt x="166" y="102"/>
                  <a:pt x="166" y="102"/>
                </a:cubicBezTo>
                <a:cubicBezTo>
                  <a:pt x="166" y="102"/>
                  <a:pt x="166" y="102"/>
                  <a:pt x="166" y="102"/>
                </a:cubicBezTo>
                <a:cubicBezTo>
                  <a:pt x="166" y="102"/>
                  <a:pt x="166" y="102"/>
                  <a:pt x="166" y="102"/>
                </a:cubicBezTo>
                <a:cubicBezTo>
                  <a:pt x="168" y="94"/>
                  <a:pt x="168" y="94"/>
                  <a:pt x="168" y="94"/>
                </a:cubicBezTo>
                <a:cubicBezTo>
                  <a:pt x="168" y="93"/>
                  <a:pt x="168" y="93"/>
                  <a:pt x="168" y="93"/>
                </a:cubicBezTo>
                <a:cubicBezTo>
                  <a:pt x="168" y="92"/>
                  <a:pt x="168" y="92"/>
                  <a:pt x="168" y="92"/>
                </a:cubicBezTo>
                <a:cubicBezTo>
                  <a:pt x="169" y="92"/>
                  <a:pt x="169" y="92"/>
                  <a:pt x="169" y="92"/>
                </a:cubicBezTo>
                <a:cubicBezTo>
                  <a:pt x="175" y="88"/>
                  <a:pt x="175" y="88"/>
                  <a:pt x="175" y="88"/>
                </a:cubicBezTo>
                <a:cubicBezTo>
                  <a:pt x="176" y="88"/>
                  <a:pt x="176" y="88"/>
                  <a:pt x="176" y="88"/>
                </a:cubicBezTo>
                <a:cubicBezTo>
                  <a:pt x="175" y="87"/>
                  <a:pt x="175" y="87"/>
                  <a:pt x="175" y="87"/>
                </a:cubicBezTo>
                <a:cubicBezTo>
                  <a:pt x="165" y="84"/>
                  <a:pt x="165" y="84"/>
                  <a:pt x="165" y="84"/>
                </a:cubicBezTo>
                <a:cubicBezTo>
                  <a:pt x="165" y="84"/>
                  <a:pt x="165" y="84"/>
                  <a:pt x="165" y="84"/>
                </a:cubicBezTo>
                <a:cubicBezTo>
                  <a:pt x="165" y="84"/>
                  <a:pt x="165" y="84"/>
                  <a:pt x="165" y="84"/>
                </a:cubicBezTo>
                <a:cubicBezTo>
                  <a:pt x="163" y="78"/>
                  <a:pt x="163" y="78"/>
                  <a:pt x="163" y="78"/>
                </a:cubicBezTo>
                <a:lnTo>
                  <a:pt x="162" y="76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0" name="Freeform 34"/>
          <p:cNvSpPr>
            <a:spLocks/>
          </p:cNvSpPr>
          <p:nvPr/>
        </p:nvSpPr>
        <p:spPr bwMode="auto">
          <a:xfrm>
            <a:off x="6491337" y="3370263"/>
            <a:ext cx="698500" cy="688975"/>
          </a:xfrm>
          <a:custGeom>
            <a:avLst/>
            <a:gdLst>
              <a:gd name="T0" fmla="*/ 41 w 186"/>
              <a:gd name="T1" fmla="*/ 60 h 183"/>
              <a:gd name="T2" fmla="*/ 2 w 186"/>
              <a:gd name="T3" fmla="*/ 81 h 183"/>
              <a:gd name="T4" fmla="*/ 15 w 186"/>
              <a:gd name="T5" fmla="*/ 111 h 183"/>
              <a:gd name="T6" fmla="*/ 16 w 186"/>
              <a:gd name="T7" fmla="*/ 111 h 183"/>
              <a:gd name="T8" fmla="*/ 34 w 186"/>
              <a:gd name="T9" fmla="*/ 143 h 183"/>
              <a:gd name="T10" fmla="*/ 44 w 186"/>
              <a:gd name="T11" fmla="*/ 145 h 183"/>
              <a:gd name="T12" fmla="*/ 53 w 186"/>
              <a:gd name="T13" fmla="*/ 150 h 183"/>
              <a:gd name="T14" fmla="*/ 106 w 186"/>
              <a:gd name="T15" fmla="*/ 155 h 183"/>
              <a:gd name="T16" fmla="*/ 109 w 186"/>
              <a:gd name="T17" fmla="*/ 173 h 183"/>
              <a:gd name="T18" fmla="*/ 130 w 186"/>
              <a:gd name="T19" fmla="*/ 171 h 183"/>
              <a:gd name="T20" fmla="*/ 142 w 186"/>
              <a:gd name="T21" fmla="*/ 183 h 183"/>
              <a:gd name="T22" fmla="*/ 151 w 186"/>
              <a:gd name="T23" fmla="*/ 174 h 183"/>
              <a:gd name="T24" fmla="*/ 163 w 186"/>
              <a:gd name="T25" fmla="*/ 175 h 183"/>
              <a:gd name="T26" fmla="*/ 174 w 186"/>
              <a:gd name="T27" fmla="*/ 165 h 183"/>
              <a:gd name="T28" fmla="*/ 172 w 186"/>
              <a:gd name="T29" fmla="*/ 163 h 183"/>
              <a:gd name="T30" fmla="*/ 173 w 186"/>
              <a:gd name="T31" fmla="*/ 153 h 183"/>
              <a:gd name="T32" fmla="*/ 152 w 186"/>
              <a:gd name="T33" fmla="*/ 147 h 183"/>
              <a:gd name="T34" fmla="*/ 142 w 186"/>
              <a:gd name="T35" fmla="*/ 131 h 183"/>
              <a:gd name="T36" fmla="*/ 138 w 186"/>
              <a:gd name="T37" fmla="*/ 118 h 183"/>
              <a:gd name="T38" fmla="*/ 149 w 186"/>
              <a:gd name="T39" fmla="*/ 113 h 183"/>
              <a:gd name="T40" fmla="*/ 156 w 186"/>
              <a:gd name="T41" fmla="*/ 102 h 183"/>
              <a:gd name="T42" fmla="*/ 160 w 186"/>
              <a:gd name="T43" fmla="*/ 98 h 183"/>
              <a:gd name="T44" fmla="*/ 160 w 186"/>
              <a:gd name="T45" fmla="*/ 81 h 183"/>
              <a:gd name="T46" fmla="*/ 170 w 186"/>
              <a:gd name="T47" fmla="*/ 83 h 183"/>
              <a:gd name="T48" fmla="*/ 171 w 186"/>
              <a:gd name="T49" fmla="*/ 84 h 183"/>
              <a:gd name="T50" fmla="*/ 186 w 186"/>
              <a:gd name="T51" fmla="*/ 81 h 183"/>
              <a:gd name="T52" fmla="*/ 169 w 186"/>
              <a:gd name="T53" fmla="*/ 68 h 183"/>
              <a:gd name="T54" fmla="*/ 152 w 186"/>
              <a:gd name="T55" fmla="*/ 63 h 183"/>
              <a:gd name="T56" fmla="*/ 152 w 186"/>
              <a:gd name="T57" fmla="*/ 63 h 183"/>
              <a:gd name="T58" fmla="*/ 131 w 186"/>
              <a:gd name="T59" fmla="*/ 48 h 183"/>
              <a:gd name="T60" fmla="*/ 148 w 186"/>
              <a:gd name="T61" fmla="*/ 29 h 183"/>
              <a:gd name="T62" fmla="*/ 142 w 186"/>
              <a:gd name="T63" fmla="*/ 9 h 183"/>
              <a:gd name="T64" fmla="*/ 114 w 186"/>
              <a:gd name="T65" fmla="*/ 14 h 183"/>
              <a:gd name="T66" fmla="*/ 101 w 186"/>
              <a:gd name="T67" fmla="*/ 7 h 183"/>
              <a:gd name="T68" fmla="*/ 96 w 186"/>
              <a:gd name="T69" fmla="*/ 5 h 183"/>
              <a:gd name="T70" fmla="*/ 95 w 186"/>
              <a:gd name="T71" fmla="*/ 3 h 183"/>
              <a:gd name="T72" fmla="*/ 95 w 186"/>
              <a:gd name="T73" fmla="*/ 3 h 183"/>
              <a:gd name="T74" fmla="*/ 94 w 186"/>
              <a:gd name="T75" fmla="*/ 1 h 183"/>
              <a:gd name="T76" fmla="*/ 94 w 186"/>
              <a:gd name="T77" fmla="*/ 0 h 183"/>
              <a:gd name="T78" fmla="*/ 93 w 186"/>
              <a:gd name="T79" fmla="*/ 11 h 183"/>
              <a:gd name="T80" fmla="*/ 92 w 186"/>
              <a:gd name="T81" fmla="*/ 18 h 183"/>
              <a:gd name="T82" fmla="*/ 93 w 186"/>
              <a:gd name="T83" fmla="*/ 34 h 183"/>
              <a:gd name="T84" fmla="*/ 92 w 186"/>
              <a:gd name="T85" fmla="*/ 35 h 183"/>
              <a:gd name="T86" fmla="*/ 87 w 186"/>
              <a:gd name="T87" fmla="*/ 48 h 183"/>
              <a:gd name="T88" fmla="*/ 67 w 186"/>
              <a:gd name="T89" fmla="*/ 55 h 183"/>
              <a:gd name="T90" fmla="*/ 42 w 186"/>
              <a:gd name="T91" fmla="*/ 60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86" h="183">
                <a:moveTo>
                  <a:pt x="42" y="60"/>
                </a:moveTo>
                <a:cubicBezTo>
                  <a:pt x="41" y="60"/>
                  <a:pt x="41" y="60"/>
                  <a:pt x="41" y="60"/>
                </a:cubicBezTo>
                <a:cubicBezTo>
                  <a:pt x="11" y="73"/>
                  <a:pt x="11" y="73"/>
                  <a:pt x="11" y="73"/>
                </a:cubicBezTo>
                <a:cubicBezTo>
                  <a:pt x="2" y="81"/>
                  <a:pt x="2" y="81"/>
                  <a:pt x="2" y="81"/>
                </a:cubicBezTo>
                <a:cubicBezTo>
                  <a:pt x="0" y="95"/>
                  <a:pt x="2" y="103"/>
                  <a:pt x="6" y="105"/>
                </a:cubicBezTo>
                <a:cubicBezTo>
                  <a:pt x="15" y="111"/>
                  <a:pt x="15" y="111"/>
                  <a:pt x="15" y="111"/>
                </a:cubicBezTo>
                <a:cubicBezTo>
                  <a:pt x="16" y="111"/>
                  <a:pt x="16" y="111"/>
                  <a:pt x="16" y="111"/>
                </a:cubicBezTo>
                <a:cubicBezTo>
                  <a:pt x="16" y="111"/>
                  <a:pt x="16" y="111"/>
                  <a:pt x="16" y="111"/>
                </a:cubicBezTo>
                <a:cubicBezTo>
                  <a:pt x="18" y="126"/>
                  <a:pt x="18" y="126"/>
                  <a:pt x="18" y="126"/>
                </a:cubicBezTo>
                <a:cubicBezTo>
                  <a:pt x="26" y="136"/>
                  <a:pt x="31" y="141"/>
                  <a:pt x="34" y="143"/>
                </a:cubicBezTo>
                <a:cubicBezTo>
                  <a:pt x="42" y="145"/>
                  <a:pt x="42" y="145"/>
                  <a:pt x="42" y="145"/>
                </a:cubicBezTo>
                <a:cubicBezTo>
                  <a:pt x="44" y="145"/>
                  <a:pt x="44" y="145"/>
                  <a:pt x="44" y="145"/>
                </a:cubicBezTo>
                <a:cubicBezTo>
                  <a:pt x="44" y="145"/>
                  <a:pt x="44" y="145"/>
                  <a:pt x="44" y="145"/>
                </a:cubicBezTo>
                <a:cubicBezTo>
                  <a:pt x="45" y="147"/>
                  <a:pt x="48" y="149"/>
                  <a:pt x="53" y="150"/>
                </a:cubicBezTo>
                <a:cubicBezTo>
                  <a:pt x="77" y="151"/>
                  <a:pt x="77" y="151"/>
                  <a:pt x="77" y="151"/>
                </a:cubicBezTo>
                <a:cubicBezTo>
                  <a:pt x="94" y="151"/>
                  <a:pt x="104" y="153"/>
                  <a:pt x="106" y="155"/>
                </a:cubicBezTo>
                <a:cubicBezTo>
                  <a:pt x="108" y="156"/>
                  <a:pt x="109" y="160"/>
                  <a:pt x="108" y="166"/>
                </a:cubicBezTo>
                <a:cubicBezTo>
                  <a:pt x="108" y="170"/>
                  <a:pt x="108" y="173"/>
                  <a:pt x="109" y="173"/>
                </a:cubicBezTo>
                <a:cubicBezTo>
                  <a:pt x="118" y="171"/>
                  <a:pt x="118" y="171"/>
                  <a:pt x="118" y="171"/>
                </a:cubicBezTo>
                <a:cubicBezTo>
                  <a:pt x="124" y="169"/>
                  <a:pt x="128" y="169"/>
                  <a:pt x="130" y="171"/>
                </a:cubicBezTo>
                <a:cubicBezTo>
                  <a:pt x="134" y="175"/>
                  <a:pt x="134" y="175"/>
                  <a:pt x="134" y="175"/>
                </a:cubicBezTo>
                <a:cubicBezTo>
                  <a:pt x="138" y="181"/>
                  <a:pt x="142" y="183"/>
                  <a:pt x="142" y="183"/>
                </a:cubicBezTo>
                <a:cubicBezTo>
                  <a:pt x="145" y="182"/>
                  <a:pt x="148" y="179"/>
                  <a:pt x="150" y="175"/>
                </a:cubicBezTo>
                <a:cubicBezTo>
                  <a:pt x="151" y="174"/>
                  <a:pt x="151" y="174"/>
                  <a:pt x="151" y="174"/>
                </a:cubicBezTo>
                <a:cubicBezTo>
                  <a:pt x="158" y="179"/>
                  <a:pt x="158" y="179"/>
                  <a:pt x="158" y="179"/>
                </a:cubicBezTo>
                <a:cubicBezTo>
                  <a:pt x="163" y="175"/>
                  <a:pt x="163" y="175"/>
                  <a:pt x="163" y="175"/>
                </a:cubicBezTo>
                <a:cubicBezTo>
                  <a:pt x="164" y="169"/>
                  <a:pt x="167" y="167"/>
                  <a:pt x="172" y="166"/>
                </a:cubicBezTo>
                <a:cubicBezTo>
                  <a:pt x="174" y="165"/>
                  <a:pt x="174" y="165"/>
                  <a:pt x="174" y="165"/>
                </a:cubicBezTo>
                <a:cubicBezTo>
                  <a:pt x="173" y="164"/>
                  <a:pt x="173" y="164"/>
                  <a:pt x="173" y="164"/>
                </a:cubicBezTo>
                <a:cubicBezTo>
                  <a:pt x="172" y="163"/>
                  <a:pt x="172" y="163"/>
                  <a:pt x="172" y="163"/>
                </a:cubicBezTo>
                <a:cubicBezTo>
                  <a:pt x="172" y="163"/>
                  <a:pt x="172" y="163"/>
                  <a:pt x="172" y="163"/>
                </a:cubicBezTo>
                <a:cubicBezTo>
                  <a:pt x="173" y="153"/>
                  <a:pt x="173" y="153"/>
                  <a:pt x="173" y="153"/>
                </a:cubicBezTo>
                <a:cubicBezTo>
                  <a:pt x="170" y="148"/>
                  <a:pt x="166" y="146"/>
                  <a:pt x="161" y="147"/>
                </a:cubicBezTo>
                <a:cubicBezTo>
                  <a:pt x="157" y="148"/>
                  <a:pt x="154" y="148"/>
                  <a:pt x="152" y="147"/>
                </a:cubicBezTo>
                <a:cubicBezTo>
                  <a:pt x="152" y="145"/>
                  <a:pt x="152" y="145"/>
                  <a:pt x="152" y="143"/>
                </a:cubicBezTo>
                <a:cubicBezTo>
                  <a:pt x="149" y="138"/>
                  <a:pt x="146" y="134"/>
                  <a:pt x="142" y="131"/>
                </a:cubicBezTo>
                <a:cubicBezTo>
                  <a:pt x="138" y="127"/>
                  <a:pt x="136" y="123"/>
                  <a:pt x="138" y="119"/>
                </a:cubicBezTo>
                <a:cubicBezTo>
                  <a:pt x="138" y="118"/>
                  <a:pt x="138" y="118"/>
                  <a:pt x="138" y="118"/>
                </a:cubicBezTo>
                <a:cubicBezTo>
                  <a:pt x="150" y="120"/>
                  <a:pt x="150" y="120"/>
                  <a:pt x="150" y="120"/>
                </a:cubicBezTo>
                <a:cubicBezTo>
                  <a:pt x="149" y="113"/>
                  <a:pt x="149" y="113"/>
                  <a:pt x="149" y="113"/>
                </a:cubicBezTo>
                <a:cubicBezTo>
                  <a:pt x="148" y="109"/>
                  <a:pt x="149" y="107"/>
                  <a:pt x="151" y="105"/>
                </a:cubicBezTo>
                <a:cubicBezTo>
                  <a:pt x="152" y="103"/>
                  <a:pt x="154" y="102"/>
                  <a:pt x="156" y="102"/>
                </a:cubicBezTo>
                <a:cubicBezTo>
                  <a:pt x="160" y="100"/>
                  <a:pt x="160" y="100"/>
                  <a:pt x="160" y="100"/>
                </a:cubicBezTo>
                <a:cubicBezTo>
                  <a:pt x="160" y="98"/>
                  <a:pt x="160" y="98"/>
                  <a:pt x="160" y="98"/>
                </a:cubicBezTo>
                <a:cubicBezTo>
                  <a:pt x="157" y="91"/>
                  <a:pt x="156" y="85"/>
                  <a:pt x="157" y="83"/>
                </a:cubicBezTo>
                <a:cubicBezTo>
                  <a:pt x="160" y="81"/>
                  <a:pt x="160" y="81"/>
                  <a:pt x="160" y="81"/>
                </a:cubicBezTo>
                <a:cubicBezTo>
                  <a:pt x="161" y="80"/>
                  <a:pt x="165" y="81"/>
                  <a:pt x="170" y="83"/>
                </a:cubicBezTo>
                <a:cubicBezTo>
                  <a:pt x="170" y="83"/>
                  <a:pt x="170" y="83"/>
                  <a:pt x="170" y="83"/>
                </a:cubicBezTo>
                <a:cubicBezTo>
                  <a:pt x="171" y="83"/>
                  <a:pt x="171" y="83"/>
                  <a:pt x="171" y="83"/>
                </a:cubicBezTo>
                <a:cubicBezTo>
                  <a:pt x="171" y="84"/>
                  <a:pt x="171" y="84"/>
                  <a:pt x="171" y="84"/>
                </a:cubicBezTo>
                <a:cubicBezTo>
                  <a:pt x="175" y="89"/>
                  <a:pt x="178" y="93"/>
                  <a:pt x="179" y="93"/>
                </a:cubicBezTo>
                <a:cubicBezTo>
                  <a:pt x="186" y="81"/>
                  <a:pt x="186" y="81"/>
                  <a:pt x="186" y="81"/>
                </a:cubicBezTo>
                <a:cubicBezTo>
                  <a:pt x="180" y="73"/>
                  <a:pt x="176" y="67"/>
                  <a:pt x="175" y="64"/>
                </a:cubicBezTo>
                <a:cubicBezTo>
                  <a:pt x="169" y="68"/>
                  <a:pt x="169" y="68"/>
                  <a:pt x="169" y="68"/>
                </a:cubicBezTo>
                <a:cubicBezTo>
                  <a:pt x="168" y="67"/>
                  <a:pt x="168" y="67"/>
                  <a:pt x="168" y="67"/>
                </a:cubicBezTo>
                <a:cubicBezTo>
                  <a:pt x="152" y="63"/>
                  <a:pt x="152" y="63"/>
                  <a:pt x="152" y="63"/>
                </a:cubicBezTo>
                <a:cubicBezTo>
                  <a:pt x="152" y="63"/>
                  <a:pt x="152" y="63"/>
                  <a:pt x="152" y="63"/>
                </a:cubicBezTo>
                <a:cubicBezTo>
                  <a:pt x="152" y="63"/>
                  <a:pt x="152" y="63"/>
                  <a:pt x="152" y="63"/>
                </a:cubicBezTo>
                <a:cubicBezTo>
                  <a:pt x="145" y="60"/>
                  <a:pt x="141" y="56"/>
                  <a:pt x="140" y="53"/>
                </a:cubicBezTo>
                <a:cubicBezTo>
                  <a:pt x="131" y="48"/>
                  <a:pt x="131" y="48"/>
                  <a:pt x="131" y="48"/>
                </a:cubicBezTo>
                <a:cubicBezTo>
                  <a:pt x="131" y="39"/>
                  <a:pt x="131" y="39"/>
                  <a:pt x="131" y="39"/>
                </a:cubicBezTo>
                <a:cubicBezTo>
                  <a:pt x="148" y="29"/>
                  <a:pt x="148" y="29"/>
                  <a:pt x="148" y="29"/>
                </a:cubicBezTo>
                <a:cubicBezTo>
                  <a:pt x="148" y="24"/>
                  <a:pt x="146" y="19"/>
                  <a:pt x="144" y="15"/>
                </a:cubicBezTo>
                <a:cubicBezTo>
                  <a:pt x="142" y="9"/>
                  <a:pt x="142" y="9"/>
                  <a:pt x="142" y="9"/>
                </a:cubicBezTo>
                <a:cubicBezTo>
                  <a:pt x="130" y="11"/>
                  <a:pt x="130" y="11"/>
                  <a:pt x="130" y="11"/>
                </a:cubicBezTo>
                <a:cubicBezTo>
                  <a:pt x="124" y="13"/>
                  <a:pt x="119" y="14"/>
                  <a:pt x="114" y="14"/>
                </a:cubicBezTo>
                <a:cubicBezTo>
                  <a:pt x="101" y="11"/>
                  <a:pt x="101" y="11"/>
                  <a:pt x="101" y="11"/>
                </a:cubicBezTo>
                <a:cubicBezTo>
                  <a:pt x="101" y="7"/>
                  <a:pt x="101" y="7"/>
                  <a:pt x="101" y="7"/>
                </a:cubicBezTo>
                <a:cubicBezTo>
                  <a:pt x="99" y="7"/>
                  <a:pt x="99" y="7"/>
                  <a:pt x="99" y="7"/>
                </a:cubicBezTo>
                <a:cubicBezTo>
                  <a:pt x="96" y="5"/>
                  <a:pt x="96" y="5"/>
                  <a:pt x="96" y="5"/>
                </a:cubicBezTo>
                <a:cubicBezTo>
                  <a:pt x="95" y="3"/>
                  <a:pt x="95" y="3"/>
                  <a:pt x="95" y="3"/>
                </a:cubicBezTo>
                <a:cubicBezTo>
                  <a:pt x="95" y="3"/>
                  <a:pt x="95" y="3"/>
                  <a:pt x="95" y="3"/>
                </a:cubicBezTo>
                <a:cubicBezTo>
                  <a:pt x="95" y="3"/>
                  <a:pt x="95" y="3"/>
                  <a:pt x="95" y="3"/>
                </a:cubicBezTo>
                <a:cubicBezTo>
                  <a:pt x="95" y="3"/>
                  <a:pt x="95" y="3"/>
                  <a:pt x="95" y="3"/>
                </a:cubicBezTo>
                <a:cubicBezTo>
                  <a:pt x="95" y="3"/>
                  <a:pt x="95" y="3"/>
                  <a:pt x="95" y="3"/>
                </a:cubicBezTo>
                <a:cubicBezTo>
                  <a:pt x="94" y="1"/>
                  <a:pt x="94" y="1"/>
                  <a:pt x="94" y="1"/>
                </a:cubicBezTo>
                <a:cubicBezTo>
                  <a:pt x="94" y="1"/>
                  <a:pt x="94" y="1"/>
                  <a:pt x="94" y="1"/>
                </a:cubicBezTo>
                <a:cubicBezTo>
                  <a:pt x="94" y="0"/>
                  <a:pt x="94" y="0"/>
                  <a:pt x="94" y="0"/>
                </a:cubicBezTo>
                <a:cubicBezTo>
                  <a:pt x="94" y="0"/>
                  <a:pt x="94" y="0"/>
                  <a:pt x="94" y="0"/>
                </a:cubicBezTo>
                <a:cubicBezTo>
                  <a:pt x="93" y="11"/>
                  <a:pt x="93" y="11"/>
                  <a:pt x="93" y="11"/>
                </a:cubicBezTo>
                <a:cubicBezTo>
                  <a:pt x="92" y="14"/>
                  <a:pt x="92" y="14"/>
                  <a:pt x="92" y="14"/>
                </a:cubicBezTo>
                <a:cubicBezTo>
                  <a:pt x="92" y="16"/>
                  <a:pt x="91" y="17"/>
                  <a:pt x="92" y="18"/>
                </a:cubicBezTo>
                <a:cubicBezTo>
                  <a:pt x="94" y="21"/>
                  <a:pt x="93" y="24"/>
                  <a:pt x="91" y="27"/>
                </a:cubicBezTo>
                <a:cubicBezTo>
                  <a:pt x="93" y="34"/>
                  <a:pt x="93" y="34"/>
                  <a:pt x="93" y="34"/>
                </a:cubicBezTo>
                <a:cubicBezTo>
                  <a:pt x="92" y="34"/>
                  <a:pt x="92" y="34"/>
                  <a:pt x="92" y="34"/>
                </a:cubicBezTo>
                <a:cubicBezTo>
                  <a:pt x="92" y="35"/>
                  <a:pt x="92" y="35"/>
                  <a:pt x="92" y="35"/>
                </a:cubicBezTo>
                <a:cubicBezTo>
                  <a:pt x="87" y="39"/>
                  <a:pt x="87" y="39"/>
                  <a:pt x="87" y="39"/>
                </a:cubicBezTo>
                <a:cubicBezTo>
                  <a:pt x="87" y="48"/>
                  <a:pt x="87" y="48"/>
                  <a:pt x="87" y="48"/>
                </a:cubicBezTo>
                <a:cubicBezTo>
                  <a:pt x="86" y="49"/>
                  <a:pt x="86" y="49"/>
                  <a:pt x="86" y="49"/>
                </a:cubicBezTo>
                <a:cubicBezTo>
                  <a:pt x="77" y="53"/>
                  <a:pt x="71" y="55"/>
                  <a:pt x="67" y="55"/>
                </a:cubicBezTo>
                <a:cubicBezTo>
                  <a:pt x="50" y="53"/>
                  <a:pt x="50" y="53"/>
                  <a:pt x="50" y="53"/>
                </a:cubicBezTo>
                <a:cubicBezTo>
                  <a:pt x="42" y="60"/>
                  <a:pt x="42" y="60"/>
                  <a:pt x="42" y="60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1" name="Freeform 35"/>
          <p:cNvSpPr>
            <a:spLocks/>
          </p:cNvSpPr>
          <p:nvPr/>
        </p:nvSpPr>
        <p:spPr bwMode="auto">
          <a:xfrm>
            <a:off x="7802612" y="4840288"/>
            <a:ext cx="198438" cy="481013"/>
          </a:xfrm>
          <a:custGeom>
            <a:avLst/>
            <a:gdLst>
              <a:gd name="T0" fmla="*/ 40 w 53"/>
              <a:gd name="T1" fmla="*/ 0 h 128"/>
              <a:gd name="T2" fmla="*/ 12 w 53"/>
              <a:gd name="T3" fmla="*/ 35 h 128"/>
              <a:gd name="T4" fmla="*/ 0 w 53"/>
              <a:gd name="T5" fmla="*/ 54 h 128"/>
              <a:gd name="T6" fmla="*/ 3 w 53"/>
              <a:gd name="T7" fmla="*/ 76 h 128"/>
              <a:gd name="T8" fmla="*/ 3 w 53"/>
              <a:gd name="T9" fmla="*/ 77 h 128"/>
              <a:gd name="T10" fmla="*/ 3 w 53"/>
              <a:gd name="T11" fmla="*/ 77 h 128"/>
              <a:gd name="T12" fmla="*/ 1 w 53"/>
              <a:gd name="T13" fmla="*/ 92 h 128"/>
              <a:gd name="T14" fmla="*/ 2 w 53"/>
              <a:gd name="T15" fmla="*/ 101 h 128"/>
              <a:gd name="T16" fmla="*/ 18 w 53"/>
              <a:gd name="T17" fmla="*/ 112 h 128"/>
              <a:gd name="T18" fmla="*/ 18 w 53"/>
              <a:gd name="T19" fmla="*/ 112 h 128"/>
              <a:gd name="T20" fmla="*/ 19 w 53"/>
              <a:gd name="T21" fmla="*/ 112 h 128"/>
              <a:gd name="T22" fmla="*/ 19 w 53"/>
              <a:gd name="T23" fmla="*/ 113 h 128"/>
              <a:gd name="T24" fmla="*/ 19 w 53"/>
              <a:gd name="T25" fmla="*/ 113 h 128"/>
              <a:gd name="T26" fmla="*/ 25 w 53"/>
              <a:gd name="T27" fmla="*/ 124 h 128"/>
              <a:gd name="T28" fmla="*/ 31 w 53"/>
              <a:gd name="T29" fmla="*/ 128 h 128"/>
              <a:gd name="T30" fmla="*/ 33 w 53"/>
              <a:gd name="T31" fmla="*/ 102 h 128"/>
              <a:gd name="T32" fmla="*/ 33 w 53"/>
              <a:gd name="T33" fmla="*/ 101 h 128"/>
              <a:gd name="T34" fmla="*/ 45 w 53"/>
              <a:gd name="T35" fmla="*/ 73 h 128"/>
              <a:gd name="T36" fmla="*/ 49 w 53"/>
              <a:gd name="T37" fmla="*/ 40 h 128"/>
              <a:gd name="T38" fmla="*/ 49 w 53"/>
              <a:gd name="T39" fmla="*/ 39 h 128"/>
              <a:gd name="T40" fmla="*/ 49 w 53"/>
              <a:gd name="T41" fmla="*/ 39 h 128"/>
              <a:gd name="T42" fmla="*/ 53 w 53"/>
              <a:gd name="T43" fmla="*/ 30 h 128"/>
              <a:gd name="T44" fmla="*/ 50 w 53"/>
              <a:gd name="T45" fmla="*/ 22 h 128"/>
              <a:gd name="T46" fmla="*/ 50 w 53"/>
              <a:gd name="T47" fmla="*/ 22 h 128"/>
              <a:gd name="T48" fmla="*/ 49 w 53"/>
              <a:gd name="T49" fmla="*/ 22 h 128"/>
              <a:gd name="T50" fmla="*/ 49 w 53"/>
              <a:gd name="T51" fmla="*/ 12 h 128"/>
              <a:gd name="T52" fmla="*/ 49 w 53"/>
              <a:gd name="T53" fmla="*/ 11 h 128"/>
              <a:gd name="T54" fmla="*/ 49 w 53"/>
              <a:gd name="T55" fmla="*/ 11 h 128"/>
              <a:gd name="T56" fmla="*/ 51 w 53"/>
              <a:gd name="T57" fmla="*/ 8 h 128"/>
              <a:gd name="T58" fmla="*/ 53 w 53"/>
              <a:gd name="T59" fmla="*/ 6 h 128"/>
              <a:gd name="T60" fmla="*/ 40 w 53"/>
              <a:gd name="T61" fmla="*/ 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3" h="128">
                <a:moveTo>
                  <a:pt x="40" y="0"/>
                </a:moveTo>
                <a:cubicBezTo>
                  <a:pt x="27" y="9"/>
                  <a:pt x="18" y="21"/>
                  <a:pt x="12" y="35"/>
                </a:cubicBezTo>
                <a:cubicBezTo>
                  <a:pt x="7" y="47"/>
                  <a:pt x="3" y="53"/>
                  <a:pt x="0" y="54"/>
                </a:cubicBezTo>
                <a:cubicBezTo>
                  <a:pt x="3" y="76"/>
                  <a:pt x="3" y="76"/>
                  <a:pt x="3" y="76"/>
                </a:cubicBezTo>
                <a:cubicBezTo>
                  <a:pt x="3" y="77"/>
                  <a:pt x="3" y="77"/>
                  <a:pt x="3" y="77"/>
                </a:cubicBezTo>
                <a:cubicBezTo>
                  <a:pt x="3" y="77"/>
                  <a:pt x="3" y="77"/>
                  <a:pt x="3" y="77"/>
                </a:cubicBezTo>
                <a:cubicBezTo>
                  <a:pt x="1" y="92"/>
                  <a:pt x="1" y="92"/>
                  <a:pt x="1" y="92"/>
                </a:cubicBezTo>
                <a:cubicBezTo>
                  <a:pt x="0" y="97"/>
                  <a:pt x="1" y="100"/>
                  <a:pt x="2" y="101"/>
                </a:cubicBezTo>
                <a:cubicBezTo>
                  <a:pt x="18" y="112"/>
                  <a:pt x="18" y="112"/>
                  <a:pt x="18" y="112"/>
                </a:cubicBezTo>
                <a:cubicBezTo>
                  <a:pt x="18" y="112"/>
                  <a:pt x="18" y="112"/>
                  <a:pt x="18" y="112"/>
                </a:cubicBezTo>
                <a:cubicBezTo>
                  <a:pt x="19" y="112"/>
                  <a:pt x="19" y="112"/>
                  <a:pt x="19" y="112"/>
                </a:cubicBezTo>
                <a:cubicBezTo>
                  <a:pt x="19" y="113"/>
                  <a:pt x="19" y="113"/>
                  <a:pt x="19" y="113"/>
                </a:cubicBezTo>
                <a:cubicBezTo>
                  <a:pt x="19" y="113"/>
                  <a:pt x="19" y="113"/>
                  <a:pt x="19" y="113"/>
                </a:cubicBezTo>
                <a:cubicBezTo>
                  <a:pt x="20" y="116"/>
                  <a:pt x="22" y="120"/>
                  <a:pt x="25" y="124"/>
                </a:cubicBezTo>
                <a:cubicBezTo>
                  <a:pt x="27" y="126"/>
                  <a:pt x="29" y="127"/>
                  <a:pt x="31" y="128"/>
                </a:cubicBezTo>
                <a:cubicBezTo>
                  <a:pt x="33" y="102"/>
                  <a:pt x="33" y="102"/>
                  <a:pt x="33" y="102"/>
                </a:cubicBezTo>
                <a:cubicBezTo>
                  <a:pt x="33" y="101"/>
                  <a:pt x="33" y="101"/>
                  <a:pt x="33" y="101"/>
                </a:cubicBezTo>
                <a:cubicBezTo>
                  <a:pt x="45" y="73"/>
                  <a:pt x="45" y="73"/>
                  <a:pt x="45" y="73"/>
                </a:cubicBezTo>
                <a:cubicBezTo>
                  <a:pt x="49" y="40"/>
                  <a:pt x="49" y="40"/>
                  <a:pt x="49" y="40"/>
                </a:cubicBezTo>
                <a:cubicBezTo>
                  <a:pt x="49" y="39"/>
                  <a:pt x="49" y="39"/>
                  <a:pt x="49" y="39"/>
                </a:cubicBezTo>
                <a:cubicBezTo>
                  <a:pt x="49" y="39"/>
                  <a:pt x="49" y="39"/>
                  <a:pt x="49" y="39"/>
                </a:cubicBezTo>
                <a:cubicBezTo>
                  <a:pt x="53" y="30"/>
                  <a:pt x="53" y="30"/>
                  <a:pt x="53" y="30"/>
                </a:cubicBezTo>
                <a:cubicBezTo>
                  <a:pt x="50" y="22"/>
                  <a:pt x="50" y="22"/>
                  <a:pt x="50" y="22"/>
                </a:cubicBezTo>
                <a:cubicBezTo>
                  <a:pt x="50" y="22"/>
                  <a:pt x="50" y="22"/>
                  <a:pt x="50" y="22"/>
                </a:cubicBezTo>
                <a:cubicBezTo>
                  <a:pt x="49" y="22"/>
                  <a:pt x="49" y="22"/>
                  <a:pt x="49" y="22"/>
                </a:cubicBezTo>
                <a:cubicBezTo>
                  <a:pt x="49" y="12"/>
                  <a:pt x="49" y="12"/>
                  <a:pt x="49" y="12"/>
                </a:cubicBezTo>
                <a:cubicBezTo>
                  <a:pt x="49" y="11"/>
                  <a:pt x="49" y="11"/>
                  <a:pt x="49" y="11"/>
                </a:cubicBezTo>
                <a:cubicBezTo>
                  <a:pt x="49" y="11"/>
                  <a:pt x="49" y="11"/>
                  <a:pt x="49" y="11"/>
                </a:cubicBezTo>
                <a:cubicBezTo>
                  <a:pt x="51" y="8"/>
                  <a:pt x="51" y="8"/>
                  <a:pt x="51" y="8"/>
                </a:cubicBezTo>
                <a:cubicBezTo>
                  <a:pt x="53" y="6"/>
                  <a:pt x="53" y="6"/>
                  <a:pt x="53" y="6"/>
                </a:cubicBezTo>
                <a:lnTo>
                  <a:pt x="40" y="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2" name="Freeform 36"/>
          <p:cNvSpPr>
            <a:spLocks/>
          </p:cNvSpPr>
          <p:nvPr/>
        </p:nvSpPr>
        <p:spPr bwMode="auto">
          <a:xfrm>
            <a:off x="6332587" y="5692775"/>
            <a:ext cx="309563" cy="263525"/>
          </a:xfrm>
          <a:custGeom>
            <a:avLst/>
            <a:gdLst>
              <a:gd name="T0" fmla="*/ 37 w 82"/>
              <a:gd name="T1" fmla="*/ 7 h 70"/>
              <a:gd name="T2" fmla="*/ 36 w 82"/>
              <a:gd name="T3" fmla="*/ 9 h 70"/>
              <a:gd name="T4" fmla="*/ 36 w 82"/>
              <a:gd name="T5" fmla="*/ 9 h 70"/>
              <a:gd name="T6" fmla="*/ 35 w 82"/>
              <a:gd name="T7" fmla="*/ 10 h 70"/>
              <a:gd name="T8" fmla="*/ 19 w 82"/>
              <a:gd name="T9" fmla="*/ 14 h 70"/>
              <a:gd name="T10" fmla="*/ 20 w 82"/>
              <a:gd name="T11" fmla="*/ 16 h 70"/>
              <a:gd name="T12" fmla="*/ 25 w 82"/>
              <a:gd name="T13" fmla="*/ 22 h 70"/>
              <a:gd name="T14" fmla="*/ 23 w 82"/>
              <a:gd name="T15" fmla="*/ 23 h 70"/>
              <a:gd name="T16" fmla="*/ 16 w 82"/>
              <a:gd name="T17" fmla="*/ 27 h 70"/>
              <a:gd name="T18" fmla="*/ 4 w 82"/>
              <a:gd name="T19" fmla="*/ 36 h 70"/>
              <a:gd name="T20" fmla="*/ 6 w 82"/>
              <a:gd name="T21" fmla="*/ 63 h 70"/>
              <a:gd name="T22" fmla="*/ 18 w 82"/>
              <a:gd name="T23" fmla="*/ 64 h 70"/>
              <a:gd name="T24" fmla="*/ 19 w 82"/>
              <a:gd name="T25" fmla="*/ 64 h 70"/>
              <a:gd name="T26" fmla="*/ 19 w 82"/>
              <a:gd name="T27" fmla="*/ 64 h 70"/>
              <a:gd name="T28" fmla="*/ 31 w 82"/>
              <a:gd name="T29" fmla="*/ 70 h 70"/>
              <a:gd name="T30" fmla="*/ 44 w 82"/>
              <a:gd name="T31" fmla="*/ 68 h 70"/>
              <a:gd name="T32" fmla="*/ 62 w 82"/>
              <a:gd name="T33" fmla="*/ 53 h 70"/>
              <a:gd name="T34" fmla="*/ 63 w 82"/>
              <a:gd name="T35" fmla="*/ 53 h 70"/>
              <a:gd name="T36" fmla="*/ 64 w 82"/>
              <a:gd name="T37" fmla="*/ 52 h 70"/>
              <a:gd name="T38" fmla="*/ 69 w 82"/>
              <a:gd name="T39" fmla="*/ 50 h 70"/>
              <a:gd name="T40" fmla="*/ 68 w 82"/>
              <a:gd name="T41" fmla="*/ 33 h 70"/>
              <a:gd name="T42" fmla="*/ 68 w 82"/>
              <a:gd name="T43" fmla="*/ 33 h 70"/>
              <a:gd name="T44" fmla="*/ 75 w 82"/>
              <a:gd name="T45" fmla="*/ 22 h 70"/>
              <a:gd name="T46" fmla="*/ 75 w 82"/>
              <a:gd name="T47" fmla="*/ 22 h 70"/>
              <a:gd name="T48" fmla="*/ 75 w 82"/>
              <a:gd name="T49" fmla="*/ 22 h 70"/>
              <a:gd name="T50" fmla="*/ 81 w 82"/>
              <a:gd name="T51" fmla="*/ 17 h 70"/>
              <a:gd name="T52" fmla="*/ 79 w 82"/>
              <a:gd name="T53" fmla="*/ 5 h 70"/>
              <a:gd name="T54" fmla="*/ 74 w 82"/>
              <a:gd name="T55" fmla="*/ 0 h 70"/>
              <a:gd name="T56" fmla="*/ 74 w 82"/>
              <a:gd name="T57" fmla="*/ 6 h 70"/>
              <a:gd name="T58" fmla="*/ 64 w 82"/>
              <a:gd name="T59" fmla="*/ 4 h 70"/>
              <a:gd name="T60" fmla="*/ 59 w 82"/>
              <a:gd name="T61" fmla="*/ 7 h 70"/>
              <a:gd name="T62" fmla="*/ 58 w 82"/>
              <a:gd name="T63" fmla="*/ 7 h 70"/>
              <a:gd name="T64" fmla="*/ 58 w 82"/>
              <a:gd name="T65" fmla="*/ 7 h 70"/>
              <a:gd name="T66" fmla="*/ 37 w 82"/>
              <a:gd name="T67" fmla="*/ 7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2" h="70">
                <a:moveTo>
                  <a:pt x="37" y="7"/>
                </a:moveTo>
                <a:cubicBezTo>
                  <a:pt x="36" y="9"/>
                  <a:pt x="36" y="9"/>
                  <a:pt x="36" y="9"/>
                </a:cubicBezTo>
                <a:cubicBezTo>
                  <a:pt x="36" y="9"/>
                  <a:pt x="36" y="9"/>
                  <a:pt x="36" y="9"/>
                </a:cubicBezTo>
                <a:cubicBezTo>
                  <a:pt x="35" y="10"/>
                  <a:pt x="35" y="10"/>
                  <a:pt x="35" y="10"/>
                </a:cubicBezTo>
                <a:cubicBezTo>
                  <a:pt x="19" y="14"/>
                  <a:pt x="19" y="14"/>
                  <a:pt x="19" y="14"/>
                </a:cubicBezTo>
                <a:cubicBezTo>
                  <a:pt x="20" y="16"/>
                  <a:pt x="20" y="16"/>
                  <a:pt x="20" y="16"/>
                </a:cubicBezTo>
                <a:cubicBezTo>
                  <a:pt x="25" y="22"/>
                  <a:pt x="25" y="22"/>
                  <a:pt x="25" y="22"/>
                </a:cubicBezTo>
                <a:cubicBezTo>
                  <a:pt x="24" y="22"/>
                  <a:pt x="24" y="23"/>
                  <a:pt x="23" y="23"/>
                </a:cubicBezTo>
                <a:cubicBezTo>
                  <a:pt x="16" y="27"/>
                  <a:pt x="16" y="27"/>
                  <a:pt x="16" y="27"/>
                </a:cubicBezTo>
                <a:cubicBezTo>
                  <a:pt x="4" y="36"/>
                  <a:pt x="4" y="36"/>
                  <a:pt x="4" y="36"/>
                </a:cubicBezTo>
                <a:cubicBezTo>
                  <a:pt x="0" y="41"/>
                  <a:pt x="0" y="49"/>
                  <a:pt x="6" y="63"/>
                </a:cubicBezTo>
                <a:cubicBezTo>
                  <a:pt x="18" y="64"/>
                  <a:pt x="18" y="64"/>
                  <a:pt x="18" y="64"/>
                </a:cubicBezTo>
                <a:cubicBezTo>
                  <a:pt x="19" y="64"/>
                  <a:pt x="19" y="64"/>
                  <a:pt x="19" y="64"/>
                </a:cubicBezTo>
                <a:cubicBezTo>
                  <a:pt x="19" y="64"/>
                  <a:pt x="19" y="64"/>
                  <a:pt x="19" y="64"/>
                </a:cubicBezTo>
                <a:cubicBezTo>
                  <a:pt x="31" y="70"/>
                  <a:pt x="31" y="70"/>
                  <a:pt x="31" y="70"/>
                </a:cubicBezTo>
                <a:cubicBezTo>
                  <a:pt x="44" y="68"/>
                  <a:pt x="44" y="68"/>
                  <a:pt x="44" y="68"/>
                </a:cubicBezTo>
                <a:cubicBezTo>
                  <a:pt x="49" y="67"/>
                  <a:pt x="55" y="62"/>
                  <a:pt x="62" y="53"/>
                </a:cubicBezTo>
                <a:cubicBezTo>
                  <a:pt x="63" y="53"/>
                  <a:pt x="63" y="53"/>
                  <a:pt x="63" y="53"/>
                </a:cubicBezTo>
                <a:cubicBezTo>
                  <a:pt x="64" y="52"/>
                  <a:pt x="64" y="52"/>
                  <a:pt x="64" y="52"/>
                </a:cubicBezTo>
                <a:cubicBezTo>
                  <a:pt x="69" y="50"/>
                  <a:pt x="69" y="50"/>
                  <a:pt x="69" y="50"/>
                </a:cubicBezTo>
                <a:cubicBezTo>
                  <a:pt x="68" y="33"/>
                  <a:pt x="68" y="33"/>
                  <a:pt x="68" y="33"/>
                </a:cubicBezTo>
                <a:cubicBezTo>
                  <a:pt x="68" y="33"/>
                  <a:pt x="68" y="33"/>
                  <a:pt x="68" y="33"/>
                </a:cubicBezTo>
                <a:cubicBezTo>
                  <a:pt x="75" y="22"/>
                  <a:pt x="75" y="22"/>
                  <a:pt x="75" y="22"/>
                </a:cubicBezTo>
                <a:cubicBezTo>
                  <a:pt x="75" y="22"/>
                  <a:pt x="75" y="22"/>
                  <a:pt x="75" y="22"/>
                </a:cubicBezTo>
                <a:cubicBezTo>
                  <a:pt x="75" y="22"/>
                  <a:pt x="75" y="22"/>
                  <a:pt x="75" y="22"/>
                </a:cubicBezTo>
                <a:cubicBezTo>
                  <a:pt x="81" y="17"/>
                  <a:pt x="81" y="17"/>
                  <a:pt x="81" y="17"/>
                </a:cubicBezTo>
                <a:cubicBezTo>
                  <a:pt x="82" y="13"/>
                  <a:pt x="81" y="8"/>
                  <a:pt x="79" y="5"/>
                </a:cubicBezTo>
                <a:cubicBezTo>
                  <a:pt x="78" y="1"/>
                  <a:pt x="76" y="0"/>
                  <a:pt x="74" y="0"/>
                </a:cubicBezTo>
                <a:cubicBezTo>
                  <a:pt x="74" y="6"/>
                  <a:pt x="74" y="6"/>
                  <a:pt x="74" y="6"/>
                </a:cubicBezTo>
                <a:cubicBezTo>
                  <a:pt x="64" y="4"/>
                  <a:pt x="64" y="4"/>
                  <a:pt x="64" y="4"/>
                </a:cubicBezTo>
                <a:cubicBezTo>
                  <a:pt x="59" y="7"/>
                  <a:pt x="59" y="7"/>
                  <a:pt x="59" y="7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7"/>
                  <a:pt x="58" y="7"/>
                  <a:pt x="58" y="7"/>
                </a:cubicBezTo>
                <a:lnTo>
                  <a:pt x="37" y="7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3" name="椭圆 42"/>
          <p:cNvSpPr/>
          <p:nvPr/>
        </p:nvSpPr>
        <p:spPr>
          <a:xfrm>
            <a:off x="3633182" y="836712"/>
            <a:ext cx="1313518" cy="1313518"/>
          </a:xfrm>
          <a:prstGeom prst="ellipse">
            <a:avLst/>
          </a:prstGeom>
          <a:solidFill>
            <a:srgbClr val="ED5564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3.5m</a:t>
            </a:r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4" name="椭圆 43"/>
          <p:cNvSpPr/>
          <p:nvPr/>
        </p:nvSpPr>
        <p:spPr>
          <a:xfrm>
            <a:off x="8269572" y="1460594"/>
            <a:ext cx="717083" cy="717083"/>
          </a:xfrm>
          <a:prstGeom prst="ellipse">
            <a:avLst/>
          </a:prstGeom>
          <a:solidFill>
            <a:srgbClr val="47B399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0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3.5m</a:t>
            </a:r>
            <a:endParaRPr lang="zh-CN" altLang="en-US" sz="10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5" name="椭圆 44"/>
          <p:cNvSpPr/>
          <p:nvPr/>
        </p:nvSpPr>
        <p:spPr>
          <a:xfrm>
            <a:off x="8088363" y="3212976"/>
            <a:ext cx="1158223" cy="1158223"/>
          </a:xfrm>
          <a:prstGeom prst="ellipse">
            <a:avLst/>
          </a:prstGeom>
          <a:solidFill>
            <a:srgbClr val="FFC327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6.5m</a:t>
            </a:r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4973688" y="908720"/>
            <a:ext cx="26639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00" dirty="0" smtClean="0">
                <a:solidFill>
                  <a:schemeClr val="bg1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在这里添加标题</a:t>
            </a:r>
            <a:endParaRPr lang="en-US" altLang="zh-CN" sz="1400" dirty="0" smtClean="0">
              <a:solidFill>
                <a:schemeClr val="bg1">
                  <a:lumMod val="50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8" name="文本框 47"/>
          <p:cNvSpPr txBox="1"/>
          <p:nvPr/>
        </p:nvSpPr>
        <p:spPr>
          <a:xfrm>
            <a:off x="4960535" y="1330896"/>
            <a:ext cx="182425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补充详细内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补充详细内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内</a:t>
            </a:r>
            <a:endParaRPr lang="zh-CN" altLang="en-US" sz="1200" dirty="0">
              <a:solidFill>
                <a:schemeClr val="bg1">
                  <a:lumMod val="6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9200968" y="1496397"/>
            <a:ext cx="26639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00" dirty="0" smtClean="0">
                <a:solidFill>
                  <a:schemeClr val="bg1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在这里添加标题</a:t>
            </a:r>
            <a:endParaRPr lang="en-US" altLang="zh-CN" sz="1400" dirty="0" smtClean="0">
              <a:solidFill>
                <a:schemeClr val="bg1">
                  <a:lumMod val="50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9187815" y="1918573"/>
            <a:ext cx="182425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补充详细内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补充详细内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内</a:t>
            </a:r>
            <a:endParaRPr lang="zh-CN" altLang="en-US" sz="1200" dirty="0">
              <a:solidFill>
                <a:schemeClr val="bg1">
                  <a:lumMod val="6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1" name="文本框 50"/>
          <p:cNvSpPr txBox="1"/>
          <p:nvPr/>
        </p:nvSpPr>
        <p:spPr>
          <a:xfrm>
            <a:off x="9310830" y="3366066"/>
            <a:ext cx="26639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00" dirty="0" smtClean="0">
                <a:solidFill>
                  <a:schemeClr val="bg1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在这里添加标题</a:t>
            </a:r>
            <a:endParaRPr lang="en-US" altLang="zh-CN" sz="1400" dirty="0" smtClean="0">
              <a:solidFill>
                <a:schemeClr val="bg1">
                  <a:lumMod val="50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2" name="文本框 51"/>
          <p:cNvSpPr txBox="1"/>
          <p:nvPr/>
        </p:nvSpPr>
        <p:spPr>
          <a:xfrm>
            <a:off x="9297676" y="3725961"/>
            <a:ext cx="248695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补充详细内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补充详细内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内</a:t>
            </a:r>
            <a:endParaRPr lang="zh-CN" altLang="en-US" sz="1200" dirty="0">
              <a:solidFill>
                <a:schemeClr val="bg1">
                  <a:lumMod val="6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5" name="椭圆 54"/>
          <p:cNvSpPr/>
          <p:nvPr/>
        </p:nvSpPr>
        <p:spPr>
          <a:xfrm>
            <a:off x="4220277" y="4216597"/>
            <a:ext cx="1158223" cy="1158223"/>
          </a:xfrm>
          <a:prstGeom prst="ellipse">
            <a:avLst/>
          </a:prstGeom>
          <a:solidFill>
            <a:srgbClr val="434A54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1.5m</a:t>
            </a:r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1847897" y="4911696"/>
            <a:ext cx="26639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00" dirty="0" smtClean="0">
                <a:solidFill>
                  <a:schemeClr val="bg1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在这里添加标题</a:t>
            </a:r>
            <a:endParaRPr lang="en-US" altLang="zh-CN" sz="1400" dirty="0" smtClean="0">
              <a:solidFill>
                <a:schemeClr val="bg1">
                  <a:lumMod val="50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7" name="文本框 56"/>
          <p:cNvSpPr txBox="1"/>
          <p:nvPr/>
        </p:nvSpPr>
        <p:spPr>
          <a:xfrm>
            <a:off x="1834743" y="5271591"/>
            <a:ext cx="248695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补充详细内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补充详细内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</a:t>
            </a:r>
            <a:r>
              <a:rPr lang="zh-CN" altLang="en-US" sz="1200" dirty="0" smtClean="0">
                <a:solidFill>
                  <a:schemeClr val="bg1">
                    <a:lumMod val="6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内</a:t>
            </a:r>
            <a:endParaRPr lang="zh-CN" altLang="en-US" sz="1200" dirty="0">
              <a:solidFill>
                <a:schemeClr val="bg1">
                  <a:lumMod val="6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8" name="圆角矩形 57"/>
          <p:cNvSpPr/>
          <p:nvPr/>
        </p:nvSpPr>
        <p:spPr>
          <a:xfrm>
            <a:off x="312955" y="1572497"/>
            <a:ext cx="1619058" cy="1800200"/>
          </a:xfrm>
          <a:prstGeom prst="roundRect">
            <a:avLst>
              <a:gd name="adj" fmla="val 3822"/>
            </a:avLst>
          </a:prstGeom>
          <a:solidFill>
            <a:srgbClr val="434A5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9" name="文本框 58"/>
          <p:cNvSpPr txBox="1"/>
          <p:nvPr/>
        </p:nvSpPr>
        <p:spPr>
          <a:xfrm>
            <a:off x="536524" y="1788521"/>
            <a:ext cx="11271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</a:t>
            </a:r>
            <a:endParaRPr lang="zh-CN" altLang="en-US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312955" y="2357864"/>
            <a:ext cx="159368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200" dirty="0" smtClean="0">
                <a:solidFill>
                  <a:schemeClr val="bg1">
                    <a:lumMod val="8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在这里补</a:t>
            </a:r>
            <a:r>
              <a:rPr lang="zh-CN" altLang="en-US" sz="1200" dirty="0">
                <a:solidFill>
                  <a:schemeClr val="bg1">
                    <a:lumMod val="8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8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</a:t>
            </a:r>
            <a:r>
              <a:rPr lang="zh-CN" altLang="en-US" sz="1200" dirty="0">
                <a:solidFill>
                  <a:schemeClr val="bg1">
                    <a:lumMod val="8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补充详细内</a:t>
            </a:r>
            <a:r>
              <a:rPr lang="zh-CN" altLang="en-US" sz="1200" dirty="0" smtClean="0">
                <a:solidFill>
                  <a:schemeClr val="bg1">
                    <a:lumMod val="8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容补</a:t>
            </a:r>
            <a:r>
              <a:rPr lang="zh-CN" altLang="en-US" sz="1200" dirty="0">
                <a:solidFill>
                  <a:schemeClr val="bg1">
                    <a:lumMod val="8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充详细内</a:t>
            </a:r>
            <a:r>
              <a:rPr lang="zh-CN" altLang="en-US" sz="1200" dirty="0" smtClean="0">
                <a:solidFill>
                  <a:schemeClr val="bg1">
                    <a:lumMod val="8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容</a:t>
            </a:r>
            <a:endParaRPr lang="zh-CN" altLang="en-US" sz="1200" dirty="0">
              <a:solidFill>
                <a:schemeClr val="bg1">
                  <a:lumMod val="8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62" name="云南（小图）"/>
          <p:cNvSpPr>
            <a:spLocks/>
          </p:cNvSpPr>
          <p:nvPr/>
        </p:nvSpPr>
        <p:spPr bwMode="auto">
          <a:xfrm>
            <a:off x="10067836" y="4330873"/>
            <a:ext cx="98187" cy="78977"/>
          </a:xfrm>
          <a:custGeom>
            <a:avLst/>
            <a:gdLst>
              <a:gd name="T0" fmla="*/ 135 w 138"/>
              <a:gd name="T1" fmla="*/ 0 h 112"/>
              <a:gd name="T2" fmla="*/ 137 w 138"/>
              <a:gd name="T3" fmla="*/ 2 h 112"/>
              <a:gd name="T4" fmla="*/ 138 w 138"/>
              <a:gd name="T5" fmla="*/ 4 h 112"/>
              <a:gd name="T6" fmla="*/ 137 w 138"/>
              <a:gd name="T7" fmla="*/ 9 h 112"/>
              <a:gd name="T8" fmla="*/ 133 w 138"/>
              <a:gd name="T9" fmla="*/ 27 h 112"/>
              <a:gd name="T10" fmla="*/ 128 w 138"/>
              <a:gd name="T11" fmla="*/ 46 h 112"/>
              <a:gd name="T12" fmla="*/ 128 w 138"/>
              <a:gd name="T13" fmla="*/ 55 h 112"/>
              <a:gd name="T14" fmla="*/ 126 w 138"/>
              <a:gd name="T15" fmla="*/ 58 h 112"/>
              <a:gd name="T16" fmla="*/ 119 w 138"/>
              <a:gd name="T17" fmla="*/ 65 h 112"/>
              <a:gd name="T18" fmla="*/ 111 w 138"/>
              <a:gd name="T19" fmla="*/ 70 h 112"/>
              <a:gd name="T20" fmla="*/ 107 w 138"/>
              <a:gd name="T21" fmla="*/ 73 h 112"/>
              <a:gd name="T22" fmla="*/ 106 w 138"/>
              <a:gd name="T23" fmla="*/ 72 h 112"/>
              <a:gd name="T24" fmla="*/ 106 w 138"/>
              <a:gd name="T25" fmla="*/ 67 h 112"/>
              <a:gd name="T26" fmla="*/ 103 w 138"/>
              <a:gd name="T27" fmla="*/ 64 h 112"/>
              <a:gd name="T28" fmla="*/ 90 w 138"/>
              <a:gd name="T29" fmla="*/ 60 h 112"/>
              <a:gd name="T30" fmla="*/ 85 w 138"/>
              <a:gd name="T31" fmla="*/ 60 h 112"/>
              <a:gd name="T32" fmla="*/ 83 w 138"/>
              <a:gd name="T33" fmla="*/ 60 h 112"/>
              <a:gd name="T34" fmla="*/ 79 w 138"/>
              <a:gd name="T35" fmla="*/ 62 h 112"/>
              <a:gd name="T36" fmla="*/ 79 w 138"/>
              <a:gd name="T37" fmla="*/ 63 h 112"/>
              <a:gd name="T38" fmla="*/ 55 w 138"/>
              <a:gd name="T39" fmla="*/ 79 h 112"/>
              <a:gd name="T40" fmla="*/ 54 w 138"/>
              <a:gd name="T41" fmla="*/ 80 h 112"/>
              <a:gd name="T42" fmla="*/ 53 w 138"/>
              <a:gd name="T43" fmla="*/ 80 h 112"/>
              <a:gd name="T44" fmla="*/ 54 w 138"/>
              <a:gd name="T45" fmla="*/ 82 h 112"/>
              <a:gd name="T46" fmla="*/ 57 w 138"/>
              <a:gd name="T47" fmla="*/ 84 h 112"/>
              <a:gd name="T48" fmla="*/ 58 w 138"/>
              <a:gd name="T49" fmla="*/ 87 h 112"/>
              <a:gd name="T50" fmla="*/ 59 w 138"/>
              <a:gd name="T51" fmla="*/ 90 h 112"/>
              <a:gd name="T52" fmla="*/ 59 w 138"/>
              <a:gd name="T53" fmla="*/ 92 h 112"/>
              <a:gd name="T54" fmla="*/ 57 w 138"/>
              <a:gd name="T55" fmla="*/ 93 h 112"/>
              <a:gd name="T56" fmla="*/ 56 w 138"/>
              <a:gd name="T57" fmla="*/ 92 h 112"/>
              <a:gd name="T58" fmla="*/ 49 w 138"/>
              <a:gd name="T59" fmla="*/ 94 h 112"/>
              <a:gd name="T60" fmla="*/ 45 w 138"/>
              <a:gd name="T61" fmla="*/ 96 h 112"/>
              <a:gd name="T62" fmla="*/ 39 w 138"/>
              <a:gd name="T63" fmla="*/ 101 h 112"/>
              <a:gd name="T64" fmla="*/ 37 w 138"/>
              <a:gd name="T65" fmla="*/ 103 h 112"/>
              <a:gd name="T66" fmla="*/ 34 w 138"/>
              <a:gd name="T67" fmla="*/ 105 h 112"/>
              <a:gd name="T68" fmla="*/ 31 w 138"/>
              <a:gd name="T69" fmla="*/ 112 h 112"/>
              <a:gd name="T70" fmla="*/ 31 w 138"/>
              <a:gd name="T71" fmla="*/ 112 h 112"/>
              <a:gd name="T72" fmla="*/ 27 w 138"/>
              <a:gd name="T73" fmla="*/ 110 h 112"/>
              <a:gd name="T74" fmla="*/ 17 w 138"/>
              <a:gd name="T75" fmla="*/ 96 h 112"/>
              <a:gd name="T76" fmla="*/ 12 w 138"/>
              <a:gd name="T77" fmla="*/ 90 h 112"/>
              <a:gd name="T78" fmla="*/ 9 w 138"/>
              <a:gd name="T79" fmla="*/ 85 h 112"/>
              <a:gd name="T80" fmla="*/ 7 w 138"/>
              <a:gd name="T81" fmla="*/ 83 h 112"/>
              <a:gd name="T82" fmla="*/ 4 w 138"/>
              <a:gd name="T83" fmla="*/ 80 h 112"/>
              <a:gd name="T84" fmla="*/ 0 w 138"/>
              <a:gd name="T85" fmla="*/ 81 h 112"/>
              <a:gd name="T86" fmla="*/ 0 w 138"/>
              <a:gd name="T87" fmla="*/ 81 h 112"/>
              <a:gd name="T88" fmla="*/ 0 w 138"/>
              <a:gd name="T89" fmla="*/ 0 h 112"/>
              <a:gd name="T90" fmla="*/ 135 w 138"/>
              <a:gd name="T91" fmla="*/ 0 h 112"/>
              <a:gd name="T92" fmla="*/ 135 w 138"/>
              <a:gd name="T93" fmla="*/ 0 h 112"/>
              <a:gd name="T94" fmla="*/ 135 w 138"/>
              <a:gd name="T95" fmla="*/ 0 h 112"/>
              <a:gd name="T96" fmla="*/ 135 w 138"/>
              <a:gd name="T97" fmla="*/ 0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38" h="112">
                <a:moveTo>
                  <a:pt x="135" y="0"/>
                </a:moveTo>
                <a:lnTo>
                  <a:pt x="137" y="2"/>
                </a:lnTo>
                <a:lnTo>
                  <a:pt x="138" y="4"/>
                </a:lnTo>
                <a:lnTo>
                  <a:pt x="137" y="9"/>
                </a:lnTo>
                <a:lnTo>
                  <a:pt x="133" y="27"/>
                </a:lnTo>
                <a:lnTo>
                  <a:pt x="128" y="46"/>
                </a:lnTo>
                <a:lnTo>
                  <a:pt x="128" y="55"/>
                </a:lnTo>
                <a:lnTo>
                  <a:pt x="126" y="58"/>
                </a:lnTo>
                <a:lnTo>
                  <a:pt x="119" y="65"/>
                </a:lnTo>
                <a:lnTo>
                  <a:pt x="111" y="70"/>
                </a:lnTo>
                <a:lnTo>
                  <a:pt x="107" y="73"/>
                </a:lnTo>
                <a:lnTo>
                  <a:pt x="106" y="72"/>
                </a:lnTo>
                <a:lnTo>
                  <a:pt x="106" y="67"/>
                </a:lnTo>
                <a:lnTo>
                  <a:pt x="103" y="64"/>
                </a:lnTo>
                <a:lnTo>
                  <a:pt x="90" y="60"/>
                </a:lnTo>
                <a:lnTo>
                  <a:pt x="85" y="60"/>
                </a:lnTo>
                <a:lnTo>
                  <a:pt x="83" y="60"/>
                </a:lnTo>
                <a:lnTo>
                  <a:pt x="79" y="62"/>
                </a:lnTo>
                <a:lnTo>
                  <a:pt x="79" y="63"/>
                </a:lnTo>
                <a:lnTo>
                  <a:pt x="55" y="79"/>
                </a:lnTo>
                <a:lnTo>
                  <a:pt x="54" y="80"/>
                </a:lnTo>
                <a:lnTo>
                  <a:pt x="53" y="80"/>
                </a:lnTo>
                <a:lnTo>
                  <a:pt x="54" y="82"/>
                </a:lnTo>
                <a:lnTo>
                  <a:pt x="57" y="84"/>
                </a:lnTo>
                <a:lnTo>
                  <a:pt x="58" y="87"/>
                </a:lnTo>
                <a:lnTo>
                  <a:pt x="59" y="90"/>
                </a:lnTo>
                <a:lnTo>
                  <a:pt x="59" y="92"/>
                </a:lnTo>
                <a:lnTo>
                  <a:pt x="57" y="93"/>
                </a:lnTo>
                <a:lnTo>
                  <a:pt x="56" y="92"/>
                </a:lnTo>
                <a:lnTo>
                  <a:pt x="49" y="94"/>
                </a:lnTo>
                <a:lnTo>
                  <a:pt x="45" y="96"/>
                </a:lnTo>
                <a:lnTo>
                  <a:pt x="39" y="101"/>
                </a:lnTo>
                <a:lnTo>
                  <a:pt x="37" y="103"/>
                </a:lnTo>
                <a:lnTo>
                  <a:pt x="34" y="105"/>
                </a:lnTo>
                <a:lnTo>
                  <a:pt x="31" y="112"/>
                </a:lnTo>
                <a:lnTo>
                  <a:pt x="31" y="112"/>
                </a:lnTo>
                <a:lnTo>
                  <a:pt x="27" y="110"/>
                </a:lnTo>
                <a:lnTo>
                  <a:pt x="17" y="96"/>
                </a:lnTo>
                <a:lnTo>
                  <a:pt x="12" y="90"/>
                </a:lnTo>
                <a:lnTo>
                  <a:pt x="9" y="85"/>
                </a:lnTo>
                <a:lnTo>
                  <a:pt x="7" y="83"/>
                </a:lnTo>
                <a:lnTo>
                  <a:pt x="4" y="80"/>
                </a:lnTo>
                <a:lnTo>
                  <a:pt x="0" y="81"/>
                </a:lnTo>
                <a:lnTo>
                  <a:pt x="0" y="81"/>
                </a:lnTo>
                <a:lnTo>
                  <a:pt x="0" y="0"/>
                </a:lnTo>
                <a:lnTo>
                  <a:pt x="135" y="0"/>
                </a:lnTo>
                <a:lnTo>
                  <a:pt x="135" y="0"/>
                </a:lnTo>
                <a:lnTo>
                  <a:pt x="135" y="0"/>
                </a:lnTo>
                <a:lnTo>
                  <a:pt x="135" y="0"/>
                </a:lnTo>
                <a:close/>
              </a:path>
            </a:pathLst>
          </a:custGeom>
          <a:solidFill>
            <a:srgbClr val="BFBFBF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grpSp>
        <p:nvGrpSpPr>
          <p:cNvPr id="63" name="广西（小图）"/>
          <p:cNvGrpSpPr/>
          <p:nvPr/>
        </p:nvGrpSpPr>
        <p:grpSpPr>
          <a:xfrm>
            <a:off x="10089181" y="4330873"/>
            <a:ext cx="704382" cy="347921"/>
            <a:chOff x="7758113" y="4700588"/>
            <a:chExt cx="523875" cy="258762"/>
          </a:xfrm>
          <a:solidFill>
            <a:srgbClr val="BFBFBF"/>
          </a:solidFill>
        </p:grpSpPr>
        <p:sp>
          <p:nvSpPr>
            <p:cNvPr id="118" name="Freeform 675"/>
            <p:cNvSpPr>
              <a:spLocks/>
            </p:cNvSpPr>
            <p:nvPr/>
          </p:nvSpPr>
          <p:spPr bwMode="auto">
            <a:xfrm>
              <a:off x="7758113" y="4700588"/>
              <a:ext cx="523875" cy="223838"/>
            </a:xfrm>
            <a:custGeom>
              <a:avLst/>
              <a:gdLst>
                <a:gd name="T0" fmla="*/ 883 w 989"/>
                <a:gd name="T1" fmla="*/ 197 h 424"/>
                <a:gd name="T2" fmla="*/ 784 w 989"/>
                <a:gd name="T3" fmla="*/ 293 h 424"/>
                <a:gd name="T4" fmla="*/ 661 w 989"/>
                <a:gd name="T5" fmla="*/ 383 h 424"/>
                <a:gd name="T6" fmla="*/ 652 w 989"/>
                <a:gd name="T7" fmla="*/ 414 h 424"/>
                <a:gd name="T8" fmla="*/ 639 w 989"/>
                <a:gd name="T9" fmla="*/ 407 h 424"/>
                <a:gd name="T10" fmla="*/ 642 w 989"/>
                <a:gd name="T11" fmla="*/ 393 h 424"/>
                <a:gd name="T12" fmla="*/ 638 w 989"/>
                <a:gd name="T13" fmla="*/ 392 h 424"/>
                <a:gd name="T14" fmla="*/ 631 w 989"/>
                <a:gd name="T15" fmla="*/ 394 h 424"/>
                <a:gd name="T16" fmla="*/ 629 w 989"/>
                <a:gd name="T17" fmla="*/ 372 h 424"/>
                <a:gd name="T18" fmla="*/ 618 w 989"/>
                <a:gd name="T19" fmla="*/ 372 h 424"/>
                <a:gd name="T20" fmla="*/ 619 w 989"/>
                <a:gd name="T21" fmla="*/ 386 h 424"/>
                <a:gd name="T22" fmla="*/ 614 w 989"/>
                <a:gd name="T23" fmla="*/ 413 h 424"/>
                <a:gd name="T24" fmla="*/ 589 w 989"/>
                <a:gd name="T25" fmla="*/ 417 h 424"/>
                <a:gd name="T26" fmla="*/ 575 w 989"/>
                <a:gd name="T27" fmla="*/ 411 h 424"/>
                <a:gd name="T28" fmla="*/ 570 w 989"/>
                <a:gd name="T29" fmla="*/ 417 h 424"/>
                <a:gd name="T30" fmla="*/ 553 w 989"/>
                <a:gd name="T31" fmla="*/ 421 h 424"/>
                <a:gd name="T32" fmla="*/ 544 w 989"/>
                <a:gd name="T33" fmla="*/ 413 h 424"/>
                <a:gd name="T34" fmla="*/ 562 w 989"/>
                <a:gd name="T35" fmla="*/ 402 h 424"/>
                <a:gd name="T36" fmla="*/ 559 w 989"/>
                <a:gd name="T37" fmla="*/ 389 h 424"/>
                <a:gd name="T38" fmla="*/ 547 w 989"/>
                <a:gd name="T39" fmla="*/ 387 h 424"/>
                <a:gd name="T40" fmla="*/ 532 w 989"/>
                <a:gd name="T41" fmla="*/ 392 h 424"/>
                <a:gd name="T42" fmla="*/ 515 w 989"/>
                <a:gd name="T43" fmla="*/ 381 h 424"/>
                <a:gd name="T44" fmla="*/ 516 w 989"/>
                <a:gd name="T45" fmla="*/ 369 h 424"/>
                <a:gd name="T46" fmla="*/ 517 w 989"/>
                <a:gd name="T47" fmla="*/ 358 h 424"/>
                <a:gd name="T48" fmla="*/ 506 w 989"/>
                <a:gd name="T49" fmla="*/ 353 h 424"/>
                <a:gd name="T50" fmla="*/ 512 w 989"/>
                <a:gd name="T51" fmla="*/ 365 h 424"/>
                <a:gd name="T52" fmla="*/ 506 w 989"/>
                <a:gd name="T53" fmla="*/ 369 h 424"/>
                <a:gd name="T54" fmla="*/ 508 w 989"/>
                <a:gd name="T55" fmla="*/ 376 h 424"/>
                <a:gd name="T56" fmla="*/ 515 w 989"/>
                <a:gd name="T57" fmla="*/ 386 h 424"/>
                <a:gd name="T58" fmla="*/ 505 w 989"/>
                <a:gd name="T59" fmla="*/ 386 h 424"/>
                <a:gd name="T60" fmla="*/ 491 w 989"/>
                <a:gd name="T61" fmla="*/ 383 h 424"/>
                <a:gd name="T62" fmla="*/ 486 w 989"/>
                <a:gd name="T63" fmla="*/ 359 h 424"/>
                <a:gd name="T64" fmla="*/ 477 w 989"/>
                <a:gd name="T65" fmla="*/ 364 h 424"/>
                <a:gd name="T66" fmla="*/ 473 w 989"/>
                <a:gd name="T67" fmla="*/ 370 h 424"/>
                <a:gd name="T68" fmla="*/ 471 w 989"/>
                <a:gd name="T69" fmla="*/ 355 h 424"/>
                <a:gd name="T70" fmla="*/ 476 w 989"/>
                <a:gd name="T71" fmla="*/ 342 h 424"/>
                <a:gd name="T72" fmla="*/ 468 w 989"/>
                <a:gd name="T73" fmla="*/ 340 h 424"/>
                <a:gd name="T74" fmla="*/ 463 w 989"/>
                <a:gd name="T75" fmla="*/ 340 h 424"/>
                <a:gd name="T76" fmla="*/ 455 w 989"/>
                <a:gd name="T77" fmla="*/ 350 h 424"/>
                <a:gd name="T78" fmla="*/ 453 w 989"/>
                <a:gd name="T79" fmla="*/ 337 h 424"/>
                <a:gd name="T80" fmla="*/ 453 w 989"/>
                <a:gd name="T81" fmla="*/ 350 h 424"/>
                <a:gd name="T82" fmla="*/ 458 w 989"/>
                <a:gd name="T83" fmla="*/ 363 h 424"/>
                <a:gd name="T84" fmla="*/ 452 w 989"/>
                <a:gd name="T85" fmla="*/ 372 h 424"/>
                <a:gd name="T86" fmla="*/ 460 w 989"/>
                <a:gd name="T87" fmla="*/ 372 h 424"/>
                <a:gd name="T88" fmla="*/ 463 w 989"/>
                <a:gd name="T89" fmla="*/ 386 h 424"/>
                <a:gd name="T90" fmla="*/ 452 w 989"/>
                <a:gd name="T91" fmla="*/ 399 h 424"/>
                <a:gd name="T92" fmla="*/ 442 w 989"/>
                <a:gd name="T93" fmla="*/ 389 h 424"/>
                <a:gd name="T94" fmla="*/ 451 w 989"/>
                <a:gd name="T95" fmla="*/ 377 h 424"/>
                <a:gd name="T96" fmla="*/ 439 w 989"/>
                <a:gd name="T97" fmla="*/ 381 h 424"/>
                <a:gd name="T98" fmla="*/ 431 w 989"/>
                <a:gd name="T99" fmla="*/ 387 h 424"/>
                <a:gd name="T100" fmla="*/ 433 w 989"/>
                <a:gd name="T101" fmla="*/ 369 h 424"/>
                <a:gd name="T102" fmla="*/ 428 w 989"/>
                <a:gd name="T103" fmla="*/ 383 h 424"/>
                <a:gd name="T104" fmla="*/ 413 w 989"/>
                <a:gd name="T105" fmla="*/ 406 h 424"/>
                <a:gd name="T106" fmla="*/ 418 w 989"/>
                <a:gd name="T107" fmla="*/ 381 h 424"/>
                <a:gd name="T108" fmla="*/ 411 w 989"/>
                <a:gd name="T109" fmla="*/ 387 h 424"/>
                <a:gd name="T110" fmla="*/ 402 w 989"/>
                <a:gd name="T111" fmla="*/ 399 h 424"/>
                <a:gd name="T112" fmla="*/ 398 w 989"/>
                <a:gd name="T113" fmla="*/ 403 h 424"/>
                <a:gd name="T114" fmla="*/ 383 w 989"/>
                <a:gd name="T115" fmla="*/ 397 h 424"/>
                <a:gd name="T116" fmla="*/ 231 w 989"/>
                <a:gd name="T117" fmla="*/ 352 h 424"/>
                <a:gd name="T118" fmla="*/ 167 w 989"/>
                <a:gd name="T119" fmla="*/ 226 h 424"/>
                <a:gd name="T120" fmla="*/ 62 w 989"/>
                <a:gd name="T121" fmla="*/ 157 h 424"/>
                <a:gd name="T122" fmla="*/ 75 w 989"/>
                <a:gd name="T123" fmla="*/ 72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989" h="424">
                  <a:moveTo>
                    <a:pt x="989" y="0"/>
                  </a:moveTo>
                  <a:lnTo>
                    <a:pt x="989" y="0"/>
                  </a:lnTo>
                  <a:lnTo>
                    <a:pt x="984" y="2"/>
                  </a:lnTo>
                  <a:lnTo>
                    <a:pt x="977" y="2"/>
                  </a:lnTo>
                  <a:lnTo>
                    <a:pt x="977" y="3"/>
                  </a:lnTo>
                  <a:lnTo>
                    <a:pt x="975" y="6"/>
                  </a:lnTo>
                  <a:lnTo>
                    <a:pt x="973" y="18"/>
                  </a:lnTo>
                  <a:lnTo>
                    <a:pt x="971" y="21"/>
                  </a:lnTo>
                  <a:lnTo>
                    <a:pt x="969" y="23"/>
                  </a:lnTo>
                  <a:lnTo>
                    <a:pt x="967" y="23"/>
                  </a:lnTo>
                  <a:lnTo>
                    <a:pt x="961" y="22"/>
                  </a:lnTo>
                  <a:lnTo>
                    <a:pt x="954" y="23"/>
                  </a:lnTo>
                  <a:lnTo>
                    <a:pt x="949" y="22"/>
                  </a:lnTo>
                  <a:lnTo>
                    <a:pt x="947" y="22"/>
                  </a:lnTo>
                  <a:lnTo>
                    <a:pt x="946" y="24"/>
                  </a:lnTo>
                  <a:lnTo>
                    <a:pt x="943" y="35"/>
                  </a:lnTo>
                  <a:lnTo>
                    <a:pt x="943" y="49"/>
                  </a:lnTo>
                  <a:lnTo>
                    <a:pt x="941" y="51"/>
                  </a:lnTo>
                  <a:lnTo>
                    <a:pt x="938" y="52"/>
                  </a:lnTo>
                  <a:lnTo>
                    <a:pt x="936" y="54"/>
                  </a:lnTo>
                  <a:lnTo>
                    <a:pt x="925" y="55"/>
                  </a:lnTo>
                  <a:lnTo>
                    <a:pt x="924" y="57"/>
                  </a:lnTo>
                  <a:lnTo>
                    <a:pt x="923" y="61"/>
                  </a:lnTo>
                  <a:lnTo>
                    <a:pt x="923" y="64"/>
                  </a:lnTo>
                  <a:lnTo>
                    <a:pt x="920" y="71"/>
                  </a:lnTo>
                  <a:lnTo>
                    <a:pt x="914" y="78"/>
                  </a:lnTo>
                  <a:lnTo>
                    <a:pt x="909" y="82"/>
                  </a:lnTo>
                  <a:lnTo>
                    <a:pt x="908" y="84"/>
                  </a:lnTo>
                  <a:lnTo>
                    <a:pt x="902" y="109"/>
                  </a:lnTo>
                  <a:lnTo>
                    <a:pt x="903" y="117"/>
                  </a:lnTo>
                  <a:lnTo>
                    <a:pt x="905" y="138"/>
                  </a:lnTo>
                  <a:lnTo>
                    <a:pt x="906" y="146"/>
                  </a:lnTo>
                  <a:lnTo>
                    <a:pt x="908" y="148"/>
                  </a:lnTo>
                  <a:lnTo>
                    <a:pt x="912" y="149"/>
                  </a:lnTo>
                  <a:lnTo>
                    <a:pt x="913" y="151"/>
                  </a:lnTo>
                  <a:lnTo>
                    <a:pt x="912" y="154"/>
                  </a:lnTo>
                  <a:lnTo>
                    <a:pt x="905" y="172"/>
                  </a:lnTo>
                  <a:lnTo>
                    <a:pt x="901" y="178"/>
                  </a:lnTo>
                  <a:lnTo>
                    <a:pt x="892" y="185"/>
                  </a:lnTo>
                  <a:lnTo>
                    <a:pt x="883" y="197"/>
                  </a:lnTo>
                  <a:lnTo>
                    <a:pt x="877" y="199"/>
                  </a:lnTo>
                  <a:lnTo>
                    <a:pt x="867" y="203"/>
                  </a:lnTo>
                  <a:lnTo>
                    <a:pt x="859" y="204"/>
                  </a:lnTo>
                  <a:lnTo>
                    <a:pt x="857" y="204"/>
                  </a:lnTo>
                  <a:lnTo>
                    <a:pt x="857" y="206"/>
                  </a:lnTo>
                  <a:lnTo>
                    <a:pt x="858" y="209"/>
                  </a:lnTo>
                  <a:lnTo>
                    <a:pt x="859" y="215"/>
                  </a:lnTo>
                  <a:lnTo>
                    <a:pt x="858" y="216"/>
                  </a:lnTo>
                  <a:lnTo>
                    <a:pt x="856" y="217"/>
                  </a:lnTo>
                  <a:lnTo>
                    <a:pt x="854" y="218"/>
                  </a:lnTo>
                  <a:lnTo>
                    <a:pt x="832" y="227"/>
                  </a:lnTo>
                  <a:lnTo>
                    <a:pt x="821" y="228"/>
                  </a:lnTo>
                  <a:lnTo>
                    <a:pt x="819" y="229"/>
                  </a:lnTo>
                  <a:lnTo>
                    <a:pt x="818" y="232"/>
                  </a:lnTo>
                  <a:lnTo>
                    <a:pt x="817" y="233"/>
                  </a:lnTo>
                  <a:lnTo>
                    <a:pt x="816" y="232"/>
                  </a:lnTo>
                  <a:lnTo>
                    <a:pt x="814" y="231"/>
                  </a:lnTo>
                  <a:lnTo>
                    <a:pt x="812" y="231"/>
                  </a:lnTo>
                  <a:lnTo>
                    <a:pt x="811" y="233"/>
                  </a:lnTo>
                  <a:lnTo>
                    <a:pt x="804" y="241"/>
                  </a:lnTo>
                  <a:lnTo>
                    <a:pt x="802" y="246"/>
                  </a:lnTo>
                  <a:lnTo>
                    <a:pt x="802" y="250"/>
                  </a:lnTo>
                  <a:lnTo>
                    <a:pt x="804" y="254"/>
                  </a:lnTo>
                  <a:lnTo>
                    <a:pt x="804" y="258"/>
                  </a:lnTo>
                  <a:lnTo>
                    <a:pt x="803" y="258"/>
                  </a:lnTo>
                  <a:lnTo>
                    <a:pt x="805" y="265"/>
                  </a:lnTo>
                  <a:lnTo>
                    <a:pt x="810" y="270"/>
                  </a:lnTo>
                  <a:lnTo>
                    <a:pt x="813" y="273"/>
                  </a:lnTo>
                  <a:lnTo>
                    <a:pt x="814" y="276"/>
                  </a:lnTo>
                  <a:lnTo>
                    <a:pt x="814" y="277"/>
                  </a:lnTo>
                  <a:lnTo>
                    <a:pt x="812" y="278"/>
                  </a:lnTo>
                  <a:lnTo>
                    <a:pt x="804" y="280"/>
                  </a:lnTo>
                  <a:lnTo>
                    <a:pt x="797" y="283"/>
                  </a:lnTo>
                  <a:lnTo>
                    <a:pt x="796" y="287"/>
                  </a:lnTo>
                  <a:lnTo>
                    <a:pt x="795" y="293"/>
                  </a:lnTo>
                  <a:lnTo>
                    <a:pt x="792" y="296"/>
                  </a:lnTo>
                  <a:lnTo>
                    <a:pt x="789" y="297"/>
                  </a:lnTo>
                  <a:lnTo>
                    <a:pt x="788" y="297"/>
                  </a:lnTo>
                  <a:lnTo>
                    <a:pt x="786" y="296"/>
                  </a:lnTo>
                  <a:lnTo>
                    <a:pt x="784" y="293"/>
                  </a:lnTo>
                  <a:lnTo>
                    <a:pt x="780" y="292"/>
                  </a:lnTo>
                  <a:lnTo>
                    <a:pt x="779" y="292"/>
                  </a:lnTo>
                  <a:lnTo>
                    <a:pt x="778" y="293"/>
                  </a:lnTo>
                  <a:lnTo>
                    <a:pt x="776" y="299"/>
                  </a:lnTo>
                  <a:lnTo>
                    <a:pt x="774" y="300"/>
                  </a:lnTo>
                  <a:lnTo>
                    <a:pt x="771" y="300"/>
                  </a:lnTo>
                  <a:lnTo>
                    <a:pt x="769" y="299"/>
                  </a:lnTo>
                  <a:lnTo>
                    <a:pt x="760" y="293"/>
                  </a:lnTo>
                  <a:lnTo>
                    <a:pt x="758" y="293"/>
                  </a:lnTo>
                  <a:lnTo>
                    <a:pt x="753" y="296"/>
                  </a:lnTo>
                  <a:lnTo>
                    <a:pt x="751" y="296"/>
                  </a:lnTo>
                  <a:lnTo>
                    <a:pt x="748" y="295"/>
                  </a:lnTo>
                  <a:lnTo>
                    <a:pt x="747" y="295"/>
                  </a:lnTo>
                  <a:lnTo>
                    <a:pt x="746" y="296"/>
                  </a:lnTo>
                  <a:lnTo>
                    <a:pt x="746" y="299"/>
                  </a:lnTo>
                  <a:lnTo>
                    <a:pt x="748" y="306"/>
                  </a:lnTo>
                  <a:lnTo>
                    <a:pt x="749" y="309"/>
                  </a:lnTo>
                  <a:lnTo>
                    <a:pt x="749" y="322"/>
                  </a:lnTo>
                  <a:lnTo>
                    <a:pt x="751" y="328"/>
                  </a:lnTo>
                  <a:lnTo>
                    <a:pt x="755" y="335"/>
                  </a:lnTo>
                  <a:lnTo>
                    <a:pt x="756" y="336"/>
                  </a:lnTo>
                  <a:lnTo>
                    <a:pt x="755" y="337"/>
                  </a:lnTo>
                  <a:lnTo>
                    <a:pt x="750" y="341"/>
                  </a:lnTo>
                  <a:lnTo>
                    <a:pt x="748" y="342"/>
                  </a:lnTo>
                  <a:lnTo>
                    <a:pt x="743" y="341"/>
                  </a:lnTo>
                  <a:lnTo>
                    <a:pt x="715" y="342"/>
                  </a:lnTo>
                  <a:lnTo>
                    <a:pt x="711" y="343"/>
                  </a:lnTo>
                  <a:lnTo>
                    <a:pt x="706" y="346"/>
                  </a:lnTo>
                  <a:lnTo>
                    <a:pt x="703" y="347"/>
                  </a:lnTo>
                  <a:lnTo>
                    <a:pt x="697" y="347"/>
                  </a:lnTo>
                  <a:lnTo>
                    <a:pt x="693" y="346"/>
                  </a:lnTo>
                  <a:lnTo>
                    <a:pt x="690" y="347"/>
                  </a:lnTo>
                  <a:lnTo>
                    <a:pt x="686" y="349"/>
                  </a:lnTo>
                  <a:lnTo>
                    <a:pt x="684" y="353"/>
                  </a:lnTo>
                  <a:lnTo>
                    <a:pt x="683" y="358"/>
                  </a:lnTo>
                  <a:lnTo>
                    <a:pt x="681" y="370"/>
                  </a:lnTo>
                  <a:lnTo>
                    <a:pt x="677" y="380"/>
                  </a:lnTo>
                  <a:lnTo>
                    <a:pt x="675" y="381"/>
                  </a:lnTo>
                  <a:lnTo>
                    <a:pt x="663" y="384"/>
                  </a:lnTo>
                  <a:lnTo>
                    <a:pt x="661" y="383"/>
                  </a:lnTo>
                  <a:lnTo>
                    <a:pt x="658" y="380"/>
                  </a:lnTo>
                  <a:lnTo>
                    <a:pt x="656" y="380"/>
                  </a:lnTo>
                  <a:lnTo>
                    <a:pt x="656" y="380"/>
                  </a:lnTo>
                  <a:lnTo>
                    <a:pt x="653" y="385"/>
                  </a:lnTo>
                  <a:lnTo>
                    <a:pt x="653" y="396"/>
                  </a:lnTo>
                  <a:lnTo>
                    <a:pt x="653" y="396"/>
                  </a:lnTo>
                  <a:lnTo>
                    <a:pt x="653" y="396"/>
                  </a:lnTo>
                  <a:lnTo>
                    <a:pt x="652" y="396"/>
                  </a:lnTo>
                  <a:lnTo>
                    <a:pt x="652" y="396"/>
                  </a:lnTo>
                  <a:lnTo>
                    <a:pt x="652" y="397"/>
                  </a:lnTo>
                  <a:lnTo>
                    <a:pt x="652" y="397"/>
                  </a:lnTo>
                  <a:lnTo>
                    <a:pt x="652" y="398"/>
                  </a:lnTo>
                  <a:lnTo>
                    <a:pt x="652" y="398"/>
                  </a:lnTo>
                  <a:lnTo>
                    <a:pt x="652" y="399"/>
                  </a:lnTo>
                  <a:lnTo>
                    <a:pt x="653" y="399"/>
                  </a:lnTo>
                  <a:lnTo>
                    <a:pt x="653" y="400"/>
                  </a:lnTo>
                  <a:lnTo>
                    <a:pt x="653" y="401"/>
                  </a:lnTo>
                  <a:lnTo>
                    <a:pt x="654" y="402"/>
                  </a:lnTo>
                  <a:lnTo>
                    <a:pt x="654" y="403"/>
                  </a:lnTo>
                  <a:lnTo>
                    <a:pt x="654" y="403"/>
                  </a:lnTo>
                  <a:lnTo>
                    <a:pt x="655" y="404"/>
                  </a:lnTo>
                  <a:lnTo>
                    <a:pt x="655" y="405"/>
                  </a:lnTo>
                  <a:lnTo>
                    <a:pt x="655" y="406"/>
                  </a:lnTo>
                  <a:lnTo>
                    <a:pt x="656" y="407"/>
                  </a:lnTo>
                  <a:lnTo>
                    <a:pt x="656" y="408"/>
                  </a:lnTo>
                  <a:lnTo>
                    <a:pt x="656" y="408"/>
                  </a:lnTo>
                  <a:lnTo>
                    <a:pt x="656" y="410"/>
                  </a:lnTo>
                  <a:lnTo>
                    <a:pt x="656" y="411"/>
                  </a:lnTo>
                  <a:lnTo>
                    <a:pt x="656" y="411"/>
                  </a:lnTo>
                  <a:lnTo>
                    <a:pt x="656" y="412"/>
                  </a:lnTo>
                  <a:lnTo>
                    <a:pt x="656" y="412"/>
                  </a:lnTo>
                  <a:lnTo>
                    <a:pt x="655" y="413"/>
                  </a:lnTo>
                  <a:lnTo>
                    <a:pt x="655" y="413"/>
                  </a:lnTo>
                  <a:lnTo>
                    <a:pt x="655" y="413"/>
                  </a:lnTo>
                  <a:lnTo>
                    <a:pt x="654" y="414"/>
                  </a:lnTo>
                  <a:lnTo>
                    <a:pt x="654" y="414"/>
                  </a:lnTo>
                  <a:lnTo>
                    <a:pt x="653" y="414"/>
                  </a:lnTo>
                  <a:lnTo>
                    <a:pt x="653" y="414"/>
                  </a:lnTo>
                  <a:lnTo>
                    <a:pt x="652" y="414"/>
                  </a:lnTo>
                  <a:lnTo>
                    <a:pt x="652" y="414"/>
                  </a:lnTo>
                  <a:lnTo>
                    <a:pt x="651" y="414"/>
                  </a:lnTo>
                  <a:lnTo>
                    <a:pt x="651" y="414"/>
                  </a:lnTo>
                  <a:lnTo>
                    <a:pt x="651" y="414"/>
                  </a:lnTo>
                  <a:lnTo>
                    <a:pt x="650" y="414"/>
                  </a:lnTo>
                  <a:lnTo>
                    <a:pt x="650" y="414"/>
                  </a:lnTo>
                  <a:lnTo>
                    <a:pt x="650" y="414"/>
                  </a:lnTo>
                  <a:lnTo>
                    <a:pt x="649" y="414"/>
                  </a:lnTo>
                  <a:lnTo>
                    <a:pt x="649" y="414"/>
                  </a:lnTo>
                  <a:lnTo>
                    <a:pt x="649" y="413"/>
                  </a:lnTo>
                  <a:lnTo>
                    <a:pt x="648" y="413"/>
                  </a:lnTo>
                  <a:lnTo>
                    <a:pt x="648" y="413"/>
                  </a:lnTo>
                  <a:lnTo>
                    <a:pt x="648" y="413"/>
                  </a:lnTo>
                  <a:lnTo>
                    <a:pt x="648" y="412"/>
                  </a:lnTo>
                  <a:lnTo>
                    <a:pt x="647" y="412"/>
                  </a:lnTo>
                  <a:lnTo>
                    <a:pt x="647" y="412"/>
                  </a:lnTo>
                  <a:lnTo>
                    <a:pt x="647" y="412"/>
                  </a:lnTo>
                  <a:lnTo>
                    <a:pt x="645" y="411"/>
                  </a:lnTo>
                  <a:lnTo>
                    <a:pt x="645" y="411"/>
                  </a:lnTo>
                  <a:lnTo>
                    <a:pt x="645" y="411"/>
                  </a:lnTo>
                  <a:lnTo>
                    <a:pt x="645" y="411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3" y="410"/>
                  </a:lnTo>
                  <a:lnTo>
                    <a:pt x="643" y="410"/>
                  </a:lnTo>
                  <a:lnTo>
                    <a:pt x="643" y="408"/>
                  </a:lnTo>
                  <a:lnTo>
                    <a:pt x="643" y="408"/>
                  </a:lnTo>
                  <a:lnTo>
                    <a:pt x="643" y="408"/>
                  </a:lnTo>
                  <a:lnTo>
                    <a:pt x="642" y="408"/>
                  </a:lnTo>
                  <a:lnTo>
                    <a:pt x="642" y="408"/>
                  </a:lnTo>
                  <a:lnTo>
                    <a:pt x="641" y="408"/>
                  </a:lnTo>
                  <a:lnTo>
                    <a:pt x="641" y="408"/>
                  </a:lnTo>
                  <a:lnTo>
                    <a:pt x="640" y="408"/>
                  </a:lnTo>
                  <a:lnTo>
                    <a:pt x="640" y="407"/>
                  </a:lnTo>
                  <a:lnTo>
                    <a:pt x="640" y="407"/>
                  </a:lnTo>
                  <a:lnTo>
                    <a:pt x="639" y="407"/>
                  </a:lnTo>
                  <a:lnTo>
                    <a:pt x="639" y="407"/>
                  </a:lnTo>
                  <a:lnTo>
                    <a:pt x="639" y="406"/>
                  </a:lnTo>
                  <a:lnTo>
                    <a:pt x="639" y="406"/>
                  </a:lnTo>
                  <a:lnTo>
                    <a:pt x="639" y="405"/>
                  </a:lnTo>
                  <a:lnTo>
                    <a:pt x="639" y="405"/>
                  </a:lnTo>
                  <a:lnTo>
                    <a:pt x="638" y="404"/>
                  </a:lnTo>
                  <a:lnTo>
                    <a:pt x="638" y="404"/>
                  </a:lnTo>
                  <a:lnTo>
                    <a:pt x="639" y="403"/>
                  </a:lnTo>
                  <a:lnTo>
                    <a:pt x="639" y="403"/>
                  </a:lnTo>
                  <a:lnTo>
                    <a:pt x="639" y="403"/>
                  </a:lnTo>
                  <a:lnTo>
                    <a:pt x="639" y="402"/>
                  </a:lnTo>
                  <a:lnTo>
                    <a:pt x="639" y="402"/>
                  </a:lnTo>
                  <a:lnTo>
                    <a:pt x="639" y="402"/>
                  </a:lnTo>
                  <a:lnTo>
                    <a:pt x="639" y="402"/>
                  </a:lnTo>
                  <a:lnTo>
                    <a:pt x="639" y="401"/>
                  </a:lnTo>
                  <a:lnTo>
                    <a:pt x="639" y="401"/>
                  </a:lnTo>
                  <a:lnTo>
                    <a:pt x="639" y="401"/>
                  </a:lnTo>
                  <a:lnTo>
                    <a:pt x="640" y="400"/>
                  </a:lnTo>
                  <a:lnTo>
                    <a:pt x="640" y="400"/>
                  </a:lnTo>
                  <a:lnTo>
                    <a:pt x="640" y="400"/>
                  </a:lnTo>
                  <a:lnTo>
                    <a:pt x="640" y="399"/>
                  </a:lnTo>
                  <a:lnTo>
                    <a:pt x="640" y="399"/>
                  </a:lnTo>
                  <a:lnTo>
                    <a:pt x="640" y="399"/>
                  </a:lnTo>
                  <a:lnTo>
                    <a:pt x="640" y="398"/>
                  </a:lnTo>
                  <a:lnTo>
                    <a:pt x="640" y="398"/>
                  </a:lnTo>
                  <a:lnTo>
                    <a:pt x="640" y="398"/>
                  </a:lnTo>
                  <a:lnTo>
                    <a:pt x="640" y="397"/>
                  </a:lnTo>
                  <a:lnTo>
                    <a:pt x="640" y="397"/>
                  </a:lnTo>
                  <a:lnTo>
                    <a:pt x="640" y="396"/>
                  </a:lnTo>
                  <a:lnTo>
                    <a:pt x="640" y="396"/>
                  </a:lnTo>
                  <a:lnTo>
                    <a:pt x="640" y="396"/>
                  </a:lnTo>
                  <a:lnTo>
                    <a:pt x="640" y="395"/>
                  </a:lnTo>
                  <a:lnTo>
                    <a:pt x="640" y="395"/>
                  </a:lnTo>
                  <a:lnTo>
                    <a:pt x="641" y="395"/>
                  </a:lnTo>
                  <a:lnTo>
                    <a:pt x="641" y="395"/>
                  </a:lnTo>
                  <a:lnTo>
                    <a:pt x="641" y="394"/>
                  </a:lnTo>
                  <a:lnTo>
                    <a:pt x="641" y="394"/>
                  </a:lnTo>
                  <a:lnTo>
                    <a:pt x="641" y="394"/>
                  </a:lnTo>
                  <a:lnTo>
                    <a:pt x="642" y="394"/>
                  </a:lnTo>
                  <a:lnTo>
                    <a:pt x="642" y="393"/>
                  </a:lnTo>
                  <a:lnTo>
                    <a:pt x="642" y="393"/>
                  </a:lnTo>
                  <a:lnTo>
                    <a:pt x="642" y="393"/>
                  </a:lnTo>
                  <a:lnTo>
                    <a:pt x="642" y="393"/>
                  </a:lnTo>
                  <a:lnTo>
                    <a:pt x="643" y="393"/>
                  </a:lnTo>
                  <a:lnTo>
                    <a:pt x="643" y="393"/>
                  </a:lnTo>
                  <a:lnTo>
                    <a:pt x="643" y="392"/>
                  </a:lnTo>
                  <a:lnTo>
                    <a:pt x="643" y="392"/>
                  </a:lnTo>
                  <a:lnTo>
                    <a:pt x="644" y="392"/>
                  </a:lnTo>
                  <a:lnTo>
                    <a:pt x="644" y="392"/>
                  </a:lnTo>
                  <a:lnTo>
                    <a:pt x="644" y="390"/>
                  </a:lnTo>
                  <a:lnTo>
                    <a:pt x="644" y="390"/>
                  </a:lnTo>
                  <a:lnTo>
                    <a:pt x="644" y="390"/>
                  </a:lnTo>
                  <a:lnTo>
                    <a:pt x="645" y="390"/>
                  </a:lnTo>
                  <a:lnTo>
                    <a:pt x="645" y="389"/>
                  </a:lnTo>
                  <a:lnTo>
                    <a:pt x="645" y="389"/>
                  </a:lnTo>
                  <a:lnTo>
                    <a:pt x="645" y="389"/>
                  </a:lnTo>
                  <a:lnTo>
                    <a:pt x="645" y="388"/>
                  </a:lnTo>
                  <a:lnTo>
                    <a:pt x="645" y="388"/>
                  </a:lnTo>
                  <a:lnTo>
                    <a:pt x="644" y="388"/>
                  </a:lnTo>
                  <a:lnTo>
                    <a:pt x="644" y="388"/>
                  </a:lnTo>
                  <a:lnTo>
                    <a:pt x="644" y="388"/>
                  </a:lnTo>
                  <a:lnTo>
                    <a:pt x="644" y="387"/>
                  </a:lnTo>
                  <a:lnTo>
                    <a:pt x="644" y="387"/>
                  </a:lnTo>
                  <a:lnTo>
                    <a:pt x="643" y="387"/>
                  </a:lnTo>
                  <a:lnTo>
                    <a:pt x="643" y="387"/>
                  </a:lnTo>
                  <a:lnTo>
                    <a:pt x="643" y="387"/>
                  </a:lnTo>
                  <a:lnTo>
                    <a:pt x="643" y="387"/>
                  </a:lnTo>
                  <a:lnTo>
                    <a:pt x="643" y="387"/>
                  </a:lnTo>
                  <a:lnTo>
                    <a:pt x="642" y="387"/>
                  </a:lnTo>
                  <a:lnTo>
                    <a:pt x="642" y="387"/>
                  </a:lnTo>
                  <a:lnTo>
                    <a:pt x="642" y="387"/>
                  </a:lnTo>
                  <a:lnTo>
                    <a:pt x="642" y="388"/>
                  </a:lnTo>
                  <a:lnTo>
                    <a:pt x="641" y="388"/>
                  </a:lnTo>
                  <a:lnTo>
                    <a:pt x="641" y="388"/>
                  </a:lnTo>
                  <a:lnTo>
                    <a:pt x="641" y="389"/>
                  </a:lnTo>
                  <a:lnTo>
                    <a:pt x="640" y="389"/>
                  </a:lnTo>
                  <a:lnTo>
                    <a:pt x="640" y="389"/>
                  </a:lnTo>
                  <a:lnTo>
                    <a:pt x="639" y="390"/>
                  </a:lnTo>
                  <a:lnTo>
                    <a:pt x="639" y="390"/>
                  </a:lnTo>
                  <a:lnTo>
                    <a:pt x="638" y="390"/>
                  </a:lnTo>
                  <a:lnTo>
                    <a:pt x="638" y="392"/>
                  </a:lnTo>
                  <a:lnTo>
                    <a:pt x="638" y="392"/>
                  </a:lnTo>
                  <a:lnTo>
                    <a:pt x="637" y="392"/>
                  </a:lnTo>
                  <a:lnTo>
                    <a:pt x="637" y="393"/>
                  </a:lnTo>
                  <a:lnTo>
                    <a:pt x="637" y="393"/>
                  </a:lnTo>
                  <a:lnTo>
                    <a:pt x="636" y="393"/>
                  </a:lnTo>
                  <a:lnTo>
                    <a:pt x="636" y="394"/>
                  </a:lnTo>
                  <a:lnTo>
                    <a:pt x="636" y="394"/>
                  </a:lnTo>
                  <a:lnTo>
                    <a:pt x="636" y="394"/>
                  </a:lnTo>
                  <a:lnTo>
                    <a:pt x="636" y="395"/>
                  </a:lnTo>
                  <a:lnTo>
                    <a:pt x="636" y="395"/>
                  </a:lnTo>
                  <a:lnTo>
                    <a:pt x="636" y="395"/>
                  </a:lnTo>
                  <a:lnTo>
                    <a:pt x="636" y="396"/>
                  </a:lnTo>
                  <a:lnTo>
                    <a:pt x="636" y="396"/>
                  </a:lnTo>
                  <a:lnTo>
                    <a:pt x="636" y="397"/>
                  </a:lnTo>
                  <a:lnTo>
                    <a:pt x="636" y="397"/>
                  </a:lnTo>
                  <a:lnTo>
                    <a:pt x="636" y="397"/>
                  </a:lnTo>
                  <a:lnTo>
                    <a:pt x="636" y="398"/>
                  </a:lnTo>
                  <a:lnTo>
                    <a:pt x="635" y="398"/>
                  </a:lnTo>
                  <a:lnTo>
                    <a:pt x="635" y="398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4" y="399"/>
                  </a:lnTo>
                  <a:lnTo>
                    <a:pt x="634" y="399"/>
                  </a:lnTo>
                  <a:lnTo>
                    <a:pt x="634" y="399"/>
                  </a:lnTo>
                  <a:lnTo>
                    <a:pt x="634" y="399"/>
                  </a:lnTo>
                  <a:lnTo>
                    <a:pt x="633" y="398"/>
                  </a:lnTo>
                  <a:lnTo>
                    <a:pt x="633" y="398"/>
                  </a:lnTo>
                  <a:lnTo>
                    <a:pt x="633" y="398"/>
                  </a:lnTo>
                  <a:lnTo>
                    <a:pt x="633" y="397"/>
                  </a:lnTo>
                  <a:lnTo>
                    <a:pt x="632" y="397"/>
                  </a:lnTo>
                  <a:lnTo>
                    <a:pt x="632" y="396"/>
                  </a:lnTo>
                  <a:lnTo>
                    <a:pt x="632" y="396"/>
                  </a:lnTo>
                  <a:lnTo>
                    <a:pt x="631" y="395"/>
                  </a:lnTo>
                  <a:lnTo>
                    <a:pt x="631" y="395"/>
                  </a:lnTo>
                  <a:lnTo>
                    <a:pt x="631" y="394"/>
                  </a:lnTo>
                  <a:lnTo>
                    <a:pt x="631" y="394"/>
                  </a:lnTo>
                  <a:lnTo>
                    <a:pt x="630" y="393"/>
                  </a:lnTo>
                  <a:lnTo>
                    <a:pt x="630" y="393"/>
                  </a:lnTo>
                  <a:lnTo>
                    <a:pt x="630" y="393"/>
                  </a:lnTo>
                  <a:lnTo>
                    <a:pt x="630" y="392"/>
                  </a:lnTo>
                  <a:lnTo>
                    <a:pt x="630" y="392"/>
                  </a:lnTo>
                  <a:lnTo>
                    <a:pt x="630" y="390"/>
                  </a:lnTo>
                  <a:lnTo>
                    <a:pt x="629" y="390"/>
                  </a:lnTo>
                  <a:lnTo>
                    <a:pt x="629" y="389"/>
                  </a:lnTo>
                  <a:lnTo>
                    <a:pt x="629" y="389"/>
                  </a:lnTo>
                  <a:lnTo>
                    <a:pt x="629" y="388"/>
                  </a:lnTo>
                  <a:lnTo>
                    <a:pt x="629" y="388"/>
                  </a:lnTo>
                  <a:lnTo>
                    <a:pt x="627" y="387"/>
                  </a:lnTo>
                  <a:lnTo>
                    <a:pt x="627" y="386"/>
                  </a:lnTo>
                  <a:lnTo>
                    <a:pt x="627" y="386"/>
                  </a:lnTo>
                  <a:lnTo>
                    <a:pt x="627" y="385"/>
                  </a:lnTo>
                  <a:lnTo>
                    <a:pt x="626" y="385"/>
                  </a:lnTo>
                  <a:lnTo>
                    <a:pt x="626" y="384"/>
                  </a:lnTo>
                  <a:lnTo>
                    <a:pt x="626" y="384"/>
                  </a:lnTo>
                  <a:lnTo>
                    <a:pt x="626" y="383"/>
                  </a:lnTo>
                  <a:lnTo>
                    <a:pt x="626" y="383"/>
                  </a:lnTo>
                  <a:lnTo>
                    <a:pt x="625" y="382"/>
                  </a:lnTo>
                  <a:lnTo>
                    <a:pt x="625" y="381"/>
                  </a:lnTo>
                  <a:lnTo>
                    <a:pt x="624" y="381"/>
                  </a:lnTo>
                  <a:lnTo>
                    <a:pt x="624" y="380"/>
                  </a:lnTo>
                  <a:lnTo>
                    <a:pt x="624" y="380"/>
                  </a:lnTo>
                  <a:lnTo>
                    <a:pt x="623" y="379"/>
                  </a:lnTo>
                  <a:lnTo>
                    <a:pt x="623" y="379"/>
                  </a:lnTo>
                  <a:lnTo>
                    <a:pt x="622" y="378"/>
                  </a:lnTo>
                  <a:lnTo>
                    <a:pt x="622" y="377"/>
                  </a:lnTo>
                  <a:lnTo>
                    <a:pt x="622" y="377"/>
                  </a:lnTo>
                  <a:lnTo>
                    <a:pt x="622" y="376"/>
                  </a:lnTo>
                  <a:lnTo>
                    <a:pt x="622" y="376"/>
                  </a:lnTo>
                  <a:lnTo>
                    <a:pt x="623" y="375"/>
                  </a:lnTo>
                  <a:lnTo>
                    <a:pt x="623" y="375"/>
                  </a:lnTo>
                  <a:lnTo>
                    <a:pt x="624" y="375"/>
                  </a:lnTo>
                  <a:lnTo>
                    <a:pt x="625" y="374"/>
                  </a:lnTo>
                  <a:lnTo>
                    <a:pt x="626" y="374"/>
                  </a:lnTo>
                  <a:lnTo>
                    <a:pt x="626" y="374"/>
                  </a:lnTo>
                  <a:lnTo>
                    <a:pt x="627" y="372"/>
                  </a:lnTo>
                  <a:lnTo>
                    <a:pt x="629" y="372"/>
                  </a:lnTo>
                  <a:lnTo>
                    <a:pt x="629" y="371"/>
                  </a:lnTo>
                  <a:lnTo>
                    <a:pt x="630" y="371"/>
                  </a:lnTo>
                  <a:lnTo>
                    <a:pt x="630" y="371"/>
                  </a:lnTo>
                  <a:lnTo>
                    <a:pt x="631" y="370"/>
                  </a:lnTo>
                  <a:lnTo>
                    <a:pt x="631" y="370"/>
                  </a:lnTo>
                  <a:lnTo>
                    <a:pt x="631" y="369"/>
                  </a:lnTo>
                  <a:lnTo>
                    <a:pt x="631" y="369"/>
                  </a:lnTo>
                  <a:lnTo>
                    <a:pt x="632" y="369"/>
                  </a:lnTo>
                  <a:lnTo>
                    <a:pt x="632" y="368"/>
                  </a:lnTo>
                  <a:lnTo>
                    <a:pt x="632" y="368"/>
                  </a:lnTo>
                  <a:lnTo>
                    <a:pt x="632" y="368"/>
                  </a:lnTo>
                  <a:lnTo>
                    <a:pt x="632" y="367"/>
                  </a:lnTo>
                  <a:lnTo>
                    <a:pt x="632" y="367"/>
                  </a:lnTo>
                  <a:lnTo>
                    <a:pt x="632" y="367"/>
                  </a:lnTo>
                  <a:lnTo>
                    <a:pt x="632" y="366"/>
                  </a:lnTo>
                  <a:lnTo>
                    <a:pt x="631" y="366"/>
                  </a:lnTo>
                  <a:lnTo>
                    <a:pt x="631" y="366"/>
                  </a:lnTo>
                  <a:lnTo>
                    <a:pt x="631" y="365"/>
                  </a:lnTo>
                  <a:lnTo>
                    <a:pt x="631" y="365"/>
                  </a:lnTo>
                  <a:lnTo>
                    <a:pt x="631" y="365"/>
                  </a:lnTo>
                  <a:lnTo>
                    <a:pt x="631" y="365"/>
                  </a:lnTo>
                  <a:lnTo>
                    <a:pt x="630" y="365"/>
                  </a:lnTo>
                  <a:lnTo>
                    <a:pt x="630" y="365"/>
                  </a:lnTo>
                  <a:lnTo>
                    <a:pt x="630" y="365"/>
                  </a:lnTo>
                  <a:lnTo>
                    <a:pt x="629" y="365"/>
                  </a:lnTo>
                  <a:lnTo>
                    <a:pt x="629" y="365"/>
                  </a:lnTo>
                  <a:lnTo>
                    <a:pt x="627" y="365"/>
                  </a:lnTo>
                  <a:lnTo>
                    <a:pt x="627" y="365"/>
                  </a:lnTo>
                  <a:lnTo>
                    <a:pt x="626" y="365"/>
                  </a:lnTo>
                  <a:lnTo>
                    <a:pt x="625" y="366"/>
                  </a:lnTo>
                  <a:lnTo>
                    <a:pt x="625" y="366"/>
                  </a:lnTo>
                  <a:lnTo>
                    <a:pt x="624" y="367"/>
                  </a:lnTo>
                  <a:lnTo>
                    <a:pt x="623" y="367"/>
                  </a:lnTo>
                  <a:lnTo>
                    <a:pt x="622" y="368"/>
                  </a:lnTo>
                  <a:lnTo>
                    <a:pt x="621" y="368"/>
                  </a:lnTo>
                  <a:lnTo>
                    <a:pt x="621" y="369"/>
                  </a:lnTo>
                  <a:lnTo>
                    <a:pt x="620" y="370"/>
                  </a:lnTo>
                  <a:lnTo>
                    <a:pt x="619" y="370"/>
                  </a:lnTo>
                  <a:lnTo>
                    <a:pt x="618" y="371"/>
                  </a:lnTo>
                  <a:lnTo>
                    <a:pt x="618" y="372"/>
                  </a:lnTo>
                  <a:lnTo>
                    <a:pt x="617" y="372"/>
                  </a:lnTo>
                  <a:lnTo>
                    <a:pt x="617" y="372"/>
                  </a:lnTo>
                  <a:lnTo>
                    <a:pt x="616" y="374"/>
                  </a:lnTo>
                  <a:lnTo>
                    <a:pt x="616" y="374"/>
                  </a:lnTo>
                  <a:lnTo>
                    <a:pt x="616" y="375"/>
                  </a:lnTo>
                  <a:lnTo>
                    <a:pt x="615" y="375"/>
                  </a:lnTo>
                  <a:lnTo>
                    <a:pt x="615" y="375"/>
                  </a:lnTo>
                  <a:lnTo>
                    <a:pt x="614" y="376"/>
                  </a:lnTo>
                  <a:lnTo>
                    <a:pt x="614" y="376"/>
                  </a:lnTo>
                  <a:lnTo>
                    <a:pt x="613" y="377"/>
                  </a:lnTo>
                  <a:lnTo>
                    <a:pt x="612" y="377"/>
                  </a:lnTo>
                  <a:lnTo>
                    <a:pt x="612" y="378"/>
                  </a:lnTo>
                  <a:lnTo>
                    <a:pt x="611" y="378"/>
                  </a:lnTo>
                  <a:lnTo>
                    <a:pt x="611" y="379"/>
                  </a:lnTo>
                  <a:lnTo>
                    <a:pt x="609" y="379"/>
                  </a:lnTo>
                  <a:lnTo>
                    <a:pt x="609" y="380"/>
                  </a:lnTo>
                  <a:lnTo>
                    <a:pt x="609" y="380"/>
                  </a:lnTo>
                  <a:lnTo>
                    <a:pt x="608" y="381"/>
                  </a:lnTo>
                  <a:lnTo>
                    <a:pt x="608" y="381"/>
                  </a:lnTo>
                  <a:lnTo>
                    <a:pt x="608" y="381"/>
                  </a:lnTo>
                  <a:lnTo>
                    <a:pt x="608" y="382"/>
                  </a:lnTo>
                  <a:lnTo>
                    <a:pt x="608" y="382"/>
                  </a:lnTo>
                  <a:lnTo>
                    <a:pt x="608" y="382"/>
                  </a:lnTo>
                  <a:lnTo>
                    <a:pt x="608" y="383"/>
                  </a:lnTo>
                  <a:lnTo>
                    <a:pt x="609" y="383"/>
                  </a:lnTo>
                  <a:lnTo>
                    <a:pt x="609" y="383"/>
                  </a:lnTo>
                  <a:lnTo>
                    <a:pt x="609" y="383"/>
                  </a:lnTo>
                  <a:lnTo>
                    <a:pt x="611" y="383"/>
                  </a:lnTo>
                  <a:lnTo>
                    <a:pt x="611" y="384"/>
                  </a:lnTo>
                  <a:lnTo>
                    <a:pt x="612" y="384"/>
                  </a:lnTo>
                  <a:lnTo>
                    <a:pt x="613" y="384"/>
                  </a:lnTo>
                  <a:lnTo>
                    <a:pt x="613" y="384"/>
                  </a:lnTo>
                  <a:lnTo>
                    <a:pt x="614" y="384"/>
                  </a:lnTo>
                  <a:lnTo>
                    <a:pt x="615" y="384"/>
                  </a:lnTo>
                  <a:lnTo>
                    <a:pt x="615" y="384"/>
                  </a:lnTo>
                  <a:lnTo>
                    <a:pt x="616" y="385"/>
                  </a:lnTo>
                  <a:lnTo>
                    <a:pt x="617" y="385"/>
                  </a:lnTo>
                  <a:lnTo>
                    <a:pt x="618" y="385"/>
                  </a:lnTo>
                  <a:lnTo>
                    <a:pt x="618" y="385"/>
                  </a:lnTo>
                  <a:lnTo>
                    <a:pt x="619" y="386"/>
                  </a:lnTo>
                  <a:lnTo>
                    <a:pt x="620" y="386"/>
                  </a:lnTo>
                  <a:lnTo>
                    <a:pt x="620" y="387"/>
                  </a:lnTo>
                  <a:lnTo>
                    <a:pt x="621" y="387"/>
                  </a:lnTo>
                  <a:lnTo>
                    <a:pt x="622" y="388"/>
                  </a:lnTo>
                  <a:lnTo>
                    <a:pt x="622" y="388"/>
                  </a:lnTo>
                  <a:lnTo>
                    <a:pt x="623" y="389"/>
                  </a:lnTo>
                  <a:lnTo>
                    <a:pt x="623" y="389"/>
                  </a:lnTo>
                  <a:lnTo>
                    <a:pt x="624" y="390"/>
                  </a:lnTo>
                  <a:lnTo>
                    <a:pt x="624" y="392"/>
                  </a:lnTo>
                  <a:lnTo>
                    <a:pt x="624" y="392"/>
                  </a:lnTo>
                  <a:lnTo>
                    <a:pt x="625" y="393"/>
                  </a:lnTo>
                  <a:lnTo>
                    <a:pt x="625" y="394"/>
                  </a:lnTo>
                  <a:lnTo>
                    <a:pt x="625" y="394"/>
                  </a:lnTo>
                  <a:lnTo>
                    <a:pt x="625" y="395"/>
                  </a:lnTo>
                  <a:lnTo>
                    <a:pt x="625" y="396"/>
                  </a:lnTo>
                  <a:lnTo>
                    <a:pt x="625" y="396"/>
                  </a:lnTo>
                  <a:lnTo>
                    <a:pt x="625" y="397"/>
                  </a:lnTo>
                  <a:lnTo>
                    <a:pt x="625" y="398"/>
                  </a:lnTo>
                  <a:lnTo>
                    <a:pt x="625" y="399"/>
                  </a:lnTo>
                  <a:lnTo>
                    <a:pt x="625" y="399"/>
                  </a:lnTo>
                  <a:lnTo>
                    <a:pt x="625" y="400"/>
                  </a:lnTo>
                  <a:lnTo>
                    <a:pt x="624" y="401"/>
                  </a:lnTo>
                  <a:lnTo>
                    <a:pt x="624" y="402"/>
                  </a:lnTo>
                  <a:lnTo>
                    <a:pt x="624" y="402"/>
                  </a:lnTo>
                  <a:lnTo>
                    <a:pt x="623" y="403"/>
                  </a:lnTo>
                  <a:lnTo>
                    <a:pt x="623" y="404"/>
                  </a:lnTo>
                  <a:lnTo>
                    <a:pt x="623" y="404"/>
                  </a:lnTo>
                  <a:lnTo>
                    <a:pt x="622" y="405"/>
                  </a:lnTo>
                  <a:lnTo>
                    <a:pt x="622" y="405"/>
                  </a:lnTo>
                  <a:lnTo>
                    <a:pt x="621" y="406"/>
                  </a:lnTo>
                  <a:lnTo>
                    <a:pt x="621" y="407"/>
                  </a:lnTo>
                  <a:lnTo>
                    <a:pt x="620" y="407"/>
                  </a:lnTo>
                  <a:lnTo>
                    <a:pt x="619" y="408"/>
                  </a:lnTo>
                  <a:lnTo>
                    <a:pt x="618" y="410"/>
                  </a:lnTo>
                  <a:lnTo>
                    <a:pt x="618" y="410"/>
                  </a:lnTo>
                  <a:lnTo>
                    <a:pt x="617" y="411"/>
                  </a:lnTo>
                  <a:lnTo>
                    <a:pt x="616" y="411"/>
                  </a:lnTo>
                  <a:lnTo>
                    <a:pt x="615" y="412"/>
                  </a:lnTo>
                  <a:lnTo>
                    <a:pt x="614" y="412"/>
                  </a:lnTo>
                  <a:lnTo>
                    <a:pt x="614" y="413"/>
                  </a:lnTo>
                  <a:lnTo>
                    <a:pt x="613" y="413"/>
                  </a:lnTo>
                  <a:lnTo>
                    <a:pt x="612" y="413"/>
                  </a:lnTo>
                  <a:lnTo>
                    <a:pt x="612" y="414"/>
                  </a:lnTo>
                  <a:lnTo>
                    <a:pt x="611" y="414"/>
                  </a:lnTo>
                  <a:lnTo>
                    <a:pt x="611" y="414"/>
                  </a:lnTo>
                  <a:lnTo>
                    <a:pt x="609" y="414"/>
                  </a:lnTo>
                  <a:lnTo>
                    <a:pt x="608" y="414"/>
                  </a:lnTo>
                  <a:lnTo>
                    <a:pt x="608" y="415"/>
                  </a:lnTo>
                  <a:lnTo>
                    <a:pt x="607" y="415"/>
                  </a:lnTo>
                  <a:lnTo>
                    <a:pt x="607" y="415"/>
                  </a:lnTo>
                  <a:lnTo>
                    <a:pt x="606" y="415"/>
                  </a:lnTo>
                  <a:lnTo>
                    <a:pt x="606" y="415"/>
                  </a:lnTo>
                  <a:lnTo>
                    <a:pt x="605" y="416"/>
                  </a:lnTo>
                  <a:lnTo>
                    <a:pt x="605" y="416"/>
                  </a:lnTo>
                  <a:lnTo>
                    <a:pt x="604" y="416"/>
                  </a:lnTo>
                  <a:lnTo>
                    <a:pt x="603" y="416"/>
                  </a:lnTo>
                  <a:lnTo>
                    <a:pt x="603" y="416"/>
                  </a:lnTo>
                  <a:lnTo>
                    <a:pt x="602" y="416"/>
                  </a:lnTo>
                  <a:lnTo>
                    <a:pt x="601" y="416"/>
                  </a:lnTo>
                  <a:lnTo>
                    <a:pt x="601" y="416"/>
                  </a:lnTo>
                  <a:lnTo>
                    <a:pt x="600" y="416"/>
                  </a:lnTo>
                  <a:lnTo>
                    <a:pt x="599" y="416"/>
                  </a:lnTo>
                  <a:lnTo>
                    <a:pt x="598" y="416"/>
                  </a:lnTo>
                  <a:lnTo>
                    <a:pt x="598" y="416"/>
                  </a:lnTo>
                  <a:lnTo>
                    <a:pt x="597" y="416"/>
                  </a:lnTo>
                  <a:lnTo>
                    <a:pt x="596" y="417"/>
                  </a:lnTo>
                  <a:lnTo>
                    <a:pt x="596" y="417"/>
                  </a:lnTo>
                  <a:lnTo>
                    <a:pt x="595" y="417"/>
                  </a:lnTo>
                  <a:lnTo>
                    <a:pt x="594" y="417"/>
                  </a:lnTo>
                  <a:lnTo>
                    <a:pt x="594" y="417"/>
                  </a:lnTo>
                  <a:lnTo>
                    <a:pt x="593" y="417"/>
                  </a:lnTo>
                  <a:lnTo>
                    <a:pt x="593" y="417"/>
                  </a:lnTo>
                  <a:lnTo>
                    <a:pt x="591" y="417"/>
                  </a:lnTo>
                  <a:lnTo>
                    <a:pt x="591" y="417"/>
                  </a:lnTo>
                  <a:lnTo>
                    <a:pt x="591" y="417"/>
                  </a:lnTo>
                  <a:lnTo>
                    <a:pt x="590" y="417"/>
                  </a:lnTo>
                  <a:lnTo>
                    <a:pt x="590" y="417"/>
                  </a:lnTo>
                  <a:lnTo>
                    <a:pt x="590" y="417"/>
                  </a:lnTo>
                  <a:lnTo>
                    <a:pt x="589" y="417"/>
                  </a:lnTo>
                  <a:lnTo>
                    <a:pt x="589" y="417"/>
                  </a:lnTo>
                  <a:lnTo>
                    <a:pt x="589" y="417"/>
                  </a:lnTo>
                  <a:lnTo>
                    <a:pt x="588" y="417"/>
                  </a:lnTo>
                  <a:lnTo>
                    <a:pt x="588" y="417"/>
                  </a:lnTo>
                  <a:lnTo>
                    <a:pt x="587" y="417"/>
                  </a:lnTo>
                  <a:lnTo>
                    <a:pt x="587" y="417"/>
                  </a:lnTo>
                  <a:lnTo>
                    <a:pt x="586" y="417"/>
                  </a:lnTo>
                  <a:lnTo>
                    <a:pt x="586" y="417"/>
                  </a:lnTo>
                  <a:lnTo>
                    <a:pt x="585" y="417"/>
                  </a:lnTo>
                  <a:lnTo>
                    <a:pt x="584" y="417"/>
                  </a:lnTo>
                  <a:lnTo>
                    <a:pt x="584" y="417"/>
                  </a:lnTo>
                  <a:lnTo>
                    <a:pt x="583" y="417"/>
                  </a:lnTo>
                  <a:lnTo>
                    <a:pt x="582" y="417"/>
                  </a:lnTo>
                  <a:lnTo>
                    <a:pt x="581" y="417"/>
                  </a:lnTo>
                  <a:lnTo>
                    <a:pt x="581" y="417"/>
                  </a:lnTo>
                  <a:lnTo>
                    <a:pt x="580" y="417"/>
                  </a:lnTo>
                  <a:lnTo>
                    <a:pt x="579" y="417"/>
                  </a:lnTo>
                  <a:lnTo>
                    <a:pt x="578" y="417"/>
                  </a:lnTo>
                  <a:lnTo>
                    <a:pt x="577" y="417"/>
                  </a:lnTo>
                  <a:lnTo>
                    <a:pt x="577" y="417"/>
                  </a:lnTo>
                  <a:lnTo>
                    <a:pt x="576" y="417"/>
                  </a:lnTo>
                  <a:lnTo>
                    <a:pt x="575" y="416"/>
                  </a:lnTo>
                  <a:lnTo>
                    <a:pt x="575" y="416"/>
                  </a:lnTo>
                  <a:lnTo>
                    <a:pt x="575" y="416"/>
                  </a:lnTo>
                  <a:lnTo>
                    <a:pt x="573" y="416"/>
                  </a:lnTo>
                  <a:lnTo>
                    <a:pt x="573" y="416"/>
                  </a:lnTo>
                  <a:lnTo>
                    <a:pt x="573" y="415"/>
                  </a:lnTo>
                  <a:lnTo>
                    <a:pt x="573" y="415"/>
                  </a:lnTo>
                  <a:lnTo>
                    <a:pt x="575" y="415"/>
                  </a:lnTo>
                  <a:lnTo>
                    <a:pt x="575" y="414"/>
                  </a:lnTo>
                  <a:lnTo>
                    <a:pt x="575" y="414"/>
                  </a:lnTo>
                  <a:lnTo>
                    <a:pt x="575" y="414"/>
                  </a:lnTo>
                  <a:lnTo>
                    <a:pt x="575" y="413"/>
                  </a:lnTo>
                  <a:lnTo>
                    <a:pt x="575" y="413"/>
                  </a:lnTo>
                  <a:lnTo>
                    <a:pt x="575" y="413"/>
                  </a:lnTo>
                  <a:lnTo>
                    <a:pt x="575" y="412"/>
                  </a:lnTo>
                  <a:lnTo>
                    <a:pt x="575" y="412"/>
                  </a:lnTo>
                  <a:lnTo>
                    <a:pt x="575" y="411"/>
                  </a:lnTo>
                  <a:lnTo>
                    <a:pt x="575" y="411"/>
                  </a:lnTo>
                  <a:lnTo>
                    <a:pt x="575" y="411"/>
                  </a:lnTo>
                  <a:lnTo>
                    <a:pt x="575" y="411"/>
                  </a:lnTo>
                  <a:lnTo>
                    <a:pt x="575" y="410"/>
                  </a:lnTo>
                  <a:lnTo>
                    <a:pt x="575" y="410"/>
                  </a:lnTo>
                  <a:lnTo>
                    <a:pt x="573" y="410"/>
                  </a:lnTo>
                  <a:lnTo>
                    <a:pt x="573" y="410"/>
                  </a:lnTo>
                  <a:lnTo>
                    <a:pt x="573" y="410"/>
                  </a:lnTo>
                  <a:lnTo>
                    <a:pt x="573" y="410"/>
                  </a:lnTo>
                  <a:lnTo>
                    <a:pt x="573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10"/>
                  </a:lnTo>
                  <a:lnTo>
                    <a:pt x="572" y="410"/>
                  </a:lnTo>
                  <a:lnTo>
                    <a:pt x="572" y="410"/>
                  </a:lnTo>
                  <a:lnTo>
                    <a:pt x="572" y="410"/>
                  </a:lnTo>
                  <a:lnTo>
                    <a:pt x="572" y="411"/>
                  </a:lnTo>
                  <a:lnTo>
                    <a:pt x="572" y="411"/>
                  </a:lnTo>
                  <a:lnTo>
                    <a:pt x="572" y="411"/>
                  </a:lnTo>
                  <a:lnTo>
                    <a:pt x="571" y="412"/>
                  </a:lnTo>
                  <a:lnTo>
                    <a:pt x="571" y="412"/>
                  </a:lnTo>
                  <a:lnTo>
                    <a:pt x="571" y="413"/>
                  </a:lnTo>
                  <a:lnTo>
                    <a:pt x="571" y="413"/>
                  </a:lnTo>
                  <a:lnTo>
                    <a:pt x="571" y="413"/>
                  </a:lnTo>
                  <a:lnTo>
                    <a:pt x="571" y="413"/>
                  </a:lnTo>
                  <a:lnTo>
                    <a:pt x="571" y="414"/>
                  </a:lnTo>
                  <a:lnTo>
                    <a:pt x="571" y="414"/>
                  </a:lnTo>
                  <a:lnTo>
                    <a:pt x="571" y="414"/>
                  </a:lnTo>
                  <a:lnTo>
                    <a:pt x="570" y="414"/>
                  </a:lnTo>
                  <a:lnTo>
                    <a:pt x="570" y="415"/>
                  </a:lnTo>
                  <a:lnTo>
                    <a:pt x="570" y="415"/>
                  </a:lnTo>
                  <a:lnTo>
                    <a:pt x="570" y="415"/>
                  </a:lnTo>
                  <a:lnTo>
                    <a:pt x="570" y="415"/>
                  </a:lnTo>
                  <a:lnTo>
                    <a:pt x="570" y="416"/>
                  </a:lnTo>
                  <a:lnTo>
                    <a:pt x="570" y="416"/>
                  </a:lnTo>
                  <a:lnTo>
                    <a:pt x="570" y="416"/>
                  </a:lnTo>
                  <a:lnTo>
                    <a:pt x="570" y="417"/>
                  </a:lnTo>
                  <a:lnTo>
                    <a:pt x="570" y="417"/>
                  </a:lnTo>
                  <a:lnTo>
                    <a:pt x="570" y="417"/>
                  </a:lnTo>
                  <a:lnTo>
                    <a:pt x="570" y="417"/>
                  </a:lnTo>
                  <a:lnTo>
                    <a:pt x="570" y="418"/>
                  </a:lnTo>
                  <a:lnTo>
                    <a:pt x="570" y="418"/>
                  </a:lnTo>
                  <a:lnTo>
                    <a:pt x="570" y="418"/>
                  </a:lnTo>
                  <a:lnTo>
                    <a:pt x="570" y="419"/>
                  </a:lnTo>
                  <a:lnTo>
                    <a:pt x="571" y="419"/>
                  </a:lnTo>
                  <a:lnTo>
                    <a:pt x="571" y="419"/>
                  </a:lnTo>
                  <a:lnTo>
                    <a:pt x="571" y="420"/>
                  </a:lnTo>
                  <a:lnTo>
                    <a:pt x="571" y="420"/>
                  </a:lnTo>
                  <a:lnTo>
                    <a:pt x="570" y="420"/>
                  </a:lnTo>
                  <a:lnTo>
                    <a:pt x="570" y="421"/>
                  </a:lnTo>
                  <a:lnTo>
                    <a:pt x="570" y="421"/>
                  </a:lnTo>
                  <a:lnTo>
                    <a:pt x="570" y="421"/>
                  </a:lnTo>
                  <a:lnTo>
                    <a:pt x="570" y="422"/>
                  </a:lnTo>
                  <a:lnTo>
                    <a:pt x="569" y="422"/>
                  </a:lnTo>
                  <a:lnTo>
                    <a:pt x="569" y="422"/>
                  </a:lnTo>
                  <a:lnTo>
                    <a:pt x="568" y="423"/>
                  </a:lnTo>
                  <a:lnTo>
                    <a:pt x="567" y="423"/>
                  </a:lnTo>
                  <a:lnTo>
                    <a:pt x="567" y="423"/>
                  </a:lnTo>
                  <a:lnTo>
                    <a:pt x="566" y="423"/>
                  </a:lnTo>
                  <a:lnTo>
                    <a:pt x="565" y="424"/>
                  </a:lnTo>
                  <a:lnTo>
                    <a:pt x="565" y="424"/>
                  </a:lnTo>
                  <a:lnTo>
                    <a:pt x="564" y="424"/>
                  </a:lnTo>
                  <a:lnTo>
                    <a:pt x="563" y="424"/>
                  </a:lnTo>
                  <a:lnTo>
                    <a:pt x="563" y="424"/>
                  </a:lnTo>
                  <a:lnTo>
                    <a:pt x="562" y="424"/>
                  </a:lnTo>
                  <a:lnTo>
                    <a:pt x="561" y="424"/>
                  </a:lnTo>
                  <a:lnTo>
                    <a:pt x="561" y="424"/>
                  </a:lnTo>
                  <a:lnTo>
                    <a:pt x="560" y="424"/>
                  </a:lnTo>
                  <a:lnTo>
                    <a:pt x="560" y="424"/>
                  </a:lnTo>
                  <a:lnTo>
                    <a:pt x="559" y="424"/>
                  </a:lnTo>
                  <a:lnTo>
                    <a:pt x="559" y="424"/>
                  </a:lnTo>
                  <a:lnTo>
                    <a:pt x="558" y="423"/>
                  </a:lnTo>
                  <a:lnTo>
                    <a:pt x="558" y="423"/>
                  </a:lnTo>
                  <a:lnTo>
                    <a:pt x="557" y="423"/>
                  </a:lnTo>
                  <a:lnTo>
                    <a:pt x="557" y="423"/>
                  </a:lnTo>
                  <a:lnTo>
                    <a:pt x="555" y="422"/>
                  </a:lnTo>
                  <a:lnTo>
                    <a:pt x="554" y="422"/>
                  </a:lnTo>
                  <a:lnTo>
                    <a:pt x="554" y="422"/>
                  </a:lnTo>
                  <a:lnTo>
                    <a:pt x="553" y="421"/>
                  </a:lnTo>
                  <a:lnTo>
                    <a:pt x="553" y="421"/>
                  </a:lnTo>
                  <a:lnTo>
                    <a:pt x="552" y="421"/>
                  </a:lnTo>
                  <a:lnTo>
                    <a:pt x="552" y="420"/>
                  </a:lnTo>
                  <a:lnTo>
                    <a:pt x="551" y="420"/>
                  </a:lnTo>
                  <a:lnTo>
                    <a:pt x="550" y="420"/>
                  </a:lnTo>
                  <a:lnTo>
                    <a:pt x="550" y="420"/>
                  </a:lnTo>
                  <a:lnTo>
                    <a:pt x="549" y="419"/>
                  </a:lnTo>
                  <a:lnTo>
                    <a:pt x="549" y="419"/>
                  </a:lnTo>
                  <a:lnTo>
                    <a:pt x="549" y="419"/>
                  </a:lnTo>
                  <a:lnTo>
                    <a:pt x="548" y="419"/>
                  </a:lnTo>
                  <a:lnTo>
                    <a:pt x="548" y="419"/>
                  </a:lnTo>
                  <a:lnTo>
                    <a:pt x="548" y="419"/>
                  </a:lnTo>
                  <a:lnTo>
                    <a:pt x="547" y="419"/>
                  </a:lnTo>
                  <a:lnTo>
                    <a:pt x="547" y="419"/>
                  </a:lnTo>
                  <a:lnTo>
                    <a:pt x="547" y="419"/>
                  </a:lnTo>
                  <a:lnTo>
                    <a:pt x="546" y="419"/>
                  </a:lnTo>
                  <a:lnTo>
                    <a:pt x="546" y="419"/>
                  </a:lnTo>
                  <a:lnTo>
                    <a:pt x="546" y="419"/>
                  </a:lnTo>
                  <a:lnTo>
                    <a:pt x="545" y="419"/>
                  </a:lnTo>
                  <a:lnTo>
                    <a:pt x="545" y="419"/>
                  </a:lnTo>
                  <a:lnTo>
                    <a:pt x="544" y="419"/>
                  </a:lnTo>
                  <a:lnTo>
                    <a:pt x="544" y="419"/>
                  </a:lnTo>
                  <a:lnTo>
                    <a:pt x="544" y="419"/>
                  </a:lnTo>
                  <a:lnTo>
                    <a:pt x="543" y="419"/>
                  </a:lnTo>
                  <a:lnTo>
                    <a:pt x="543" y="418"/>
                  </a:lnTo>
                  <a:lnTo>
                    <a:pt x="543" y="418"/>
                  </a:lnTo>
                  <a:lnTo>
                    <a:pt x="543" y="418"/>
                  </a:lnTo>
                  <a:lnTo>
                    <a:pt x="542" y="418"/>
                  </a:lnTo>
                  <a:lnTo>
                    <a:pt x="542" y="418"/>
                  </a:lnTo>
                  <a:lnTo>
                    <a:pt x="542" y="418"/>
                  </a:lnTo>
                  <a:lnTo>
                    <a:pt x="542" y="417"/>
                  </a:lnTo>
                  <a:lnTo>
                    <a:pt x="542" y="417"/>
                  </a:lnTo>
                  <a:lnTo>
                    <a:pt x="542" y="417"/>
                  </a:lnTo>
                  <a:lnTo>
                    <a:pt x="543" y="416"/>
                  </a:lnTo>
                  <a:lnTo>
                    <a:pt x="543" y="416"/>
                  </a:lnTo>
                  <a:lnTo>
                    <a:pt x="543" y="415"/>
                  </a:lnTo>
                  <a:lnTo>
                    <a:pt x="543" y="415"/>
                  </a:lnTo>
                  <a:lnTo>
                    <a:pt x="544" y="414"/>
                  </a:lnTo>
                  <a:lnTo>
                    <a:pt x="544" y="414"/>
                  </a:lnTo>
                  <a:lnTo>
                    <a:pt x="544" y="413"/>
                  </a:lnTo>
                  <a:lnTo>
                    <a:pt x="545" y="413"/>
                  </a:lnTo>
                  <a:lnTo>
                    <a:pt x="545" y="413"/>
                  </a:lnTo>
                  <a:lnTo>
                    <a:pt x="545" y="413"/>
                  </a:lnTo>
                  <a:lnTo>
                    <a:pt x="545" y="412"/>
                  </a:lnTo>
                  <a:lnTo>
                    <a:pt x="546" y="412"/>
                  </a:lnTo>
                  <a:lnTo>
                    <a:pt x="546" y="412"/>
                  </a:lnTo>
                  <a:lnTo>
                    <a:pt x="546" y="412"/>
                  </a:lnTo>
                  <a:lnTo>
                    <a:pt x="547" y="412"/>
                  </a:lnTo>
                  <a:lnTo>
                    <a:pt x="547" y="412"/>
                  </a:lnTo>
                  <a:lnTo>
                    <a:pt x="548" y="412"/>
                  </a:lnTo>
                  <a:lnTo>
                    <a:pt x="548" y="412"/>
                  </a:lnTo>
                  <a:lnTo>
                    <a:pt x="549" y="412"/>
                  </a:lnTo>
                  <a:lnTo>
                    <a:pt x="549" y="412"/>
                  </a:lnTo>
                  <a:lnTo>
                    <a:pt x="550" y="412"/>
                  </a:lnTo>
                  <a:lnTo>
                    <a:pt x="551" y="412"/>
                  </a:lnTo>
                  <a:lnTo>
                    <a:pt x="551" y="412"/>
                  </a:lnTo>
                  <a:lnTo>
                    <a:pt x="552" y="412"/>
                  </a:lnTo>
                  <a:lnTo>
                    <a:pt x="552" y="411"/>
                  </a:lnTo>
                  <a:lnTo>
                    <a:pt x="553" y="411"/>
                  </a:lnTo>
                  <a:lnTo>
                    <a:pt x="553" y="411"/>
                  </a:lnTo>
                  <a:lnTo>
                    <a:pt x="554" y="411"/>
                  </a:lnTo>
                  <a:lnTo>
                    <a:pt x="555" y="411"/>
                  </a:lnTo>
                  <a:lnTo>
                    <a:pt x="555" y="411"/>
                  </a:lnTo>
                  <a:lnTo>
                    <a:pt x="557" y="410"/>
                  </a:lnTo>
                  <a:lnTo>
                    <a:pt x="557" y="410"/>
                  </a:lnTo>
                  <a:lnTo>
                    <a:pt x="558" y="410"/>
                  </a:lnTo>
                  <a:lnTo>
                    <a:pt x="558" y="410"/>
                  </a:lnTo>
                  <a:lnTo>
                    <a:pt x="558" y="408"/>
                  </a:lnTo>
                  <a:lnTo>
                    <a:pt x="559" y="408"/>
                  </a:lnTo>
                  <a:lnTo>
                    <a:pt x="559" y="407"/>
                  </a:lnTo>
                  <a:lnTo>
                    <a:pt x="560" y="407"/>
                  </a:lnTo>
                  <a:lnTo>
                    <a:pt x="560" y="407"/>
                  </a:lnTo>
                  <a:lnTo>
                    <a:pt x="560" y="406"/>
                  </a:lnTo>
                  <a:lnTo>
                    <a:pt x="560" y="406"/>
                  </a:lnTo>
                  <a:lnTo>
                    <a:pt x="561" y="405"/>
                  </a:lnTo>
                  <a:lnTo>
                    <a:pt x="561" y="405"/>
                  </a:lnTo>
                  <a:lnTo>
                    <a:pt x="561" y="404"/>
                  </a:lnTo>
                  <a:lnTo>
                    <a:pt x="561" y="403"/>
                  </a:lnTo>
                  <a:lnTo>
                    <a:pt x="561" y="403"/>
                  </a:lnTo>
                  <a:lnTo>
                    <a:pt x="562" y="402"/>
                  </a:lnTo>
                  <a:lnTo>
                    <a:pt x="562" y="402"/>
                  </a:lnTo>
                  <a:lnTo>
                    <a:pt x="562" y="401"/>
                  </a:lnTo>
                  <a:lnTo>
                    <a:pt x="562" y="401"/>
                  </a:lnTo>
                  <a:lnTo>
                    <a:pt x="562" y="400"/>
                  </a:lnTo>
                  <a:lnTo>
                    <a:pt x="562" y="400"/>
                  </a:lnTo>
                  <a:lnTo>
                    <a:pt x="562" y="399"/>
                  </a:lnTo>
                  <a:lnTo>
                    <a:pt x="562" y="398"/>
                  </a:lnTo>
                  <a:lnTo>
                    <a:pt x="562" y="397"/>
                  </a:lnTo>
                  <a:lnTo>
                    <a:pt x="562" y="396"/>
                  </a:lnTo>
                  <a:lnTo>
                    <a:pt x="562" y="395"/>
                  </a:lnTo>
                  <a:lnTo>
                    <a:pt x="562" y="395"/>
                  </a:lnTo>
                  <a:lnTo>
                    <a:pt x="562" y="394"/>
                  </a:lnTo>
                  <a:lnTo>
                    <a:pt x="561" y="393"/>
                  </a:lnTo>
                  <a:lnTo>
                    <a:pt x="561" y="392"/>
                  </a:lnTo>
                  <a:lnTo>
                    <a:pt x="561" y="390"/>
                  </a:lnTo>
                  <a:lnTo>
                    <a:pt x="561" y="390"/>
                  </a:lnTo>
                  <a:lnTo>
                    <a:pt x="561" y="389"/>
                  </a:lnTo>
                  <a:lnTo>
                    <a:pt x="561" y="388"/>
                  </a:lnTo>
                  <a:lnTo>
                    <a:pt x="561" y="388"/>
                  </a:lnTo>
                  <a:lnTo>
                    <a:pt x="561" y="388"/>
                  </a:lnTo>
                  <a:lnTo>
                    <a:pt x="561" y="387"/>
                  </a:lnTo>
                  <a:lnTo>
                    <a:pt x="560" y="387"/>
                  </a:lnTo>
                  <a:lnTo>
                    <a:pt x="560" y="387"/>
                  </a:lnTo>
                  <a:lnTo>
                    <a:pt x="560" y="387"/>
                  </a:lnTo>
                  <a:lnTo>
                    <a:pt x="560" y="386"/>
                  </a:lnTo>
                  <a:lnTo>
                    <a:pt x="560" y="386"/>
                  </a:lnTo>
                  <a:lnTo>
                    <a:pt x="560" y="386"/>
                  </a:lnTo>
                  <a:lnTo>
                    <a:pt x="560" y="386"/>
                  </a:lnTo>
                  <a:lnTo>
                    <a:pt x="560" y="386"/>
                  </a:lnTo>
                  <a:lnTo>
                    <a:pt x="560" y="387"/>
                  </a:lnTo>
                  <a:lnTo>
                    <a:pt x="560" y="387"/>
                  </a:lnTo>
                  <a:lnTo>
                    <a:pt x="559" y="387"/>
                  </a:lnTo>
                  <a:lnTo>
                    <a:pt x="559" y="387"/>
                  </a:lnTo>
                  <a:lnTo>
                    <a:pt x="559" y="387"/>
                  </a:lnTo>
                  <a:lnTo>
                    <a:pt x="559" y="388"/>
                  </a:lnTo>
                  <a:lnTo>
                    <a:pt x="559" y="388"/>
                  </a:lnTo>
                  <a:lnTo>
                    <a:pt x="559" y="388"/>
                  </a:lnTo>
                  <a:lnTo>
                    <a:pt x="559" y="389"/>
                  </a:lnTo>
                  <a:lnTo>
                    <a:pt x="559" y="389"/>
                  </a:lnTo>
                  <a:lnTo>
                    <a:pt x="559" y="389"/>
                  </a:lnTo>
                  <a:lnTo>
                    <a:pt x="559" y="390"/>
                  </a:lnTo>
                  <a:lnTo>
                    <a:pt x="559" y="390"/>
                  </a:lnTo>
                  <a:lnTo>
                    <a:pt x="558" y="392"/>
                  </a:lnTo>
                  <a:lnTo>
                    <a:pt x="558" y="392"/>
                  </a:lnTo>
                  <a:lnTo>
                    <a:pt x="558" y="393"/>
                  </a:lnTo>
                  <a:lnTo>
                    <a:pt x="558" y="393"/>
                  </a:lnTo>
                  <a:lnTo>
                    <a:pt x="558" y="393"/>
                  </a:lnTo>
                  <a:lnTo>
                    <a:pt x="558" y="394"/>
                  </a:lnTo>
                  <a:lnTo>
                    <a:pt x="558" y="394"/>
                  </a:lnTo>
                  <a:lnTo>
                    <a:pt x="557" y="394"/>
                  </a:lnTo>
                  <a:lnTo>
                    <a:pt x="557" y="395"/>
                  </a:lnTo>
                  <a:lnTo>
                    <a:pt x="555" y="395"/>
                  </a:lnTo>
                  <a:lnTo>
                    <a:pt x="555" y="395"/>
                  </a:lnTo>
                  <a:lnTo>
                    <a:pt x="555" y="395"/>
                  </a:lnTo>
                  <a:lnTo>
                    <a:pt x="554" y="395"/>
                  </a:lnTo>
                  <a:lnTo>
                    <a:pt x="554" y="395"/>
                  </a:lnTo>
                  <a:lnTo>
                    <a:pt x="553" y="395"/>
                  </a:lnTo>
                  <a:lnTo>
                    <a:pt x="553" y="395"/>
                  </a:lnTo>
                  <a:lnTo>
                    <a:pt x="552" y="395"/>
                  </a:lnTo>
                  <a:lnTo>
                    <a:pt x="552" y="395"/>
                  </a:lnTo>
                  <a:lnTo>
                    <a:pt x="551" y="395"/>
                  </a:lnTo>
                  <a:lnTo>
                    <a:pt x="551" y="395"/>
                  </a:lnTo>
                  <a:lnTo>
                    <a:pt x="551" y="395"/>
                  </a:lnTo>
                  <a:lnTo>
                    <a:pt x="550" y="394"/>
                  </a:lnTo>
                  <a:lnTo>
                    <a:pt x="550" y="394"/>
                  </a:lnTo>
                  <a:lnTo>
                    <a:pt x="550" y="394"/>
                  </a:lnTo>
                  <a:lnTo>
                    <a:pt x="549" y="393"/>
                  </a:lnTo>
                  <a:lnTo>
                    <a:pt x="549" y="393"/>
                  </a:lnTo>
                  <a:lnTo>
                    <a:pt x="549" y="393"/>
                  </a:lnTo>
                  <a:lnTo>
                    <a:pt x="549" y="392"/>
                  </a:lnTo>
                  <a:lnTo>
                    <a:pt x="548" y="392"/>
                  </a:lnTo>
                  <a:lnTo>
                    <a:pt x="548" y="390"/>
                  </a:lnTo>
                  <a:lnTo>
                    <a:pt x="548" y="390"/>
                  </a:lnTo>
                  <a:lnTo>
                    <a:pt x="548" y="389"/>
                  </a:lnTo>
                  <a:lnTo>
                    <a:pt x="548" y="389"/>
                  </a:lnTo>
                  <a:lnTo>
                    <a:pt x="548" y="388"/>
                  </a:lnTo>
                  <a:lnTo>
                    <a:pt x="548" y="388"/>
                  </a:lnTo>
                  <a:lnTo>
                    <a:pt x="548" y="387"/>
                  </a:lnTo>
                  <a:lnTo>
                    <a:pt x="547" y="387"/>
                  </a:lnTo>
                  <a:lnTo>
                    <a:pt x="547" y="387"/>
                  </a:lnTo>
                  <a:lnTo>
                    <a:pt x="547" y="386"/>
                  </a:lnTo>
                  <a:lnTo>
                    <a:pt x="547" y="386"/>
                  </a:lnTo>
                  <a:lnTo>
                    <a:pt x="547" y="386"/>
                  </a:lnTo>
                  <a:lnTo>
                    <a:pt x="547" y="385"/>
                  </a:lnTo>
                  <a:lnTo>
                    <a:pt x="547" y="385"/>
                  </a:lnTo>
                  <a:lnTo>
                    <a:pt x="547" y="385"/>
                  </a:lnTo>
                  <a:lnTo>
                    <a:pt x="547" y="385"/>
                  </a:lnTo>
                  <a:lnTo>
                    <a:pt x="547" y="384"/>
                  </a:lnTo>
                  <a:lnTo>
                    <a:pt x="547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5" y="384"/>
                  </a:lnTo>
                  <a:lnTo>
                    <a:pt x="545" y="384"/>
                  </a:lnTo>
                  <a:lnTo>
                    <a:pt x="545" y="385"/>
                  </a:lnTo>
                  <a:lnTo>
                    <a:pt x="544" y="385"/>
                  </a:lnTo>
                  <a:lnTo>
                    <a:pt x="544" y="385"/>
                  </a:lnTo>
                  <a:lnTo>
                    <a:pt x="543" y="386"/>
                  </a:lnTo>
                  <a:lnTo>
                    <a:pt x="543" y="386"/>
                  </a:lnTo>
                  <a:lnTo>
                    <a:pt x="543" y="387"/>
                  </a:lnTo>
                  <a:lnTo>
                    <a:pt x="542" y="387"/>
                  </a:lnTo>
                  <a:lnTo>
                    <a:pt x="542" y="388"/>
                  </a:lnTo>
                  <a:lnTo>
                    <a:pt x="541" y="388"/>
                  </a:lnTo>
                  <a:lnTo>
                    <a:pt x="541" y="388"/>
                  </a:lnTo>
                  <a:lnTo>
                    <a:pt x="540" y="389"/>
                  </a:lnTo>
                  <a:lnTo>
                    <a:pt x="540" y="389"/>
                  </a:lnTo>
                  <a:lnTo>
                    <a:pt x="539" y="389"/>
                  </a:lnTo>
                  <a:lnTo>
                    <a:pt x="539" y="390"/>
                  </a:lnTo>
                  <a:lnTo>
                    <a:pt x="537" y="390"/>
                  </a:lnTo>
                  <a:lnTo>
                    <a:pt x="536" y="390"/>
                  </a:lnTo>
                  <a:lnTo>
                    <a:pt x="536" y="390"/>
                  </a:lnTo>
                  <a:lnTo>
                    <a:pt x="535" y="392"/>
                  </a:lnTo>
                  <a:lnTo>
                    <a:pt x="535" y="392"/>
                  </a:lnTo>
                  <a:lnTo>
                    <a:pt x="534" y="392"/>
                  </a:lnTo>
                  <a:lnTo>
                    <a:pt x="533" y="392"/>
                  </a:lnTo>
                  <a:lnTo>
                    <a:pt x="533" y="392"/>
                  </a:lnTo>
                  <a:lnTo>
                    <a:pt x="532" y="392"/>
                  </a:lnTo>
                  <a:lnTo>
                    <a:pt x="531" y="392"/>
                  </a:lnTo>
                  <a:lnTo>
                    <a:pt x="530" y="392"/>
                  </a:lnTo>
                  <a:lnTo>
                    <a:pt x="530" y="392"/>
                  </a:lnTo>
                  <a:lnTo>
                    <a:pt x="529" y="392"/>
                  </a:lnTo>
                  <a:lnTo>
                    <a:pt x="528" y="390"/>
                  </a:lnTo>
                  <a:lnTo>
                    <a:pt x="527" y="390"/>
                  </a:lnTo>
                  <a:lnTo>
                    <a:pt x="527" y="390"/>
                  </a:lnTo>
                  <a:lnTo>
                    <a:pt x="526" y="390"/>
                  </a:lnTo>
                  <a:lnTo>
                    <a:pt x="526" y="390"/>
                  </a:lnTo>
                  <a:lnTo>
                    <a:pt x="525" y="390"/>
                  </a:lnTo>
                  <a:lnTo>
                    <a:pt x="525" y="390"/>
                  </a:lnTo>
                  <a:lnTo>
                    <a:pt x="524" y="390"/>
                  </a:lnTo>
                  <a:lnTo>
                    <a:pt x="524" y="389"/>
                  </a:lnTo>
                  <a:lnTo>
                    <a:pt x="523" y="389"/>
                  </a:lnTo>
                  <a:lnTo>
                    <a:pt x="523" y="389"/>
                  </a:lnTo>
                  <a:lnTo>
                    <a:pt x="523" y="389"/>
                  </a:lnTo>
                  <a:lnTo>
                    <a:pt x="522" y="388"/>
                  </a:lnTo>
                  <a:lnTo>
                    <a:pt x="522" y="388"/>
                  </a:lnTo>
                  <a:lnTo>
                    <a:pt x="522" y="388"/>
                  </a:lnTo>
                  <a:lnTo>
                    <a:pt x="521" y="388"/>
                  </a:lnTo>
                  <a:lnTo>
                    <a:pt x="521" y="387"/>
                  </a:lnTo>
                  <a:lnTo>
                    <a:pt x="521" y="387"/>
                  </a:lnTo>
                  <a:lnTo>
                    <a:pt x="521" y="387"/>
                  </a:lnTo>
                  <a:lnTo>
                    <a:pt x="521" y="386"/>
                  </a:lnTo>
                  <a:lnTo>
                    <a:pt x="521" y="386"/>
                  </a:lnTo>
                  <a:lnTo>
                    <a:pt x="521" y="385"/>
                  </a:lnTo>
                  <a:lnTo>
                    <a:pt x="521" y="385"/>
                  </a:lnTo>
                  <a:lnTo>
                    <a:pt x="521" y="385"/>
                  </a:lnTo>
                  <a:lnTo>
                    <a:pt x="521" y="384"/>
                  </a:lnTo>
                  <a:lnTo>
                    <a:pt x="519" y="384"/>
                  </a:lnTo>
                  <a:lnTo>
                    <a:pt x="519" y="383"/>
                  </a:lnTo>
                  <a:lnTo>
                    <a:pt x="519" y="383"/>
                  </a:lnTo>
                  <a:lnTo>
                    <a:pt x="518" y="383"/>
                  </a:lnTo>
                  <a:lnTo>
                    <a:pt x="518" y="382"/>
                  </a:lnTo>
                  <a:lnTo>
                    <a:pt x="517" y="382"/>
                  </a:lnTo>
                  <a:lnTo>
                    <a:pt x="517" y="382"/>
                  </a:lnTo>
                  <a:lnTo>
                    <a:pt x="517" y="381"/>
                  </a:lnTo>
                  <a:lnTo>
                    <a:pt x="516" y="381"/>
                  </a:lnTo>
                  <a:lnTo>
                    <a:pt x="516" y="381"/>
                  </a:lnTo>
                  <a:lnTo>
                    <a:pt x="515" y="381"/>
                  </a:lnTo>
                  <a:lnTo>
                    <a:pt x="515" y="380"/>
                  </a:lnTo>
                  <a:lnTo>
                    <a:pt x="515" y="380"/>
                  </a:lnTo>
                  <a:lnTo>
                    <a:pt x="514" y="380"/>
                  </a:lnTo>
                  <a:lnTo>
                    <a:pt x="514" y="380"/>
                  </a:lnTo>
                  <a:lnTo>
                    <a:pt x="514" y="380"/>
                  </a:lnTo>
                  <a:lnTo>
                    <a:pt x="514" y="380"/>
                  </a:lnTo>
                  <a:lnTo>
                    <a:pt x="514" y="379"/>
                  </a:lnTo>
                  <a:lnTo>
                    <a:pt x="513" y="379"/>
                  </a:lnTo>
                  <a:lnTo>
                    <a:pt x="513" y="379"/>
                  </a:lnTo>
                  <a:lnTo>
                    <a:pt x="513" y="379"/>
                  </a:lnTo>
                  <a:lnTo>
                    <a:pt x="513" y="378"/>
                  </a:lnTo>
                  <a:lnTo>
                    <a:pt x="513" y="378"/>
                  </a:lnTo>
                  <a:lnTo>
                    <a:pt x="513" y="378"/>
                  </a:lnTo>
                  <a:lnTo>
                    <a:pt x="512" y="377"/>
                  </a:lnTo>
                  <a:lnTo>
                    <a:pt x="512" y="377"/>
                  </a:lnTo>
                  <a:lnTo>
                    <a:pt x="512" y="377"/>
                  </a:lnTo>
                  <a:lnTo>
                    <a:pt x="512" y="376"/>
                  </a:lnTo>
                  <a:lnTo>
                    <a:pt x="512" y="376"/>
                  </a:lnTo>
                  <a:lnTo>
                    <a:pt x="512" y="376"/>
                  </a:lnTo>
                  <a:lnTo>
                    <a:pt x="512" y="376"/>
                  </a:lnTo>
                  <a:lnTo>
                    <a:pt x="512" y="375"/>
                  </a:lnTo>
                  <a:lnTo>
                    <a:pt x="513" y="375"/>
                  </a:lnTo>
                  <a:lnTo>
                    <a:pt x="513" y="374"/>
                  </a:lnTo>
                  <a:lnTo>
                    <a:pt x="513" y="374"/>
                  </a:lnTo>
                  <a:lnTo>
                    <a:pt x="513" y="372"/>
                  </a:lnTo>
                  <a:lnTo>
                    <a:pt x="513" y="372"/>
                  </a:lnTo>
                  <a:lnTo>
                    <a:pt x="513" y="372"/>
                  </a:lnTo>
                  <a:lnTo>
                    <a:pt x="514" y="371"/>
                  </a:lnTo>
                  <a:lnTo>
                    <a:pt x="514" y="371"/>
                  </a:lnTo>
                  <a:lnTo>
                    <a:pt x="514" y="370"/>
                  </a:lnTo>
                  <a:lnTo>
                    <a:pt x="514" y="370"/>
                  </a:lnTo>
                  <a:lnTo>
                    <a:pt x="514" y="370"/>
                  </a:lnTo>
                  <a:lnTo>
                    <a:pt x="515" y="369"/>
                  </a:lnTo>
                  <a:lnTo>
                    <a:pt x="515" y="369"/>
                  </a:lnTo>
                  <a:lnTo>
                    <a:pt x="515" y="369"/>
                  </a:lnTo>
                  <a:lnTo>
                    <a:pt x="515" y="369"/>
                  </a:lnTo>
                  <a:lnTo>
                    <a:pt x="515" y="369"/>
                  </a:lnTo>
                  <a:lnTo>
                    <a:pt x="516" y="369"/>
                  </a:lnTo>
                  <a:lnTo>
                    <a:pt x="516" y="369"/>
                  </a:lnTo>
                  <a:lnTo>
                    <a:pt x="516" y="369"/>
                  </a:lnTo>
                  <a:lnTo>
                    <a:pt x="517" y="368"/>
                  </a:lnTo>
                  <a:lnTo>
                    <a:pt x="517" y="368"/>
                  </a:lnTo>
                  <a:lnTo>
                    <a:pt x="517" y="368"/>
                  </a:lnTo>
                  <a:lnTo>
                    <a:pt x="518" y="368"/>
                  </a:lnTo>
                  <a:lnTo>
                    <a:pt x="518" y="368"/>
                  </a:lnTo>
                  <a:lnTo>
                    <a:pt x="519" y="368"/>
                  </a:lnTo>
                  <a:lnTo>
                    <a:pt x="519" y="368"/>
                  </a:lnTo>
                  <a:lnTo>
                    <a:pt x="521" y="368"/>
                  </a:lnTo>
                  <a:lnTo>
                    <a:pt x="521" y="368"/>
                  </a:lnTo>
                  <a:lnTo>
                    <a:pt x="522" y="367"/>
                  </a:lnTo>
                  <a:lnTo>
                    <a:pt x="522" y="367"/>
                  </a:lnTo>
                  <a:lnTo>
                    <a:pt x="523" y="367"/>
                  </a:lnTo>
                  <a:lnTo>
                    <a:pt x="523" y="367"/>
                  </a:lnTo>
                  <a:lnTo>
                    <a:pt x="523" y="367"/>
                  </a:lnTo>
                  <a:lnTo>
                    <a:pt x="524" y="367"/>
                  </a:lnTo>
                  <a:lnTo>
                    <a:pt x="524" y="367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5"/>
                  </a:lnTo>
                  <a:lnTo>
                    <a:pt x="525" y="365"/>
                  </a:lnTo>
                  <a:lnTo>
                    <a:pt x="525" y="365"/>
                  </a:lnTo>
                  <a:lnTo>
                    <a:pt x="525" y="365"/>
                  </a:lnTo>
                  <a:lnTo>
                    <a:pt x="525" y="364"/>
                  </a:lnTo>
                  <a:lnTo>
                    <a:pt x="524" y="364"/>
                  </a:lnTo>
                  <a:lnTo>
                    <a:pt x="524" y="363"/>
                  </a:lnTo>
                  <a:lnTo>
                    <a:pt x="523" y="363"/>
                  </a:lnTo>
                  <a:lnTo>
                    <a:pt x="523" y="362"/>
                  </a:lnTo>
                  <a:lnTo>
                    <a:pt x="522" y="362"/>
                  </a:lnTo>
                  <a:lnTo>
                    <a:pt x="522" y="361"/>
                  </a:lnTo>
                  <a:lnTo>
                    <a:pt x="521" y="361"/>
                  </a:lnTo>
                  <a:lnTo>
                    <a:pt x="519" y="360"/>
                  </a:lnTo>
                  <a:lnTo>
                    <a:pt x="519" y="360"/>
                  </a:lnTo>
                  <a:lnTo>
                    <a:pt x="518" y="360"/>
                  </a:lnTo>
                  <a:lnTo>
                    <a:pt x="518" y="359"/>
                  </a:lnTo>
                  <a:lnTo>
                    <a:pt x="517" y="359"/>
                  </a:lnTo>
                  <a:lnTo>
                    <a:pt x="517" y="358"/>
                  </a:lnTo>
                  <a:lnTo>
                    <a:pt x="516" y="358"/>
                  </a:lnTo>
                  <a:lnTo>
                    <a:pt x="516" y="358"/>
                  </a:lnTo>
                  <a:lnTo>
                    <a:pt x="516" y="358"/>
                  </a:lnTo>
                  <a:lnTo>
                    <a:pt x="515" y="358"/>
                  </a:lnTo>
                  <a:lnTo>
                    <a:pt x="515" y="358"/>
                  </a:lnTo>
                  <a:lnTo>
                    <a:pt x="515" y="358"/>
                  </a:lnTo>
                  <a:lnTo>
                    <a:pt x="515" y="358"/>
                  </a:lnTo>
                  <a:lnTo>
                    <a:pt x="514" y="358"/>
                  </a:lnTo>
                  <a:lnTo>
                    <a:pt x="514" y="357"/>
                  </a:lnTo>
                  <a:lnTo>
                    <a:pt x="514" y="357"/>
                  </a:lnTo>
                  <a:lnTo>
                    <a:pt x="514" y="357"/>
                  </a:lnTo>
                  <a:lnTo>
                    <a:pt x="514" y="357"/>
                  </a:lnTo>
                  <a:lnTo>
                    <a:pt x="513" y="357"/>
                  </a:lnTo>
                  <a:lnTo>
                    <a:pt x="513" y="357"/>
                  </a:lnTo>
                  <a:lnTo>
                    <a:pt x="513" y="357"/>
                  </a:lnTo>
                  <a:lnTo>
                    <a:pt x="512" y="357"/>
                  </a:lnTo>
                  <a:lnTo>
                    <a:pt x="512" y="357"/>
                  </a:lnTo>
                  <a:lnTo>
                    <a:pt x="511" y="357"/>
                  </a:lnTo>
                  <a:lnTo>
                    <a:pt x="511" y="357"/>
                  </a:lnTo>
                  <a:lnTo>
                    <a:pt x="510" y="357"/>
                  </a:lnTo>
                  <a:lnTo>
                    <a:pt x="510" y="357"/>
                  </a:lnTo>
                  <a:lnTo>
                    <a:pt x="510" y="357"/>
                  </a:lnTo>
                  <a:lnTo>
                    <a:pt x="509" y="357"/>
                  </a:lnTo>
                  <a:lnTo>
                    <a:pt x="509" y="357"/>
                  </a:lnTo>
                  <a:lnTo>
                    <a:pt x="508" y="357"/>
                  </a:lnTo>
                  <a:lnTo>
                    <a:pt x="508" y="355"/>
                  </a:lnTo>
                  <a:lnTo>
                    <a:pt x="508" y="355"/>
                  </a:lnTo>
                  <a:lnTo>
                    <a:pt x="508" y="355"/>
                  </a:lnTo>
                  <a:lnTo>
                    <a:pt x="507" y="355"/>
                  </a:lnTo>
                  <a:lnTo>
                    <a:pt x="507" y="355"/>
                  </a:lnTo>
                  <a:lnTo>
                    <a:pt x="507" y="355"/>
                  </a:lnTo>
                  <a:lnTo>
                    <a:pt x="507" y="355"/>
                  </a:lnTo>
                  <a:lnTo>
                    <a:pt x="507" y="354"/>
                  </a:lnTo>
                  <a:lnTo>
                    <a:pt x="507" y="354"/>
                  </a:lnTo>
                  <a:lnTo>
                    <a:pt x="507" y="354"/>
                  </a:lnTo>
                  <a:lnTo>
                    <a:pt x="507" y="354"/>
                  </a:lnTo>
                  <a:lnTo>
                    <a:pt x="506" y="353"/>
                  </a:lnTo>
                  <a:lnTo>
                    <a:pt x="506" y="353"/>
                  </a:lnTo>
                  <a:lnTo>
                    <a:pt x="506" y="353"/>
                  </a:lnTo>
                  <a:lnTo>
                    <a:pt x="506" y="353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5" y="352"/>
                  </a:lnTo>
                  <a:lnTo>
                    <a:pt x="505" y="352"/>
                  </a:lnTo>
                  <a:lnTo>
                    <a:pt x="505" y="352"/>
                  </a:lnTo>
                  <a:lnTo>
                    <a:pt x="505" y="352"/>
                  </a:lnTo>
                  <a:lnTo>
                    <a:pt x="505" y="352"/>
                  </a:lnTo>
                  <a:lnTo>
                    <a:pt x="504" y="352"/>
                  </a:lnTo>
                  <a:lnTo>
                    <a:pt x="504" y="352"/>
                  </a:lnTo>
                  <a:lnTo>
                    <a:pt x="504" y="352"/>
                  </a:lnTo>
                  <a:lnTo>
                    <a:pt x="504" y="353"/>
                  </a:lnTo>
                  <a:lnTo>
                    <a:pt x="504" y="353"/>
                  </a:lnTo>
                  <a:lnTo>
                    <a:pt x="503" y="354"/>
                  </a:lnTo>
                  <a:lnTo>
                    <a:pt x="503" y="354"/>
                  </a:lnTo>
                  <a:lnTo>
                    <a:pt x="503" y="354"/>
                  </a:lnTo>
                  <a:lnTo>
                    <a:pt x="503" y="355"/>
                  </a:lnTo>
                  <a:lnTo>
                    <a:pt x="503" y="355"/>
                  </a:lnTo>
                  <a:lnTo>
                    <a:pt x="503" y="357"/>
                  </a:lnTo>
                  <a:lnTo>
                    <a:pt x="503" y="357"/>
                  </a:lnTo>
                  <a:lnTo>
                    <a:pt x="504" y="358"/>
                  </a:lnTo>
                  <a:lnTo>
                    <a:pt x="504" y="358"/>
                  </a:lnTo>
                  <a:lnTo>
                    <a:pt x="505" y="359"/>
                  </a:lnTo>
                  <a:lnTo>
                    <a:pt x="505" y="359"/>
                  </a:lnTo>
                  <a:lnTo>
                    <a:pt x="506" y="360"/>
                  </a:lnTo>
                  <a:lnTo>
                    <a:pt x="507" y="360"/>
                  </a:lnTo>
                  <a:lnTo>
                    <a:pt x="507" y="361"/>
                  </a:lnTo>
                  <a:lnTo>
                    <a:pt x="508" y="361"/>
                  </a:lnTo>
                  <a:lnTo>
                    <a:pt x="508" y="362"/>
                  </a:lnTo>
                  <a:lnTo>
                    <a:pt x="509" y="362"/>
                  </a:lnTo>
                  <a:lnTo>
                    <a:pt x="510" y="362"/>
                  </a:lnTo>
                  <a:lnTo>
                    <a:pt x="510" y="363"/>
                  </a:lnTo>
                  <a:lnTo>
                    <a:pt x="511" y="363"/>
                  </a:lnTo>
                  <a:lnTo>
                    <a:pt x="511" y="363"/>
                  </a:lnTo>
                  <a:lnTo>
                    <a:pt x="512" y="364"/>
                  </a:lnTo>
                  <a:lnTo>
                    <a:pt x="512" y="364"/>
                  </a:lnTo>
                  <a:lnTo>
                    <a:pt x="512" y="365"/>
                  </a:lnTo>
                  <a:lnTo>
                    <a:pt x="513" y="365"/>
                  </a:lnTo>
                  <a:lnTo>
                    <a:pt x="513" y="365"/>
                  </a:lnTo>
                  <a:lnTo>
                    <a:pt x="513" y="366"/>
                  </a:lnTo>
                  <a:lnTo>
                    <a:pt x="513" y="366"/>
                  </a:lnTo>
                  <a:lnTo>
                    <a:pt x="513" y="367"/>
                  </a:lnTo>
                  <a:lnTo>
                    <a:pt x="513" y="367"/>
                  </a:lnTo>
                  <a:lnTo>
                    <a:pt x="513" y="368"/>
                  </a:lnTo>
                  <a:lnTo>
                    <a:pt x="513" y="368"/>
                  </a:lnTo>
                  <a:lnTo>
                    <a:pt x="513" y="369"/>
                  </a:lnTo>
                  <a:lnTo>
                    <a:pt x="513" y="369"/>
                  </a:lnTo>
                  <a:lnTo>
                    <a:pt x="513" y="370"/>
                  </a:lnTo>
                  <a:lnTo>
                    <a:pt x="512" y="370"/>
                  </a:lnTo>
                  <a:lnTo>
                    <a:pt x="512" y="371"/>
                  </a:lnTo>
                  <a:lnTo>
                    <a:pt x="512" y="371"/>
                  </a:lnTo>
                  <a:lnTo>
                    <a:pt x="512" y="372"/>
                  </a:lnTo>
                  <a:lnTo>
                    <a:pt x="512" y="372"/>
                  </a:lnTo>
                  <a:lnTo>
                    <a:pt x="511" y="372"/>
                  </a:lnTo>
                  <a:lnTo>
                    <a:pt x="511" y="374"/>
                  </a:lnTo>
                  <a:lnTo>
                    <a:pt x="511" y="374"/>
                  </a:lnTo>
                  <a:lnTo>
                    <a:pt x="510" y="374"/>
                  </a:lnTo>
                  <a:lnTo>
                    <a:pt x="510" y="374"/>
                  </a:lnTo>
                  <a:lnTo>
                    <a:pt x="510" y="374"/>
                  </a:lnTo>
                  <a:lnTo>
                    <a:pt x="510" y="374"/>
                  </a:lnTo>
                  <a:lnTo>
                    <a:pt x="509" y="374"/>
                  </a:lnTo>
                  <a:lnTo>
                    <a:pt x="509" y="374"/>
                  </a:lnTo>
                  <a:lnTo>
                    <a:pt x="509" y="374"/>
                  </a:lnTo>
                  <a:lnTo>
                    <a:pt x="509" y="374"/>
                  </a:lnTo>
                  <a:lnTo>
                    <a:pt x="508" y="374"/>
                  </a:lnTo>
                  <a:lnTo>
                    <a:pt x="508" y="374"/>
                  </a:lnTo>
                  <a:lnTo>
                    <a:pt x="508" y="372"/>
                  </a:lnTo>
                  <a:lnTo>
                    <a:pt x="508" y="372"/>
                  </a:lnTo>
                  <a:lnTo>
                    <a:pt x="507" y="372"/>
                  </a:lnTo>
                  <a:lnTo>
                    <a:pt x="507" y="372"/>
                  </a:lnTo>
                  <a:lnTo>
                    <a:pt x="507" y="371"/>
                  </a:lnTo>
                  <a:lnTo>
                    <a:pt x="507" y="371"/>
                  </a:lnTo>
                  <a:lnTo>
                    <a:pt x="507" y="370"/>
                  </a:lnTo>
                  <a:lnTo>
                    <a:pt x="507" y="370"/>
                  </a:lnTo>
                  <a:lnTo>
                    <a:pt x="507" y="370"/>
                  </a:lnTo>
                  <a:lnTo>
                    <a:pt x="506" y="369"/>
                  </a:lnTo>
                  <a:lnTo>
                    <a:pt x="506" y="369"/>
                  </a:lnTo>
                  <a:lnTo>
                    <a:pt x="506" y="369"/>
                  </a:lnTo>
                  <a:lnTo>
                    <a:pt x="506" y="368"/>
                  </a:lnTo>
                  <a:lnTo>
                    <a:pt x="506" y="368"/>
                  </a:lnTo>
                  <a:lnTo>
                    <a:pt x="506" y="368"/>
                  </a:lnTo>
                  <a:lnTo>
                    <a:pt x="506" y="367"/>
                  </a:lnTo>
                  <a:lnTo>
                    <a:pt x="506" y="367"/>
                  </a:lnTo>
                  <a:lnTo>
                    <a:pt x="506" y="367"/>
                  </a:lnTo>
                  <a:lnTo>
                    <a:pt x="506" y="367"/>
                  </a:lnTo>
                  <a:lnTo>
                    <a:pt x="506" y="367"/>
                  </a:lnTo>
                  <a:lnTo>
                    <a:pt x="505" y="367"/>
                  </a:lnTo>
                  <a:lnTo>
                    <a:pt x="505" y="367"/>
                  </a:lnTo>
                  <a:lnTo>
                    <a:pt x="505" y="367"/>
                  </a:lnTo>
                  <a:lnTo>
                    <a:pt x="504" y="368"/>
                  </a:lnTo>
                  <a:lnTo>
                    <a:pt x="504" y="368"/>
                  </a:lnTo>
                  <a:lnTo>
                    <a:pt x="504" y="368"/>
                  </a:lnTo>
                  <a:lnTo>
                    <a:pt x="503" y="369"/>
                  </a:lnTo>
                  <a:lnTo>
                    <a:pt x="503" y="369"/>
                  </a:lnTo>
                  <a:lnTo>
                    <a:pt x="503" y="369"/>
                  </a:lnTo>
                  <a:lnTo>
                    <a:pt x="503" y="370"/>
                  </a:lnTo>
                  <a:lnTo>
                    <a:pt x="503" y="370"/>
                  </a:lnTo>
                  <a:lnTo>
                    <a:pt x="503" y="370"/>
                  </a:lnTo>
                  <a:lnTo>
                    <a:pt x="503" y="371"/>
                  </a:lnTo>
                  <a:lnTo>
                    <a:pt x="503" y="371"/>
                  </a:lnTo>
                  <a:lnTo>
                    <a:pt x="503" y="372"/>
                  </a:lnTo>
                  <a:lnTo>
                    <a:pt x="503" y="372"/>
                  </a:lnTo>
                  <a:lnTo>
                    <a:pt x="503" y="372"/>
                  </a:lnTo>
                  <a:lnTo>
                    <a:pt x="504" y="374"/>
                  </a:lnTo>
                  <a:lnTo>
                    <a:pt x="504" y="374"/>
                  </a:lnTo>
                  <a:lnTo>
                    <a:pt x="504" y="374"/>
                  </a:lnTo>
                  <a:lnTo>
                    <a:pt x="505" y="375"/>
                  </a:lnTo>
                  <a:lnTo>
                    <a:pt x="505" y="375"/>
                  </a:lnTo>
                  <a:lnTo>
                    <a:pt x="506" y="375"/>
                  </a:lnTo>
                  <a:lnTo>
                    <a:pt x="506" y="375"/>
                  </a:lnTo>
                  <a:lnTo>
                    <a:pt x="506" y="375"/>
                  </a:lnTo>
                  <a:lnTo>
                    <a:pt x="507" y="375"/>
                  </a:lnTo>
                  <a:lnTo>
                    <a:pt x="507" y="375"/>
                  </a:lnTo>
                  <a:lnTo>
                    <a:pt x="507" y="375"/>
                  </a:lnTo>
                  <a:lnTo>
                    <a:pt x="508" y="376"/>
                  </a:lnTo>
                  <a:lnTo>
                    <a:pt x="508" y="376"/>
                  </a:lnTo>
                  <a:lnTo>
                    <a:pt x="508" y="376"/>
                  </a:lnTo>
                  <a:lnTo>
                    <a:pt x="509" y="376"/>
                  </a:lnTo>
                  <a:lnTo>
                    <a:pt x="509" y="377"/>
                  </a:lnTo>
                  <a:lnTo>
                    <a:pt x="509" y="377"/>
                  </a:lnTo>
                  <a:lnTo>
                    <a:pt x="509" y="377"/>
                  </a:lnTo>
                  <a:lnTo>
                    <a:pt x="510" y="378"/>
                  </a:lnTo>
                  <a:lnTo>
                    <a:pt x="510" y="378"/>
                  </a:lnTo>
                  <a:lnTo>
                    <a:pt x="510" y="378"/>
                  </a:lnTo>
                  <a:lnTo>
                    <a:pt x="510" y="379"/>
                  </a:lnTo>
                  <a:lnTo>
                    <a:pt x="510" y="379"/>
                  </a:lnTo>
                  <a:lnTo>
                    <a:pt x="510" y="379"/>
                  </a:lnTo>
                  <a:lnTo>
                    <a:pt x="510" y="379"/>
                  </a:lnTo>
                  <a:lnTo>
                    <a:pt x="510" y="379"/>
                  </a:lnTo>
                  <a:lnTo>
                    <a:pt x="510" y="380"/>
                  </a:lnTo>
                  <a:lnTo>
                    <a:pt x="510" y="380"/>
                  </a:lnTo>
                  <a:lnTo>
                    <a:pt x="510" y="380"/>
                  </a:lnTo>
                  <a:lnTo>
                    <a:pt x="510" y="380"/>
                  </a:lnTo>
                  <a:lnTo>
                    <a:pt x="510" y="380"/>
                  </a:lnTo>
                  <a:lnTo>
                    <a:pt x="510" y="381"/>
                  </a:lnTo>
                  <a:lnTo>
                    <a:pt x="511" y="381"/>
                  </a:lnTo>
                  <a:lnTo>
                    <a:pt x="511" y="381"/>
                  </a:lnTo>
                  <a:lnTo>
                    <a:pt x="511" y="381"/>
                  </a:lnTo>
                  <a:lnTo>
                    <a:pt x="511" y="382"/>
                  </a:lnTo>
                  <a:lnTo>
                    <a:pt x="511" y="382"/>
                  </a:lnTo>
                  <a:lnTo>
                    <a:pt x="512" y="382"/>
                  </a:lnTo>
                  <a:lnTo>
                    <a:pt x="512" y="382"/>
                  </a:lnTo>
                  <a:lnTo>
                    <a:pt x="512" y="383"/>
                  </a:lnTo>
                  <a:lnTo>
                    <a:pt x="512" y="383"/>
                  </a:lnTo>
                  <a:lnTo>
                    <a:pt x="512" y="383"/>
                  </a:lnTo>
                  <a:lnTo>
                    <a:pt x="513" y="384"/>
                  </a:lnTo>
                  <a:lnTo>
                    <a:pt x="513" y="384"/>
                  </a:lnTo>
                  <a:lnTo>
                    <a:pt x="513" y="384"/>
                  </a:lnTo>
                  <a:lnTo>
                    <a:pt x="513" y="384"/>
                  </a:lnTo>
                  <a:lnTo>
                    <a:pt x="514" y="385"/>
                  </a:lnTo>
                  <a:lnTo>
                    <a:pt x="514" y="385"/>
                  </a:lnTo>
                  <a:lnTo>
                    <a:pt x="514" y="385"/>
                  </a:lnTo>
                  <a:lnTo>
                    <a:pt x="514" y="385"/>
                  </a:lnTo>
                  <a:lnTo>
                    <a:pt x="514" y="385"/>
                  </a:lnTo>
                  <a:lnTo>
                    <a:pt x="515" y="386"/>
                  </a:lnTo>
                  <a:lnTo>
                    <a:pt x="515" y="386"/>
                  </a:lnTo>
                  <a:lnTo>
                    <a:pt x="515" y="386"/>
                  </a:lnTo>
                  <a:lnTo>
                    <a:pt x="515" y="386"/>
                  </a:lnTo>
                  <a:lnTo>
                    <a:pt x="515" y="386"/>
                  </a:lnTo>
                  <a:lnTo>
                    <a:pt x="515" y="387"/>
                  </a:lnTo>
                  <a:lnTo>
                    <a:pt x="515" y="387"/>
                  </a:lnTo>
                  <a:lnTo>
                    <a:pt x="515" y="387"/>
                  </a:lnTo>
                  <a:lnTo>
                    <a:pt x="515" y="387"/>
                  </a:lnTo>
                  <a:lnTo>
                    <a:pt x="515" y="387"/>
                  </a:lnTo>
                  <a:lnTo>
                    <a:pt x="514" y="387"/>
                  </a:lnTo>
                  <a:lnTo>
                    <a:pt x="514" y="388"/>
                  </a:lnTo>
                  <a:lnTo>
                    <a:pt x="514" y="388"/>
                  </a:lnTo>
                  <a:lnTo>
                    <a:pt x="513" y="388"/>
                  </a:lnTo>
                  <a:lnTo>
                    <a:pt x="513" y="388"/>
                  </a:lnTo>
                  <a:lnTo>
                    <a:pt x="513" y="388"/>
                  </a:lnTo>
                  <a:lnTo>
                    <a:pt x="512" y="388"/>
                  </a:lnTo>
                  <a:lnTo>
                    <a:pt x="512" y="388"/>
                  </a:lnTo>
                  <a:lnTo>
                    <a:pt x="512" y="388"/>
                  </a:lnTo>
                  <a:lnTo>
                    <a:pt x="512" y="388"/>
                  </a:lnTo>
                  <a:lnTo>
                    <a:pt x="511" y="388"/>
                  </a:lnTo>
                  <a:lnTo>
                    <a:pt x="511" y="388"/>
                  </a:lnTo>
                  <a:lnTo>
                    <a:pt x="511" y="388"/>
                  </a:lnTo>
                  <a:lnTo>
                    <a:pt x="510" y="388"/>
                  </a:lnTo>
                  <a:lnTo>
                    <a:pt x="510" y="388"/>
                  </a:lnTo>
                  <a:lnTo>
                    <a:pt x="510" y="388"/>
                  </a:lnTo>
                  <a:lnTo>
                    <a:pt x="510" y="388"/>
                  </a:lnTo>
                  <a:lnTo>
                    <a:pt x="509" y="388"/>
                  </a:lnTo>
                  <a:lnTo>
                    <a:pt x="509" y="388"/>
                  </a:lnTo>
                  <a:lnTo>
                    <a:pt x="509" y="388"/>
                  </a:lnTo>
                  <a:lnTo>
                    <a:pt x="509" y="387"/>
                  </a:lnTo>
                  <a:lnTo>
                    <a:pt x="508" y="387"/>
                  </a:lnTo>
                  <a:lnTo>
                    <a:pt x="508" y="387"/>
                  </a:lnTo>
                  <a:lnTo>
                    <a:pt x="508" y="387"/>
                  </a:lnTo>
                  <a:lnTo>
                    <a:pt x="508" y="387"/>
                  </a:lnTo>
                  <a:lnTo>
                    <a:pt x="507" y="386"/>
                  </a:lnTo>
                  <a:lnTo>
                    <a:pt x="507" y="386"/>
                  </a:lnTo>
                  <a:lnTo>
                    <a:pt x="507" y="386"/>
                  </a:lnTo>
                  <a:lnTo>
                    <a:pt x="506" y="386"/>
                  </a:lnTo>
                  <a:lnTo>
                    <a:pt x="506" y="386"/>
                  </a:lnTo>
                  <a:lnTo>
                    <a:pt x="506" y="386"/>
                  </a:lnTo>
                  <a:lnTo>
                    <a:pt x="505" y="386"/>
                  </a:lnTo>
                  <a:lnTo>
                    <a:pt x="505" y="386"/>
                  </a:lnTo>
                  <a:lnTo>
                    <a:pt x="505" y="386"/>
                  </a:lnTo>
                  <a:lnTo>
                    <a:pt x="504" y="386"/>
                  </a:lnTo>
                  <a:lnTo>
                    <a:pt x="504" y="386"/>
                  </a:lnTo>
                  <a:lnTo>
                    <a:pt x="503" y="386"/>
                  </a:lnTo>
                  <a:lnTo>
                    <a:pt x="503" y="386"/>
                  </a:lnTo>
                  <a:lnTo>
                    <a:pt x="501" y="387"/>
                  </a:lnTo>
                  <a:lnTo>
                    <a:pt x="501" y="387"/>
                  </a:lnTo>
                  <a:lnTo>
                    <a:pt x="501" y="387"/>
                  </a:lnTo>
                  <a:lnTo>
                    <a:pt x="500" y="387"/>
                  </a:lnTo>
                  <a:lnTo>
                    <a:pt x="500" y="388"/>
                  </a:lnTo>
                  <a:lnTo>
                    <a:pt x="500" y="388"/>
                  </a:lnTo>
                  <a:lnTo>
                    <a:pt x="499" y="388"/>
                  </a:lnTo>
                  <a:lnTo>
                    <a:pt x="499" y="388"/>
                  </a:lnTo>
                  <a:lnTo>
                    <a:pt x="498" y="389"/>
                  </a:lnTo>
                  <a:lnTo>
                    <a:pt x="498" y="389"/>
                  </a:lnTo>
                  <a:lnTo>
                    <a:pt x="498" y="389"/>
                  </a:lnTo>
                  <a:lnTo>
                    <a:pt x="497" y="390"/>
                  </a:lnTo>
                  <a:lnTo>
                    <a:pt x="497" y="390"/>
                  </a:lnTo>
                  <a:lnTo>
                    <a:pt x="496" y="390"/>
                  </a:lnTo>
                  <a:lnTo>
                    <a:pt x="496" y="390"/>
                  </a:lnTo>
                  <a:lnTo>
                    <a:pt x="495" y="390"/>
                  </a:lnTo>
                  <a:lnTo>
                    <a:pt x="495" y="390"/>
                  </a:lnTo>
                  <a:lnTo>
                    <a:pt x="495" y="390"/>
                  </a:lnTo>
                  <a:lnTo>
                    <a:pt x="495" y="390"/>
                  </a:lnTo>
                  <a:lnTo>
                    <a:pt x="494" y="390"/>
                  </a:lnTo>
                  <a:lnTo>
                    <a:pt x="494" y="390"/>
                  </a:lnTo>
                  <a:lnTo>
                    <a:pt x="494" y="390"/>
                  </a:lnTo>
                  <a:lnTo>
                    <a:pt x="494" y="390"/>
                  </a:lnTo>
                  <a:lnTo>
                    <a:pt x="494" y="389"/>
                  </a:lnTo>
                  <a:lnTo>
                    <a:pt x="494" y="389"/>
                  </a:lnTo>
                  <a:lnTo>
                    <a:pt x="493" y="389"/>
                  </a:lnTo>
                  <a:lnTo>
                    <a:pt x="493" y="388"/>
                  </a:lnTo>
                  <a:lnTo>
                    <a:pt x="493" y="388"/>
                  </a:lnTo>
                  <a:lnTo>
                    <a:pt x="493" y="388"/>
                  </a:lnTo>
                  <a:lnTo>
                    <a:pt x="493" y="387"/>
                  </a:lnTo>
                  <a:lnTo>
                    <a:pt x="493" y="387"/>
                  </a:lnTo>
                  <a:lnTo>
                    <a:pt x="492" y="386"/>
                  </a:lnTo>
                  <a:lnTo>
                    <a:pt x="492" y="385"/>
                  </a:lnTo>
                  <a:lnTo>
                    <a:pt x="491" y="384"/>
                  </a:lnTo>
                  <a:lnTo>
                    <a:pt x="491" y="383"/>
                  </a:lnTo>
                  <a:lnTo>
                    <a:pt x="490" y="382"/>
                  </a:lnTo>
                  <a:lnTo>
                    <a:pt x="490" y="381"/>
                  </a:lnTo>
                  <a:lnTo>
                    <a:pt x="489" y="380"/>
                  </a:lnTo>
                  <a:lnTo>
                    <a:pt x="489" y="379"/>
                  </a:lnTo>
                  <a:lnTo>
                    <a:pt x="488" y="378"/>
                  </a:lnTo>
                  <a:lnTo>
                    <a:pt x="487" y="377"/>
                  </a:lnTo>
                  <a:lnTo>
                    <a:pt x="487" y="376"/>
                  </a:lnTo>
                  <a:lnTo>
                    <a:pt x="486" y="375"/>
                  </a:lnTo>
                  <a:lnTo>
                    <a:pt x="486" y="375"/>
                  </a:lnTo>
                  <a:lnTo>
                    <a:pt x="485" y="374"/>
                  </a:lnTo>
                  <a:lnTo>
                    <a:pt x="485" y="374"/>
                  </a:lnTo>
                  <a:lnTo>
                    <a:pt x="485" y="374"/>
                  </a:lnTo>
                  <a:lnTo>
                    <a:pt x="483" y="374"/>
                  </a:lnTo>
                  <a:lnTo>
                    <a:pt x="483" y="372"/>
                  </a:lnTo>
                  <a:lnTo>
                    <a:pt x="483" y="372"/>
                  </a:lnTo>
                  <a:lnTo>
                    <a:pt x="482" y="372"/>
                  </a:lnTo>
                  <a:lnTo>
                    <a:pt x="482" y="371"/>
                  </a:lnTo>
                  <a:lnTo>
                    <a:pt x="481" y="371"/>
                  </a:lnTo>
                  <a:lnTo>
                    <a:pt x="481" y="370"/>
                  </a:lnTo>
                  <a:lnTo>
                    <a:pt x="481" y="370"/>
                  </a:lnTo>
                  <a:lnTo>
                    <a:pt x="481" y="369"/>
                  </a:lnTo>
                  <a:lnTo>
                    <a:pt x="480" y="368"/>
                  </a:lnTo>
                  <a:lnTo>
                    <a:pt x="480" y="368"/>
                  </a:lnTo>
                  <a:lnTo>
                    <a:pt x="480" y="367"/>
                  </a:lnTo>
                  <a:lnTo>
                    <a:pt x="480" y="366"/>
                  </a:lnTo>
                  <a:lnTo>
                    <a:pt x="481" y="366"/>
                  </a:lnTo>
                  <a:lnTo>
                    <a:pt x="481" y="365"/>
                  </a:lnTo>
                  <a:lnTo>
                    <a:pt x="481" y="365"/>
                  </a:lnTo>
                  <a:lnTo>
                    <a:pt x="482" y="364"/>
                  </a:lnTo>
                  <a:lnTo>
                    <a:pt x="482" y="364"/>
                  </a:lnTo>
                  <a:lnTo>
                    <a:pt x="482" y="363"/>
                  </a:lnTo>
                  <a:lnTo>
                    <a:pt x="483" y="363"/>
                  </a:lnTo>
                  <a:lnTo>
                    <a:pt x="483" y="362"/>
                  </a:lnTo>
                  <a:lnTo>
                    <a:pt x="483" y="362"/>
                  </a:lnTo>
                  <a:lnTo>
                    <a:pt x="485" y="361"/>
                  </a:lnTo>
                  <a:lnTo>
                    <a:pt x="485" y="361"/>
                  </a:lnTo>
                  <a:lnTo>
                    <a:pt x="485" y="361"/>
                  </a:lnTo>
                  <a:lnTo>
                    <a:pt x="486" y="360"/>
                  </a:lnTo>
                  <a:lnTo>
                    <a:pt x="486" y="360"/>
                  </a:lnTo>
                  <a:lnTo>
                    <a:pt x="486" y="359"/>
                  </a:lnTo>
                  <a:lnTo>
                    <a:pt x="486" y="359"/>
                  </a:lnTo>
                  <a:lnTo>
                    <a:pt x="486" y="359"/>
                  </a:lnTo>
                  <a:lnTo>
                    <a:pt x="487" y="358"/>
                  </a:lnTo>
                  <a:lnTo>
                    <a:pt x="487" y="358"/>
                  </a:lnTo>
                  <a:lnTo>
                    <a:pt x="487" y="358"/>
                  </a:lnTo>
                  <a:lnTo>
                    <a:pt x="487" y="357"/>
                  </a:lnTo>
                  <a:lnTo>
                    <a:pt x="487" y="357"/>
                  </a:lnTo>
                  <a:lnTo>
                    <a:pt x="487" y="357"/>
                  </a:lnTo>
                  <a:lnTo>
                    <a:pt x="486" y="355"/>
                  </a:lnTo>
                  <a:lnTo>
                    <a:pt x="486" y="355"/>
                  </a:lnTo>
                  <a:lnTo>
                    <a:pt x="486" y="355"/>
                  </a:lnTo>
                  <a:lnTo>
                    <a:pt x="486" y="355"/>
                  </a:lnTo>
                  <a:lnTo>
                    <a:pt x="486" y="355"/>
                  </a:lnTo>
                  <a:lnTo>
                    <a:pt x="485" y="354"/>
                  </a:lnTo>
                  <a:lnTo>
                    <a:pt x="485" y="354"/>
                  </a:lnTo>
                  <a:lnTo>
                    <a:pt x="485" y="354"/>
                  </a:lnTo>
                  <a:lnTo>
                    <a:pt x="485" y="354"/>
                  </a:lnTo>
                  <a:lnTo>
                    <a:pt x="483" y="354"/>
                  </a:lnTo>
                  <a:lnTo>
                    <a:pt x="483" y="354"/>
                  </a:lnTo>
                  <a:lnTo>
                    <a:pt x="482" y="354"/>
                  </a:lnTo>
                  <a:lnTo>
                    <a:pt x="482" y="354"/>
                  </a:lnTo>
                  <a:lnTo>
                    <a:pt x="482" y="355"/>
                  </a:lnTo>
                  <a:lnTo>
                    <a:pt x="481" y="355"/>
                  </a:lnTo>
                  <a:lnTo>
                    <a:pt x="481" y="355"/>
                  </a:lnTo>
                  <a:lnTo>
                    <a:pt x="480" y="357"/>
                  </a:lnTo>
                  <a:lnTo>
                    <a:pt x="480" y="357"/>
                  </a:lnTo>
                  <a:lnTo>
                    <a:pt x="479" y="358"/>
                  </a:lnTo>
                  <a:lnTo>
                    <a:pt x="479" y="359"/>
                  </a:lnTo>
                  <a:lnTo>
                    <a:pt x="478" y="359"/>
                  </a:lnTo>
                  <a:lnTo>
                    <a:pt x="478" y="360"/>
                  </a:lnTo>
                  <a:lnTo>
                    <a:pt x="478" y="360"/>
                  </a:lnTo>
                  <a:lnTo>
                    <a:pt x="477" y="361"/>
                  </a:lnTo>
                  <a:lnTo>
                    <a:pt x="477" y="361"/>
                  </a:lnTo>
                  <a:lnTo>
                    <a:pt x="477" y="362"/>
                  </a:lnTo>
                  <a:lnTo>
                    <a:pt x="477" y="362"/>
                  </a:lnTo>
                  <a:lnTo>
                    <a:pt x="477" y="363"/>
                  </a:lnTo>
                  <a:lnTo>
                    <a:pt x="477" y="363"/>
                  </a:lnTo>
                  <a:lnTo>
                    <a:pt x="477" y="363"/>
                  </a:lnTo>
                  <a:lnTo>
                    <a:pt x="477" y="363"/>
                  </a:lnTo>
                  <a:lnTo>
                    <a:pt x="477" y="364"/>
                  </a:lnTo>
                  <a:lnTo>
                    <a:pt x="477" y="364"/>
                  </a:lnTo>
                  <a:lnTo>
                    <a:pt x="477" y="364"/>
                  </a:lnTo>
                  <a:lnTo>
                    <a:pt x="477" y="364"/>
                  </a:lnTo>
                  <a:lnTo>
                    <a:pt x="477" y="365"/>
                  </a:lnTo>
                  <a:lnTo>
                    <a:pt x="478" y="365"/>
                  </a:lnTo>
                  <a:lnTo>
                    <a:pt x="478" y="365"/>
                  </a:lnTo>
                  <a:lnTo>
                    <a:pt x="478" y="365"/>
                  </a:lnTo>
                  <a:lnTo>
                    <a:pt x="478" y="366"/>
                  </a:lnTo>
                  <a:lnTo>
                    <a:pt x="478" y="366"/>
                  </a:lnTo>
                  <a:lnTo>
                    <a:pt x="478" y="366"/>
                  </a:lnTo>
                  <a:lnTo>
                    <a:pt x="478" y="367"/>
                  </a:lnTo>
                  <a:lnTo>
                    <a:pt x="478" y="367"/>
                  </a:lnTo>
                  <a:lnTo>
                    <a:pt x="478" y="367"/>
                  </a:lnTo>
                  <a:lnTo>
                    <a:pt x="478" y="368"/>
                  </a:lnTo>
                  <a:lnTo>
                    <a:pt x="478" y="368"/>
                  </a:lnTo>
                  <a:lnTo>
                    <a:pt x="478" y="368"/>
                  </a:lnTo>
                  <a:lnTo>
                    <a:pt x="478" y="368"/>
                  </a:lnTo>
                  <a:lnTo>
                    <a:pt x="478" y="369"/>
                  </a:lnTo>
                  <a:lnTo>
                    <a:pt x="478" y="369"/>
                  </a:lnTo>
                  <a:lnTo>
                    <a:pt x="478" y="369"/>
                  </a:lnTo>
                  <a:lnTo>
                    <a:pt x="478" y="369"/>
                  </a:lnTo>
                  <a:lnTo>
                    <a:pt x="477" y="369"/>
                  </a:lnTo>
                  <a:lnTo>
                    <a:pt x="477" y="370"/>
                  </a:lnTo>
                  <a:lnTo>
                    <a:pt x="477" y="370"/>
                  </a:lnTo>
                  <a:lnTo>
                    <a:pt x="477" y="370"/>
                  </a:lnTo>
                  <a:lnTo>
                    <a:pt x="477" y="370"/>
                  </a:lnTo>
                  <a:lnTo>
                    <a:pt x="476" y="371"/>
                  </a:lnTo>
                  <a:lnTo>
                    <a:pt x="476" y="371"/>
                  </a:lnTo>
                  <a:lnTo>
                    <a:pt x="475" y="371"/>
                  </a:lnTo>
                  <a:lnTo>
                    <a:pt x="475" y="371"/>
                  </a:lnTo>
                  <a:lnTo>
                    <a:pt x="475" y="372"/>
                  </a:lnTo>
                  <a:lnTo>
                    <a:pt x="474" y="372"/>
                  </a:lnTo>
                  <a:lnTo>
                    <a:pt x="474" y="372"/>
                  </a:lnTo>
                  <a:lnTo>
                    <a:pt x="474" y="371"/>
                  </a:lnTo>
                  <a:lnTo>
                    <a:pt x="474" y="371"/>
                  </a:lnTo>
                  <a:lnTo>
                    <a:pt x="473" y="371"/>
                  </a:lnTo>
                  <a:lnTo>
                    <a:pt x="473" y="371"/>
                  </a:lnTo>
                  <a:lnTo>
                    <a:pt x="473" y="371"/>
                  </a:lnTo>
                  <a:lnTo>
                    <a:pt x="473" y="370"/>
                  </a:lnTo>
                  <a:lnTo>
                    <a:pt x="473" y="370"/>
                  </a:lnTo>
                  <a:lnTo>
                    <a:pt x="473" y="369"/>
                  </a:lnTo>
                  <a:lnTo>
                    <a:pt x="473" y="369"/>
                  </a:lnTo>
                  <a:lnTo>
                    <a:pt x="473" y="368"/>
                  </a:lnTo>
                  <a:lnTo>
                    <a:pt x="473" y="368"/>
                  </a:lnTo>
                  <a:lnTo>
                    <a:pt x="473" y="367"/>
                  </a:lnTo>
                  <a:lnTo>
                    <a:pt x="472" y="367"/>
                  </a:lnTo>
                  <a:lnTo>
                    <a:pt x="472" y="366"/>
                  </a:lnTo>
                  <a:lnTo>
                    <a:pt x="472" y="366"/>
                  </a:lnTo>
                  <a:lnTo>
                    <a:pt x="472" y="366"/>
                  </a:lnTo>
                  <a:lnTo>
                    <a:pt x="472" y="365"/>
                  </a:lnTo>
                  <a:lnTo>
                    <a:pt x="472" y="365"/>
                  </a:lnTo>
                  <a:lnTo>
                    <a:pt x="472" y="365"/>
                  </a:lnTo>
                  <a:lnTo>
                    <a:pt x="472" y="365"/>
                  </a:lnTo>
                  <a:lnTo>
                    <a:pt x="472" y="365"/>
                  </a:lnTo>
                  <a:lnTo>
                    <a:pt x="472" y="364"/>
                  </a:lnTo>
                  <a:lnTo>
                    <a:pt x="471" y="364"/>
                  </a:lnTo>
                  <a:lnTo>
                    <a:pt x="471" y="364"/>
                  </a:lnTo>
                  <a:lnTo>
                    <a:pt x="471" y="364"/>
                  </a:lnTo>
                  <a:lnTo>
                    <a:pt x="470" y="363"/>
                  </a:lnTo>
                  <a:lnTo>
                    <a:pt x="470" y="363"/>
                  </a:lnTo>
                  <a:lnTo>
                    <a:pt x="469" y="363"/>
                  </a:lnTo>
                  <a:lnTo>
                    <a:pt x="469" y="363"/>
                  </a:lnTo>
                  <a:lnTo>
                    <a:pt x="468" y="362"/>
                  </a:lnTo>
                  <a:lnTo>
                    <a:pt x="468" y="362"/>
                  </a:lnTo>
                  <a:lnTo>
                    <a:pt x="468" y="362"/>
                  </a:lnTo>
                  <a:lnTo>
                    <a:pt x="467" y="361"/>
                  </a:lnTo>
                  <a:lnTo>
                    <a:pt x="467" y="361"/>
                  </a:lnTo>
                  <a:lnTo>
                    <a:pt x="467" y="361"/>
                  </a:lnTo>
                  <a:lnTo>
                    <a:pt x="467" y="360"/>
                  </a:lnTo>
                  <a:lnTo>
                    <a:pt x="467" y="360"/>
                  </a:lnTo>
                  <a:lnTo>
                    <a:pt x="467" y="360"/>
                  </a:lnTo>
                  <a:lnTo>
                    <a:pt x="467" y="359"/>
                  </a:lnTo>
                  <a:lnTo>
                    <a:pt x="468" y="359"/>
                  </a:lnTo>
                  <a:lnTo>
                    <a:pt x="468" y="359"/>
                  </a:lnTo>
                  <a:lnTo>
                    <a:pt x="468" y="358"/>
                  </a:lnTo>
                  <a:lnTo>
                    <a:pt x="469" y="358"/>
                  </a:lnTo>
                  <a:lnTo>
                    <a:pt x="469" y="358"/>
                  </a:lnTo>
                  <a:lnTo>
                    <a:pt x="470" y="357"/>
                  </a:lnTo>
                  <a:lnTo>
                    <a:pt x="471" y="357"/>
                  </a:lnTo>
                  <a:lnTo>
                    <a:pt x="471" y="355"/>
                  </a:lnTo>
                  <a:lnTo>
                    <a:pt x="472" y="355"/>
                  </a:lnTo>
                  <a:lnTo>
                    <a:pt x="472" y="355"/>
                  </a:lnTo>
                  <a:lnTo>
                    <a:pt x="473" y="354"/>
                  </a:lnTo>
                  <a:lnTo>
                    <a:pt x="473" y="354"/>
                  </a:lnTo>
                  <a:lnTo>
                    <a:pt x="474" y="353"/>
                  </a:lnTo>
                  <a:lnTo>
                    <a:pt x="474" y="353"/>
                  </a:lnTo>
                  <a:lnTo>
                    <a:pt x="475" y="352"/>
                  </a:lnTo>
                  <a:lnTo>
                    <a:pt x="475" y="352"/>
                  </a:lnTo>
                  <a:lnTo>
                    <a:pt x="476" y="352"/>
                  </a:lnTo>
                  <a:lnTo>
                    <a:pt x="476" y="351"/>
                  </a:lnTo>
                  <a:lnTo>
                    <a:pt x="476" y="351"/>
                  </a:lnTo>
                  <a:lnTo>
                    <a:pt x="477" y="351"/>
                  </a:lnTo>
                  <a:lnTo>
                    <a:pt x="477" y="350"/>
                  </a:lnTo>
                  <a:lnTo>
                    <a:pt x="477" y="350"/>
                  </a:lnTo>
                  <a:lnTo>
                    <a:pt x="478" y="349"/>
                  </a:lnTo>
                  <a:lnTo>
                    <a:pt x="478" y="349"/>
                  </a:lnTo>
                  <a:lnTo>
                    <a:pt x="478" y="348"/>
                  </a:lnTo>
                  <a:lnTo>
                    <a:pt x="478" y="348"/>
                  </a:lnTo>
                  <a:lnTo>
                    <a:pt x="479" y="348"/>
                  </a:lnTo>
                  <a:lnTo>
                    <a:pt x="479" y="347"/>
                  </a:lnTo>
                  <a:lnTo>
                    <a:pt x="479" y="347"/>
                  </a:lnTo>
                  <a:lnTo>
                    <a:pt x="479" y="346"/>
                  </a:lnTo>
                  <a:lnTo>
                    <a:pt x="479" y="346"/>
                  </a:lnTo>
                  <a:lnTo>
                    <a:pt x="479" y="345"/>
                  </a:lnTo>
                  <a:lnTo>
                    <a:pt x="479" y="345"/>
                  </a:lnTo>
                  <a:lnTo>
                    <a:pt x="479" y="345"/>
                  </a:lnTo>
                  <a:lnTo>
                    <a:pt x="479" y="344"/>
                  </a:lnTo>
                  <a:lnTo>
                    <a:pt x="479" y="344"/>
                  </a:lnTo>
                  <a:lnTo>
                    <a:pt x="479" y="344"/>
                  </a:lnTo>
                  <a:lnTo>
                    <a:pt x="479" y="344"/>
                  </a:lnTo>
                  <a:lnTo>
                    <a:pt x="478" y="343"/>
                  </a:lnTo>
                  <a:lnTo>
                    <a:pt x="478" y="343"/>
                  </a:lnTo>
                  <a:lnTo>
                    <a:pt x="478" y="343"/>
                  </a:lnTo>
                  <a:lnTo>
                    <a:pt x="478" y="343"/>
                  </a:lnTo>
                  <a:lnTo>
                    <a:pt x="477" y="342"/>
                  </a:lnTo>
                  <a:lnTo>
                    <a:pt x="477" y="342"/>
                  </a:lnTo>
                  <a:lnTo>
                    <a:pt x="477" y="342"/>
                  </a:lnTo>
                  <a:lnTo>
                    <a:pt x="477" y="342"/>
                  </a:lnTo>
                  <a:lnTo>
                    <a:pt x="476" y="342"/>
                  </a:lnTo>
                  <a:lnTo>
                    <a:pt x="476" y="342"/>
                  </a:lnTo>
                  <a:lnTo>
                    <a:pt x="476" y="342"/>
                  </a:lnTo>
                  <a:lnTo>
                    <a:pt x="475" y="342"/>
                  </a:lnTo>
                  <a:lnTo>
                    <a:pt x="475" y="342"/>
                  </a:lnTo>
                  <a:lnTo>
                    <a:pt x="475" y="342"/>
                  </a:lnTo>
                  <a:lnTo>
                    <a:pt x="475" y="342"/>
                  </a:lnTo>
                  <a:lnTo>
                    <a:pt x="474" y="342"/>
                  </a:lnTo>
                  <a:lnTo>
                    <a:pt x="474" y="342"/>
                  </a:lnTo>
                  <a:lnTo>
                    <a:pt x="474" y="342"/>
                  </a:lnTo>
                  <a:lnTo>
                    <a:pt x="473" y="342"/>
                  </a:lnTo>
                  <a:lnTo>
                    <a:pt x="473" y="343"/>
                  </a:lnTo>
                  <a:lnTo>
                    <a:pt x="472" y="343"/>
                  </a:lnTo>
                  <a:lnTo>
                    <a:pt x="472" y="343"/>
                  </a:lnTo>
                  <a:lnTo>
                    <a:pt x="472" y="343"/>
                  </a:lnTo>
                  <a:lnTo>
                    <a:pt x="471" y="343"/>
                  </a:lnTo>
                  <a:lnTo>
                    <a:pt x="471" y="344"/>
                  </a:lnTo>
                  <a:lnTo>
                    <a:pt x="470" y="344"/>
                  </a:lnTo>
                  <a:lnTo>
                    <a:pt x="470" y="344"/>
                  </a:lnTo>
                  <a:lnTo>
                    <a:pt x="469" y="344"/>
                  </a:lnTo>
                  <a:lnTo>
                    <a:pt x="469" y="344"/>
                  </a:lnTo>
                  <a:lnTo>
                    <a:pt x="468" y="344"/>
                  </a:lnTo>
                  <a:lnTo>
                    <a:pt x="468" y="345"/>
                  </a:lnTo>
                  <a:lnTo>
                    <a:pt x="468" y="345"/>
                  </a:lnTo>
                  <a:lnTo>
                    <a:pt x="467" y="345"/>
                  </a:lnTo>
                  <a:lnTo>
                    <a:pt x="467" y="345"/>
                  </a:lnTo>
                  <a:lnTo>
                    <a:pt x="467" y="344"/>
                  </a:lnTo>
                  <a:lnTo>
                    <a:pt x="465" y="344"/>
                  </a:lnTo>
                  <a:lnTo>
                    <a:pt x="465" y="344"/>
                  </a:lnTo>
                  <a:lnTo>
                    <a:pt x="465" y="344"/>
                  </a:lnTo>
                  <a:lnTo>
                    <a:pt x="465" y="344"/>
                  </a:lnTo>
                  <a:lnTo>
                    <a:pt x="465" y="343"/>
                  </a:lnTo>
                  <a:lnTo>
                    <a:pt x="465" y="343"/>
                  </a:lnTo>
                  <a:lnTo>
                    <a:pt x="465" y="343"/>
                  </a:lnTo>
                  <a:lnTo>
                    <a:pt x="465" y="343"/>
                  </a:lnTo>
                  <a:lnTo>
                    <a:pt x="465" y="342"/>
                  </a:lnTo>
                  <a:lnTo>
                    <a:pt x="467" y="342"/>
                  </a:lnTo>
                  <a:lnTo>
                    <a:pt x="467" y="341"/>
                  </a:lnTo>
                  <a:lnTo>
                    <a:pt x="467" y="341"/>
                  </a:lnTo>
                  <a:lnTo>
                    <a:pt x="467" y="341"/>
                  </a:lnTo>
                  <a:lnTo>
                    <a:pt x="468" y="340"/>
                  </a:lnTo>
                  <a:lnTo>
                    <a:pt x="468" y="340"/>
                  </a:lnTo>
                  <a:lnTo>
                    <a:pt x="468" y="340"/>
                  </a:lnTo>
                  <a:lnTo>
                    <a:pt x="468" y="339"/>
                  </a:lnTo>
                  <a:lnTo>
                    <a:pt x="469" y="339"/>
                  </a:lnTo>
                  <a:lnTo>
                    <a:pt x="469" y="339"/>
                  </a:lnTo>
                  <a:lnTo>
                    <a:pt x="469" y="337"/>
                  </a:lnTo>
                  <a:lnTo>
                    <a:pt x="469" y="337"/>
                  </a:lnTo>
                  <a:lnTo>
                    <a:pt x="469" y="337"/>
                  </a:lnTo>
                  <a:lnTo>
                    <a:pt x="470" y="337"/>
                  </a:lnTo>
                  <a:lnTo>
                    <a:pt x="470" y="336"/>
                  </a:lnTo>
                  <a:lnTo>
                    <a:pt x="470" y="336"/>
                  </a:lnTo>
                  <a:lnTo>
                    <a:pt x="470" y="336"/>
                  </a:lnTo>
                  <a:lnTo>
                    <a:pt x="470" y="336"/>
                  </a:lnTo>
                  <a:lnTo>
                    <a:pt x="470" y="335"/>
                  </a:lnTo>
                  <a:lnTo>
                    <a:pt x="470" y="335"/>
                  </a:lnTo>
                  <a:lnTo>
                    <a:pt x="470" y="335"/>
                  </a:lnTo>
                  <a:lnTo>
                    <a:pt x="471" y="335"/>
                  </a:lnTo>
                  <a:lnTo>
                    <a:pt x="471" y="335"/>
                  </a:lnTo>
                  <a:lnTo>
                    <a:pt x="471" y="335"/>
                  </a:lnTo>
                  <a:lnTo>
                    <a:pt x="471" y="334"/>
                  </a:lnTo>
                  <a:lnTo>
                    <a:pt x="471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69" y="334"/>
                  </a:lnTo>
                  <a:lnTo>
                    <a:pt x="469" y="335"/>
                  </a:lnTo>
                  <a:lnTo>
                    <a:pt x="469" y="335"/>
                  </a:lnTo>
                  <a:lnTo>
                    <a:pt x="468" y="335"/>
                  </a:lnTo>
                  <a:lnTo>
                    <a:pt x="468" y="335"/>
                  </a:lnTo>
                  <a:lnTo>
                    <a:pt x="467" y="336"/>
                  </a:lnTo>
                  <a:lnTo>
                    <a:pt x="467" y="336"/>
                  </a:lnTo>
                  <a:lnTo>
                    <a:pt x="467" y="336"/>
                  </a:lnTo>
                  <a:lnTo>
                    <a:pt x="465" y="337"/>
                  </a:lnTo>
                  <a:lnTo>
                    <a:pt x="465" y="337"/>
                  </a:lnTo>
                  <a:lnTo>
                    <a:pt x="464" y="339"/>
                  </a:lnTo>
                  <a:lnTo>
                    <a:pt x="464" y="339"/>
                  </a:lnTo>
                  <a:lnTo>
                    <a:pt x="464" y="339"/>
                  </a:lnTo>
                  <a:lnTo>
                    <a:pt x="463" y="340"/>
                  </a:lnTo>
                  <a:lnTo>
                    <a:pt x="463" y="340"/>
                  </a:lnTo>
                  <a:lnTo>
                    <a:pt x="462" y="340"/>
                  </a:lnTo>
                  <a:lnTo>
                    <a:pt x="462" y="341"/>
                  </a:lnTo>
                  <a:lnTo>
                    <a:pt x="462" y="341"/>
                  </a:lnTo>
                  <a:lnTo>
                    <a:pt x="461" y="341"/>
                  </a:lnTo>
                  <a:lnTo>
                    <a:pt x="461" y="341"/>
                  </a:lnTo>
                  <a:lnTo>
                    <a:pt x="460" y="342"/>
                  </a:lnTo>
                  <a:lnTo>
                    <a:pt x="460" y="342"/>
                  </a:lnTo>
                  <a:lnTo>
                    <a:pt x="459" y="342"/>
                  </a:lnTo>
                  <a:lnTo>
                    <a:pt x="459" y="343"/>
                  </a:lnTo>
                  <a:lnTo>
                    <a:pt x="458" y="343"/>
                  </a:lnTo>
                  <a:lnTo>
                    <a:pt x="458" y="344"/>
                  </a:lnTo>
                  <a:lnTo>
                    <a:pt x="457" y="344"/>
                  </a:lnTo>
                  <a:lnTo>
                    <a:pt x="457" y="344"/>
                  </a:lnTo>
                  <a:lnTo>
                    <a:pt x="457" y="345"/>
                  </a:lnTo>
                  <a:lnTo>
                    <a:pt x="456" y="345"/>
                  </a:lnTo>
                  <a:lnTo>
                    <a:pt x="456" y="345"/>
                  </a:lnTo>
                  <a:lnTo>
                    <a:pt x="456" y="346"/>
                  </a:lnTo>
                  <a:lnTo>
                    <a:pt x="456" y="346"/>
                  </a:lnTo>
                  <a:lnTo>
                    <a:pt x="456" y="346"/>
                  </a:lnTo>
                  <a:lnTo>
                    <a:pt x="456" y="347"/>
                  </a:lnTo>
                  <a:lnTo>
                    <a:pt x="457" y="347"/>
                  </a:lnTo>
                  <a:lnTo>
                    <a:pt x="457" y="347"/>
                  </a:lnTo>
                  <a:lnTo>
                    <a:pt x="457" y="348"/>
                  </a:lnTo>
                  <a:lnTo>
                    <a:pt x="457" y="348"/>
                  </a:lnTo>
                  <a:lnTo>
                    <a:pt x="457" y="348"/>
                  </a:lnTo>
                  <a:lnTo>
                    <a:pt x="457" y="349"/>
                  </a:lnTo>
                  <a:lnTo>
                    <a:pt x="457" y="349"/>
                  </a:lnTo>
                  <a:lnTo>
                    <a:pt x="457" y="349"/>
                  </a:lnTo>
                  <a:lnTo>
                    <a:pt x="457" y="349"/>
                  </a:lnTo>
                  <a:lnTo>
                    <a:pt x="457" y="350"/>
                  </a:lnTo>
                  <a:lnTo>
                    <a:pt x="457" y="350"/>
                  </a:lnTo>
                  <a:lnTo>
                    <a:pt x="457" y="350"/>
                  </a:lnTo>
                  <a:lnTo>
                    <a:pt x="457" y="350"/>
                  </a:lnTo>
                  <a:lnTo>
                    <a:pt x="456" y="350"/>
                  </a:lnTo>
                  <a:lnTo>
                    <a:pt x="456" y="350"/>
                  </a:lnTo>
                  <a:lnTo>
                    <a:pt x="456" y="350"/>
                  </a:lnTo>
                  <a:lnTo>
                    <a:pt x="456" y="350"/>
                  </a:lnTo>
                  <a:lnTo>
                    <a:pt x="455" y="350"/>
                  </a:lnTo>
                  <a:lnTo>
                    <a:pt x="455" y="350"/>
                  </a:lnTo>
                  <a:lnTo>
                    <a:pt x="455" y="350"/>
                  </a:lnTo>
                  <a:lnTo>
                    <a:pt x="454" y="350"/>
                  </a:lnTo>
                  <a:lnTo>
                    <a:pt x="454" y="350"/>
                  </a:lnTo>
                  <a:lnTo>
                    <a:pt x="454" y="349"/>
                  </a:lnTo>
                  <a:lnTo>
                    <a:pt x="453" y="349"/>
                  </a:lnTo>
                  <a:lnTo>
                    <a:pt x="453" y="349"/>
                  </a:lnTo>
                  <a:lnTo>
                    <a:pt x="453" y="348"/>
                  </a:lnTo>
                  <a:lnTo>
                    <a:pt x="453" y="348"/>
                  </a:lnTo>
                  <a:lnTo>
                    <a:pt x="453" y="348"/>
                  </a:lnTo>
                  <a:lnTo>
                    <a:pt x="453" y="347"/>
                  </a:lnTo>
                  <a:lnTo>
                    <a:pt x="453" y="347"/>
                  </a:lnTo>
                  <a:lnTo>
                    <a:pt x="453" y="347"/>
                  </a:lnTo>
                  <a:lnTo>
                    <a:pt x="453" y="346"/>
                  </a:lnTo>
                  <a:lnTo>
                    <a:pt x="453" y="346"/>
                  </a:lnTo>
                  <a:lnTo>
                    <a:pt x="454" y="345"/>
                  </a:lnTo>
                  <a:lnTo>
                    <a:pt x="454" y="345"/>
                  </a:lnTo>
                  <a:lnTo>
                    <a:pt x="454" y="344"/>
                  </a:lnTo>
                  <a:lnTo>
                    <a:pt x="454" y="344"/>
                  </a:lnTo>
                  <a:lnTo>
                    <a:pt x="454" y="343"/>
                  </a:lnTo>
                  <a:lnTo>
                    <a:pt x="454" y="342"/>
                  </a:lnTo>
                  <a:lnTo>
                    <a:pt x="454" y="342"/>
                  </a:lnTo>
                  <a:lnTo>
                    <a:pt x="454" y="341"/>
                  </a:lnTo>
                  <a:lnTo>
                    <a:pt x="455" y="341"/>
                  </a:lnTo>
                  <a:lnTo>
                    <a:pt x="455" y="340"/>
                  </a:lnTo>
                  <a:lnTo>
                    <a:pt x="455" y="340"/>
                  </a:lnTo>
                  <a:lnTo>
                    <a:pt x="455" y="339"/>
                  </a:lnTo>
                  <a:lnTo>
                    <a:pt x="454" y="339"/>
                  </a:lnTo>
                  <a:lnTo>
                    <a:pt x="454" y="339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6"/>
                  </a:lnTo>
                  <a:lnTo>
                    <a:pt x="454" y="336"/>
                  </a:lnTo>
                  <a:lnTo>
                    <a:pt x="453" y="336"/>
                  </a:lnTo>
                  <a:lnTo>
                    <a:pt x="453" y="337"/>
                  </a:lnTo>
                  <a:lnTo>
                    <a:pt x="453" y="337"/>
                  </a:lnTo>
                  <a:lnTo>
                    <a:pt x="453" y="337"/>
                  </a:lnTo>
                  <a:lnTo>
                    <a:pt x="453" y="337"/>
                  </a:lnTo>
                  <a:lnTo>
                    <a:pt x="452" y="337"/>
                  </a:lnTo>
                  <a:lnTo>
                    <a:pt x="452" y="339"/>
                  </a:lnTo>
                  <a:lnTo>
                    <a:pt x="452" y="339"/>
                  </a:lnTo>
                  <a:lnTo>
                    <a:pt x="451" y="340"/>
                  </a:lnTo>
                  <a:lnTo>
                    <a:pt x="451" y="340"/>
                  </a:lnTo>
                  <a:lnTo>
                    <a:pt x="451" y="341"/>
                  </a:lnTo>
                  <a:lnTo>
                    <a:pt x="450" y="341"/>
                  </a:lnTo>
                  <a:lnTo>
                    <a:pt x="450" y="342"/>
                  </a:lnTo>
                  <a:lnTo>
                    <a:pt x="450" y="342"/>
                  </a:lnTo>
                  <a:lnTo>
                    <a:pt x="449" y="343"/>
                  </a:lnTo>
                  <a:lnTo>
                    <a:pt x="449" y="343"/>
                  </a:lnTo>
                  <a:lnTo>
                    <a:pt x="449" y="344"/>
                  </a:lnTo>
                  <a:lnTo>
                    <a:pt x="449" y="344"/>
                  </a:lnTo>
                  <a:lnTo>
                    <a:pt x="449" y="345"/>
                  </a:lnTo>
                  <a:lnTo>
                    <a:pt x="449" y="345"/>
                  </a:lnTo>
                  <a:lnTo>
                    <a:pt x="447" y="346"/>
                  </a:lnTo>
                  <a:lnTo>
                    <a:pt x="447" y="346"/>
                  </a:lnTo>
                  <a:lnTo>
                    <a:pt x="447" y="346"/>
                  </a:lnTo>
                  <a:lnTo>
                    <a:pt x="449" y="346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50" y="348"/>
                  </a:lnTo>
                  <a:lnTo>
                    <a:pt x="450" y="348"/>
                  </a:lnTo>
                  <a:lnTo>
                    <a:pt x="450" y="348"/>
                  </a:lnTo>
                  <a:lnTo>
                    <a:pt x="450" y="348"/>
                  </a:lnTo>
                  <a:lnTo>
                    <a:pt x="450" y="348"/>
                  </a:lnTo>
                  <a:lnTo>
                    <a:pt x="451" y="348"/>
                  </a:lnTo>
                  <a:lnTo>
                    <a:pt x="451" y="349"/>
                  </a:lnTo>
                  <a:lnTo>
                    <a:pt x="451" y="349"/>
                  </a:lnTo>
                  <a:lnTo>
                    <a:pt x="451" y="349"/>
                  </a:lnTo>
                  <a:lnTo>
                    <a:pt x="452" y="350"/>
                  </a:lnTo>
                  <a:lnTo>
                    <a:pt x="452" y="350"/>
                  </a:lnTo>
                  <a:lnTo>
                    <a:pt x="453" y="350"/>
                  </a:lnTo>
                  <a:lnTo>
                    <a:pt x="453" y="351"/>
                  </a:lnTo>
                  <a:lnTo>
                    <a:pt x="453" y="351"/>
                  </a:lnTo>
                  <a:lnTo>
                    <a:pt x="454" y="352"/>
                  </a:lnTo>
                  <a:lnTo>
                    <a:pt x="454" y="352"/>
                  </a:lnTo>
                  <a:lnTo>
                    <a:pt x="455" y="353"/>
                  </a:lnTo>
                  <a:lnTo>
                    <a:pt x="455" y="353"/>
                  </a:lnTo>
                  <a:lnTo>
                    <a:pt x="455" y="353"/>
                  </a:lnTo>
                  <a:lnTo>
                    <a:pt x="456" y="354"/>
                  </a:lnTo>
                  <a:lnTo>
                    <a:pt x="456" y="354"/>
                  </a:lnTo>
                  <a:lnTo>
                    <a:pt x="456" y="355"/>
                  </a:lnTo>
                  <a:lnTo>
                    <a:pt x="457" y="355"/>
                  </a:lnTo>
                  <a:lnTo>
                    <a:pt x="457" y="355"/>
                  </a:lnTo>
                  <a:lnTo>
                    <a:pt x="457" y="355"/>
                  </a:lnTo>
                  <a:lnTo>
                    <a:pt x="457" y="357"/>
                  </a:lnTo>
                  <a:lnTo>
                    <a:pt x="457" y="357"/>
                  </a:lnTo>
                  <a:lnTo>
                    <a:pt x="457" y="357"/>
                  </a:lnTo>
                  <a:lnTo>
                    <a:pt x="457" y="357"/>
                  </a:lnTo>
                  <a:lnTo>
                    <a:pt x="457" y="358"/>
                  </a:lnTo>
                  <a:lnTo>
                    <a:pt x="457" y="358"/>
                  </a:lnTo>
                  <a:lnTo>
                    <a:pt x="457" y="358"/>
                  </a:lnTo>
                  <a:lnTo>
                    <a:pt x="457" y="358"/>
                  </a:lnTo>
                  <a:lnTo>
                    <a:pt x="457" y="359"/>
                  </a:lnTo>
                  <a:lnTo>
                    <a:pt x="458" y="359"/>
                  </a:lnTo>
                  <a:lnTo>
                    <a:pt x="458" y="359"/>
                  </a:lnTo>
                  <a:lnTo>
                    <a:pt x="458" y="359"/>
                  </a:lnTo>
                  <a:lnTo>
                    <a:pt x="458" y="359"/>
                  </a:lnTo>
                  <a:lnTo>
                    <a:pt x="458" y="360"/>
                  </a:lnTo>
                  <a:lnTo>
                    <a:pt x="458" y="360"/>
                  </a:lnTo>
                  <a:lnTo>
                    <a:pt x="458" y="360"/>
                  </a:lnTo>
                  <a:lnTo>
                    <a:pt x="458" y="360"/>
                  </a:lnTo>
                  <a:lnTo>
                    <a:pt x="458" y="360"/>
                  </a:lnTo>
                  <a:lnTo>
                    <a:pt x="458" y="361"/>
                  </a:lnTo>
                  <a:lnTo>
                    <a:pt x="458" y="361"/>
                  </a:lnTo>
                  <a:lnTo>
                    <a:pt x="458" y="361"/>
                  </a:lnTo>
                  <a:lnTo>
                    <a:pt x="458" y="361"/>
                  </a:lnTo>
                  <a:lnTo>
                    <a:pt x="458" y="362"/>
                  </a:lnTo>
                  <a:lnTo>
                    <a:pt x="458" y="362"/>
                  </a:lnTo>
                  <a:lnTo>
                    <a:pt x="458" y="362"/>
                  </a:lnTo>
                  <a:lnTo>
                    <a:pt x="458" y="363"/>
                  </a:lnTo>
                  <a:lnTo>
                    <a:pt x="458" y="363"/>
                  </a:lnTo>
                  <a:lnTo>
                    <a:pt x="458" y="363"/>
                  </a:lnTo>
                  <a:lnTo>
                    <a:pt x="458" y="363"/>
                  </a:lnTo>
                  <a:lnTo>
                    <a:pt x="458" y="364"/>
                  </a:lnTo>
                  <a:lnTo>
                    <a:pt x="458" y="364"/>
                  </a:lnTo>
                  <a:lnTo>
                    <a:pt x="457" y="364"/>
                  </a:lnTo>
                  <a:lnTo>
                    <a:pt x="457" y="365"/>
                  </a:lnTo>
                  <a:lnTo>
                    <a:pt x="457" y="365"/>
                  </a:lnTo>
                  <a:lnTo>
                    <a:pt x="457" y="365"/>
                  </a:lnTo>
                  <a:lnTo>
                    <a:pt x="457" y="365"/>
                  </a:lnTo>
                  <a:lnTo>
                    <a:pt x="457" y="366"/>
                  </a:lnTo>
                  <a:lnTo>
                    <a:pt x="457" y="366"/>
                  </a:lnTo>
                  <a:lnTo>
                    <a:pt x="456" y="366"/>
                  </a:lnTo>
                  <a:lnTo>
                    <a:pt x="456" y="366"/>
                  </a:lnTo>
                  <a:lnTo>
                    <a:pt x="456" y="366"/>
                  </a:lnTo>
                  <a:lnTo>
                    <a:pt x="456" y="366"/>
                  </a:lnTo>
                  <a:lnTo>
                    <a:pt x="455" y="367"/>
                  </a:lnTo>
                  <a:lnTo>
                    <a:pt x="455" y="367"/>
                  </a:lnTo>
                  <a:lnTo>
                    <a:pt x="455" y="367"/>
                  </a:lnTo>
                  <a:lnTo>
                    <a:pt x="454" y="367"/>
                  </a:lnTo>
                  <a:lnTo>
                    <a:pt x="454" y="367"/>
                  </a:lnTo>
                  <a:lnTo>
                    <a:pt x="453" y="367"/>
                  </a:lnTo>
                  <a:lnTo>
                    <a:pt x="453" y="368"/>
                  </a:lnTo>
                  <a:lnTo>
                    <a:pt x="453" y="368"/>
                  </a:lnTo>
                  <a:lnTo>
                    <a:pt x="453" y="368"/>
                  </a:lnTo>
                  <a:lnTo>
                    <a:pt x="452" y="368"/>
                  </a:lnTo>
                  <a:lnTo>
                    <a:pt x="452" y="368"/>
                  </a:lnTo>
                  <a:lnTo>
                    <a:pt x="452" y="368"/>
                  </a:lnTo>
                  <a:lnTo>
                    <a:pt x="452" y="368"/>
                  </a:lnTo>
                  <a:lnTo>
                    <a:pt x="452" y="369"/>
                  </a:lnTo>
                  <a:lnTo>
                    <a:pt x="452" y="369"/>
                  </a:lnTo>
                  <a:lnTo>
                    <a:pt x="452" y="369"/>
                  </a:lnTo>
                  <a:lnTo>
                    <a:pt x="452" y="369"/>
                  </a:lnTo>
                  <a:lnTo>
                    <a:pt x="452" y="370"/>
                  </a:lnTo>
                  <a:lnTo>
                    <a:pt x="452" y="370"/>
                  </a:lnTo>
                  <a:lnTo>
                    <a:pt x="452" y="370"/>
                  </a:lnTo>
                  <a:lnTo>
                    <a:pt x="452" y="371"/>
                  </a:lnTo>
                  <a:lnTo>
                    <a:pt x="452" y="371"/>
                  </a:lnTo>
                  <a:lnTo>
                    <a:pt x="452" y="371"/>
                  </a:lnTo>
                  <a:lnTo>
                    <a:pt x="452" y="372"/>
                  </a:lnTo>
                  <a:lnTo>
                    <a:pt x="452" y="372"/>
                  </a:lnTo>
                  <a:lnTo>
                    <a:pt x="452" y="372"/>
                  </a:lnTo>
                  <a:lnTo>
                    <a:pt x="453" y="374"/>
                  </a:lnTo>
                  <a:lnTo>
                    <a:pt x="453" y="374"/>
                  </a:lnTo>
                  <a:lnTo>
                    <a:pt x="453" y="375"/>
                  </a:lnTo>
                  <a:lnTo>
                    <a:pt x="453" y="375"/>
                  </a:lnTo>
                  <a:lnTo>
                    <a:pt x="453" y="375"/>
                  </a:lnTo>
                  <a:lnTo>
                    <a:pt x="454" y="376"/>
                  </a:lnTo>
                  <a:lnTo>
                    <a:pt x="454" y="376"/>
                  </a:lnTo>
                  <a:lnTo>
                    <a:pt x="454" y="377"/>
                  </a:lnTo>
                  <a:lnTo>
                    <a:pt x="455" y="377"/>
                  </a:lnTo>
                  <a:lnTo>
                    <a:pt x="455" y="377"/>
                  </a:lnTo>
                  <a:lnTo>
                    <a:pt x="455" y="378"/>
                  </a:lnTo>
                  <a:lnTo>
                    <a:pt x="456" y="378"/>
                  </a:lnTo>
                  <a:lnTo>
                    <a:pt x="456" y="379"/>
                  </a:lnTo>
                  <a:lnTo>
                    <a:pt x="456" y="379"/>
                  </a:lnTo>
                  <a:lnTo>
                    <a:pt x="457" y="379"/>
                  </a:lnTo>
                  <a:lnTo>
                    <a:pt x="457" y="379"/>
                  </a:lnTo>
                  <a:lnTo>
                    <a:pt x="457" y="379"/>
                  </a:lnTo>
                  <a:lnTo>
                    <a:pt x="458" y="379"/>
                  </a:lnTo>
                  <a:lnTo>
                    <a:pt x="458" y="379"/>
                  </a:lnTo>
                  <a:lnTo>
                    <a:pt x="458" y="379"/>
                  </a:lnTo>
                  <a:lnTo>
                    <a:pt x="458" y="378"/>
                  </a:lnTo>
                  <a:lnTo>
                    <a:pt x="459" y="378"/>
                  </a:lnTo>
                  <a:lnTo>
                    <a:pt x="459" y="378"/>
                  </a:lnTo>
                  <a:lnTo>
                    <a:pt x="459" y="378"/>
                  </a:lnTo>
                  <a:lnTo>
                    <a:pt x="459" y="377"/>
                  </a:lnTo>
                  <a:lnTo>
                    <a:pt x="459" y="377"/>
                  </a:lnTo>
                  <a:lnTo>
                    <a:pt x="459" y="377"/>
                  </a:lnTo>
                  <a:lnTo>
                    <a:pt x="459" y="376"/>
                  </a:lnTo>
                  <a:lnTo>
                    <a:pt x="459" y="376"/>
                  </a:lnTo>
                  <a:lnTo>
                    <a:pt x="459" y="376"/>
                  </a:lnTo>
                  <a:lnTo>
                    <a:pt x="459" y="375"/>
                  </a:lnTo>
                  <a:lnTo>
                    <a:pt x="459" y="375"/>
                  </a:lnTo>
                  <a:lnTo>
                    <a:pt x="459" y="374"/>
                  </a:lnTo>
                  <a:lnTo>
                    <a:pt x="459" y="374"/>
                  </a:lnTo>
                  <a:lnTo>
                    <a:pt x="459" y="374"/>
                  </a:lnTo>
                  <a:lnTo>
                    <a:pt x="460" y="372"/>
                  </a:lnTo>
                  <a:lnTo>
                    <a:pt x="460" y="372"/>
                  </a:lnTo>
                  <a:lnTo>
                    <a:pt x="460" y="372"/>
                  </a:lnTo>
                  <a:lnTo>
                    <a:pt x="460" y="372"/>
                  </a:lnTo>
                  <a:lnTo>
                    <a:pt x="461" y="371"/>
                  </a:lnTo>
                  <a:lnTo>
                    <a:pt x="461" y="371"/>
                  </a:lnTo>
                  <a:lnTo>
                    <a:pt x="461" y="371"/>
                  </a:lnTo>
                  <a:lnTo>
                    <a:pt x="462" y="371"/>
                  </a:lnTo>
                  <a:lnTo>
                    <a:pt x="462" y="371"/>
                  </a:lnTo>
                  <a:lnTo>
                    <a:pt x="462" y="371"/>
                  </a:lnTo>
                  <a:lnTo>
                    <a:pt x="462" y="371"/>
                  </a:lnTo>
                  <a:lnTo>
                    <a:pt x="463" y="371"/>
                  </a:lnTo>
                  <a:lnTo>
                    <a:pt x="463" y="371"/>
                  </a:lnTo>
                  <a:lnTo>
                    <a:pt x="463" y="371"/>
                  </a:lnTo>
                  <a:lnTo>
                    <a:pt x="463" y="371"/>
                  </a:lnTo>
                  <a:lnTo>
                    <a:pt x="463" y="371"/>
                  </a:lnTo>
                  <a:lnTo>
                    <a:pt x="463" y="372"/>
                  </a:lnTo>
                  <a:lnTo>
                    <a:pt x="463" y="372"/>
                  </a:lnTo>
                  <a:lnTo>
                    <a:pt x="463" y="372"/>
                  </a:lnTo>
                  <a:lnTo>
                    <a:pt x="463" y="374"/>
                  </a:lnTo>
                  <a:lnTo>
                    <a:pt x="463" y="374"/>
                  </a:lnTo>
                  <a:lnTo>
                    <a:pt x="464" y="375"/>
                  </a:lnTo>
                  <a:lnTo>
                    <a:pt x="464" y="375"/>
                  </a:lnTo>
                  <a:lnTo>
                    <a:pt x="464" y="376"/>
                  </a:lnTo>
                  <a:lnTo>
                    <a:pt x="464" y="376"/>
                  </a:lnTo>
                  <a:lnTo>
                    <a:pt x="464" y="377"/>
                  </a:lnTo>
                  <a:lnTo>
                    <a:pt x="464" y="377"/>
                  </a:lnTo>
                  <a:lnTo>
                    <a:pt x="464" y="378"/>
                  </a:lnTo>
                  <a:lnTo>
                    <a:pt x="464" y="378"/>
                  </a:lnTo>
                  <a:lnTo>
                    <a:pt x="465" y="379"/>
                  </a:lnTo>
                  <a:lnTo>
                    <a:pt x="465" y="380"/>
                  </a:lnTo>
                  <a:lnTo>
                    <a:pt x="465" y="380"/>
                  </a:lnTo>
                  <a:lnTo>
                    <a:pt x="465" y="381"/>
                  </a:lnTo>
                  <a:lnTo>
                    <a:pt x="465" y="381"/>
                  </a:lnTo>
                  <a:lnTo>
                    <a:pt x="465" y="382"/>
                  </a:lnTo>
                  <a:lnTo>
                    <a:pt x="465" y="382"/>
                  </a:lnTo>
                  <a:lnTo>
                    <a:pt x="465" y="382"/>
                  </a:lnTo>
                  <a:lnTo>
                    <a:pt x="465" y="383"/>
                  </a:lnTo>
                  <a:lnTo>
                    <a:pt x="465" y="383"/>
                  </a:lnTo>
                  <a:lnTo>
                    <a:pt x="464" y="384"/>
                  </a:lnTo>
                  <a:lnTo>
                    <a:pt x="464" y="384"/>
                  </a:lnTo>
                  <a:lnTo>
                    <a:pt x="464" y="385"/>
                  </a:lnTo>
                  <a:lnTo>
                    <a:pt x="464" y="385"/>
                  </a:lnTo>
                  <a:lnTo>
                    <a:pt x="463" y="386"/>
                  </a:lnTo>
                  <a:lnTo>
                    <a:pt x="463" y="386"/>
                  </a:lnTo>
                  <a:lnTo>
                    <a:pt x="463" y="387"/>
                  </a:lnTo>
                  <a:lnTo>
                    <a:pt x="463" y="387"/>
                  </a:lnTo>
                  <a:lnTo>
                    <a:pt x="462" y="387"/>
                  </a:lnTo>
                  <a:lnTo>
                    <a:pt x="462" y="388"/>
                  </a:lnTo>
                  <a:lnTo>
                    <a:pt x="462" y="388"/>
                  </a:lnTo>
                  <a:lnTo>
                    <a:pt x="461" y="389"/>
                  </a:lnTo>
                  <a:lnTo>
                    <a:pt x="461" y="389"/>
                  </a:lnTo>
                  <a:lnTo>
                    <a:pt x="461" y="390"/>
                  </a:lnTo>
                  <a:lnTo>
                    <a:pt x="460" y="390"/>
                  </a:lnTo>
                  <a:lnTo>
                    <a:pt x="460" y="390"/>
                  </a:lnTo>
                  <a:lnTo>
                    <a:pt x="460" y="392"/>
                  </a:lnTo>
                  <a:lnTo>
                    <a:pt x="459" y="392"/>
                  </a:lnTo>
                  <a:lnTo>
                    <a:pt x="459" y="393"/>
                  </a:lnTo>
                  <a:lnTo>
                    <a:pt x="459" y="393"/>
                  </a:lnTo>
                  <a:lnTo>
                    <a:pt x="458" y="393"/>
                  </a:lnTo>
                  <a:lnTo>
                    <a:pt x="458" y="394"/>
                  </a:lnTo>
                  <a:lnTo>
                    <a:pt x="458" y="394"/>
                  </a:lnTo>
                  <a:lnTo>
                    <a:pt x="457" y="394"/>
                  </a:lnTo>
                  <a:lnTo>
                    <a:pt x="457" y="395"/>
                  </a:lnTo>
                  <a:lnTo>
                    <a:pt x="457" y="395"/>
                  </a:lnTo>
                  <a:lnTo>
                    <a:pt x="457" y="395"/>
                  </a:lnTo>
                  <a:lnTo>
                    <a:pt x="456" y="395"/>
                  </a:lnTo>
                  <a:lnTo>
                    <a:pt x="456" y="396"/>
                  </a:lnTo>
                  <a:lnTo>
                    <a:pt x="456" y="396"/>
                  </a:lnTo>
                  <a:lnTo>
                    <a:pt x="455" y="396"/>
                  </a:lnTo>
                  <a:lnTo>
                    <a:pt x="455" y="396"/>
                  </a:lnTo>
                  <a:lnTo>
                    <a:pt x="455" y="397"/>
                  </a:lnTo>
                  <a:lnTo>
                    <a:pt x="454" y="397"/>
                  </a:lnTo>
                  <a:lnTo>
                    <a:pt x="454" y="397"/>
                  </a:lnTo>
                  <a:lnTo>
                    <a:pt x="454" y="397"/>
                  </a:lnTo>
                  <a:lnTo>
                    <a:pt x="454" y="398"/>
                  </a:lnTo>
                  <a:lnTo>
                    <a:pt x="454" y="398"/>
                  </a:lnTo>
                  <a:lnTo>
                    <a:pt x="453" y="398"/>
                  </a:lnTo>
                  <a:lnTo>
                    <a:pt x="453" y="398"/>
                  </a:lnTo>
                  <a:lnTo>
                    <a:pt x="453" y="398"/>
                  </a:lnTo>
                  <a:lnTo>
                    <a:pt x="453" y="398"/>
                  </a:lnTo>
                  <a:lnTo>
                    <a:pt x="453" y="398"/>
                  </a:lnTo>
                  <a:lnTo>
                    <a:pt x="452" y="399"/>
                  </a:lnTo>
                  <a:lnTo>
                    <a:pt x="452" y="399"/>
                  </a:lnTo>
                  <a:lnTo>
                    <a:pt x="451" y="399"/>
                  </a:lnTo>
                  <a:lnTo>
                    <a:pt x="451" y="399"/>
                  </a:lnTo>
                  <a:lnTo>
                    <a:pt x="450" y="399"/>
                  </a:lnTo>
                  <a:lnTo>
                    <a:pt x="449" y="399"/>
                  </a:lnTo>
                  <a:lnTo>
                    <a:pt x="447" y="399"/>
                  </a:lnTo>
                  <a:lnTo>
                    <a:pt x="446" y="399"/>
                  </a:lnTo>
                  <a:lnTo>
                    <a:pt x="446" y="399"/>
                  </a:lnTo>
                  <a:lnTo>
                    <a:pt x="445" y="399"/>
                  </a:lnTo>
                  <a:lnTo>
                    <a:pt x="444" y="399"/>
                  </a:lnTo>
                  <a:lnTo>
                    <a:pt x="444" y="399"/>
                  </a:lnTo>
                  <a:lnTo>
                    <a:pt x="443" y="399"/>
                  </a:lnTo>
                  <a:lnTo>
                    <a:pt x="442" y="399"/>
                  </a:lnTo>
                  <a:lnTo>
                    <a:pt x="442" y="399"/>
                  </a:lnTo>
                  <a:lnTo>
                    <a:pt x="442" y="399"/>
                  </a:lnTo>
                  <a:lnTo>
                    <a:pt x="441" y="399"/>
                  </a:lnTo>
                  <a:lnTo>
                    <a:pt x="441" y="399"/>
                  </a:lnTo>
                  <a:lnTo>
                    <a:pt x="440" y="399"/>
                  </a:lnTo>
                  <a:lnTo>
                    <a:pt x="440" y="399"/>
                  </a:lnTo>
                  <a:lnTo>
                    <a:pt x="440" y="398"/>
                  </a:lnTo>
                  <a:lnTo>
                    <a:pt x="440" y="398"/>
                  </a:lnTo>
                  <a:lnTo>
                    <a:pt x="440" y="398"/>
                  </a:lnTo>
                  <a:lnTo>
                    <a:pt x="440" y="397"/>
                  </a:lnTo>
                  <a:lnTo>
                    <a:pt x="440" y="397"/>
                  </a:lnTo>
                  <a:lnTo>
                    <a:pt x="440" y="396"/>
                  </a:lnTo>
                  <a:lnTo>
                    <a:pt x="440" y="396"/>
                  </a:lnTo>
                  <a:lnTo>
                    <a:pt x="440" y="395"/>
                  </a:lnTo>
                  <a:lnTo>
                    <a:pt x="440" y="395"/>
                  </a:lnTo>
                  <a:lnTo>
                    <a:pt x="440" y="394"/>
                  </a:lnTo>
                  <a:lnTo>
                    <a:pt x="440" y="394"/>
                  </a:lnTo>
                  <a:lnTo>
                    <a:pt x="440" y="393"/>
                  </a:lnTo>
                  <a:lnTo>
                    <a:pt x="440" y="393"/>
                  </a:lnTo>
                  <a:lnTo>
                    <a:pt x="440" y="393"/>
                  </a:lnTo>
                  <a:lnTo>
                    <a:pt x="440" y="392"/>
                  </a:lnTo>
                  <a:lnTo>
                    <a:pt x="441" y="392"/>
                  </a:lnTo>
                  <a:lnTo>
                    <a:pt x="441" y="392"/>
                  </a:lnTo>
                  <a:lnTo>
                    <a:pt x="441" y="390"/>
                  </a:lnTo>
                  <a:lnTo>
                    <a:pt x="441" y="390"/>
                  </a:lnTo>
                  <a:lnTo>
                    <a:pt x="442" y="390"/>
                  </a:lnTo>
                  <a:lnTo>
                    <a:pt x="442" y="389"/>
                  </a:lnTo>
                  <a:lnTo>
                    <a:pt x="442" y="389"/>
                  </a:lnTo>
                  <a:lnTo>
                    <a:pt x="443" y="388"/>
                  </a:lnTo>
                  <a:lnTo>
                    <a:pt x="443" y="388"/>
                  </a:lnTo>
                  <a:lnTo>
                    <a:pt x="443" y="387"/>
                  </a:lnTo>
                  <a:lnTo>
                    <a:pt x="444" y="387"/>
                  </a:lnTo>
                  <a:lnTo>
                    <a:pt x="444" y="386"/>
                  </a:lnTo>
                  <a:lnTo>
                    <a:pt x="444" y="386"/>
                  </a:lnTo>
                  <a:lnTo>
                    <a:pt x="445" y="385"/>
                  </a:lnTo>
                  <a:lnTo>
                    <a:pt x="445" y="385"/>
                  </a:lnTo>
                  <a:lnTo>
                    <a:pt x="445" y="385"/>
                  </a:lnTo>
                  <a:lnTo>
                    <a:pt x="446" y="384"/>
                  </a:lnTo>
                  <a:lnTo>
                    <a:pt x="446" y="384"/>
                  </a:lnTo>
                  <a:lnTo>
                    <a:pt x="446" y="384"/>
                  </a:lnTo>
                  <a:lnTo>
                    <a:pt x="447" y="383"/>
                  </a:lnTo>
                  <a:lnTo>
                    <a:pt x="447" y="383"/>
                  </a:lnTo>
                  <a:lnTo>
                    <a:pt x="447" y="383"/>
                  </a:lnTo>
                  <a:lnTo>
                    <a:pt x="449" y="383"/>
                  </a:lnTo>
                  <a:lnTo>
                    <a:pt x="449" y="383"/>
                  </a:lnTo>
                  <a:lnTo>
                    <a:pt x="449" y="382"/>
                  </a:lnTo>
                  <a:lnTo>
                    <a:pt x="450" y="382"/>
                  </a:lnTo>
                  <a:lnTo>
                    <a:pt x="450" y="382"/>
                  </a:lnTo>
                  <a:lnTo>
                    <a:pt x="451" y="382"/>
                  </a:lnTo>
                  <a:lnTo>
                    <a:pt x="451" y="382"/>
                  </a:lnTo>
                  <a:lnTo>
                    <a:pt x="451" y="381"/>
                  </a:lnTo>
                  <a:lnTo>
                    <a:pt x="452" y="381"/>
                  </a:lnTo>
                  <a:lnTo>
                    <a:pt x="452" y="381"/>
                  </a:lnTo>
                  <a:lnTo>
                    <a:pt x="452" y="381"/>
                  </a:lnTo>
                  <a:lnTo>
                    <a:pt x="452" y="381"/>
                  </a:lnTo>
                  <a:lnTo>
                    <a:pt x="452" y="381"/>
                  </a:lnTo>
                  <a:lnTo>
                    <a:pt x="453" y="381"/>
                  </a:lnTo>
                  <a:lnTo>
                    <a:pt x="453" y="380"/>
                  </a:lnTo>
                  <a:lnTo>
                    <a:pt x="453" y="380"/>
                  </a:lnTo>
                  <a:lnTo>
                    <a:pt x="453" y="380"/>
                  </a:lnTo>
                  <a:lnTo>
                    <a:pt x="453" y="379"/>
                  </a:lnTo>
                  <a:lnTo>
                    <a:pt x="453" y="379"/>
                  </a:lnTo>
                  <a:lnTo>
                    <a:pt x="453" y="379"/>
                  </a:lnTo>
                  <a:lnTo>
                    <a:pt x="452" y="378"/>
                  </a:lnTo>
                  <a:lnTo>
                    <a:pt x="452" y="378"/>
                  </a:lnTo>
                  <a:lnTo>
                    <a:pt x="452" y="378"/>
                  </a:lnTo>
                  <a:lnTo>
                    <a:pt x="452" y="378"/>
                  </a:lnTo>
                  <a:lnTo>
                    <a:pt x="451" y="377"/>
                  </a:lnTo>
                  <a:lnTo>
                    <a:pt x="451" y="377"/>
                  </a:lnTo>
                  <a:lnTo>
                    <a:pt x="451" y="377"/>
                  </a:lnTo>
                  <a:lnTo>
                    <a:pt x="450" y="377"/>
                  </a:lnTo>
                  <a:lnTo>
                    <a:pt x="450" y="376"/>
                  </a:lnTo>
                  <a:lnTo>
                    <a:pt x="450" y="376"/>
                  </a:lnTo>
                  <a:lnTo>
                    <a:pt x="449" y="376"/>
                  </a:lnTo>
                  <a:lnTo>
                    <a:pt x="449" y="376"/>
                  </a:lnTo>
                  <a:lnTo>
                    <a:pt x="449" y="376"/>
                  </a:lnTo>
                  <a:lnTo>
                    <a:pt x="447" y="376"/>
                  </a:lnTo>
                  <a:lnTo>
                    <a:pt x="447" y="376"/>
                  </a:lnTo>
                  <a:lnTo>
                    <a:pt x="446" y="375"/>
                  </a:lnTo>
                  <a:lnTo>
                    <a:pt x="446" y="375"/>
                  </a:lnTo>
                  <a:lnTo>
                    <a:pt x="446" y="375"/>
                  </a:lnTo>
                  <a:lnTo>
                    <a:pt x="445" y="375"/>
                  </a:lnTo>
                  <a:lnTo>
                    <a:pt x="445" y="375"/>
                  </a:lnTo>
                  <a:lnTo>
                    <a:pt x="445" y="375"/>
                  </a:lnTo>
                  <a:lnTo>
                    <a:pt x="445" y="375"/>
                  </a:lnTo>
                  <a:lnTo>
                    <a:pt x="444" y="376"/>
                  </a:lnTo>
                  <a:lnTo>
                    <a:pt x="444" y="376"/>
                  </a:lnTo>
                  <a:lnTo>
                    <a:pt x="444" y="376"/>
                  </a:lnTo>
                  <a:lnTo>
                    <a:pt x="443" y="376"/>
                  </a:lnTo>
                  <a:lnTo>
                    <a:pt x="443" y="376"/>
                  </a:lnTo>
                  <a:lnTo>
                    <a:pt x="443" y="376"/>
                  </a:lnTo>
                  <a:lnTo>
                    <a:pt x="442" y="377"/>
                  </a:lnTo>
                  <a:lnTo>
                    <a:pt x="442" y="377"/>
                  </a:lnTo>
                  <a:lnTo>
                    <a:pt x="442" y="377"/>
                  </a:lnTo>
                  <a:lnTo>
                    <a:pt x="441" y="377"/>
                  </a:lnTo>
                  <a:lnTo>
                    <a:pt x="441" y="378"/>
                  </a:lnTo>
                  <a:lnTo>
                    <a:pt x="440" y="378"/>
                  </a:lnTo>
                  <a:lnTo>
                    <a:pt x="440" y="378"/>
                  </a:lnTo>
                  <a:lnTo>
                    <a:pt x="440" y="379"/>
                  </a:lnTo>
                  <a:lnTo>
                    <a:pt x="439" y="379"/>
                  </a:lnTo>
                  <a:lnTo>
                    <a:pt x="439" y="379"/>
                  </a:lnTo>
                  <a:lnTo>
                    <a:pt x="439" y="379"/>
                  </a:lnTo>
                  <a:lnTo>
                    <a:pt x="439" y="379"/>
                  </a:lnTo>
                  <a:lnTo>
                    <a:pt x="439" y="380"/>
                  </a:lnTo>
                  <a:lnTo>
                    <a:pt x="439" y="380"/>
                  </a:lnTo>
                  <a:lnTo>
                    <a:pt x="439" y="380"/>
                  </a:lnTo>
                  <a:lnTo>
                    <a:pt x="439" y="380"/>
                  </a:lnTo>
                  <a:lnTo>
                    <a:pt x="439" y="381"/>
                  </a:lnTo>
                  <a:lnTo>
                    <a:pt x="439" y="381"/>
                  </a:lnTo>
                  <a:lnTo>
                    <a:pt x="439" y="381"/>
                  </a:lnTo>
                  <a:lnTo>
                    <a:pt x="439" y="382"/>
                  </a:lnTo>
                  <a:lnTo>
                    <a:pt x="439" y="382"/>
                  </a:lnTo>
                  <a:lnTo>
                    <a:pt x="439" y="382"/>
                  </a:lnTo>
                  <a:lnTo>
                    <a:pt x="439" y="383"/>
                  </a:lnTo>
                  <a:lnTo>
                    <a:pt x="439" y="383"/>
                  </a:lnTo>
                  <a:lnTo>
                    <a:pt x="439" y="384"/>
                  </a:lnTo>
                  <a:lnTo>
                    <a:pt x="438" y="384"/>
                  </a:lnTo>
                  <a:lnTo>
                    <a:pt x="438" y="384"/>
                  </a:lnTo>
                  <a:lnTo>
                    <a:pt x="438" y="384"/>
                  </a:lnTo>
                  <a:lnTo>
                    <a:pt x="438" y="385"/>
                  </a:lnTo>
                  <a:lnTo>
                    <a:pt x="438" y="385"/>
                  </a:lnTo>
                  <a:lnTo>
                    <a:pt x="437" y="385"/>
                  </a:lnTo>
                  <a:lnTo>
                    <a:pt x="437" y="386"/>
                  </a:lnTo>
                  <a:lnTo>
                    <a:pt x="437" y="386"/>
                  </a:lnTo>
                  <a:lnTo>
                    <a:pt x="436" y="387"/>
                  </a:lnTo>
                  <a:lnTo>
                    <a:pt x="436" y="387"/>
                  </a:lnTo>
                  <a:lnTo>
                    <a:pt x="436" y="387"/>
                  </a:lnTo>
                  <a:lnTo>
                    <a:pt x="435" y="388"/>
                  </a:lnTo>
                  <a:lnTo>
                    <a:pt x="435" y="388"/>
                  </a:lnTo>
                  <a:lnTo>
                    <a:pt x="434" y="388"/>
                  </a:lnTo>
                  <a:lnTo>
                    <a:pt x="434" y="389"/>
                  </a:lnTo>
                  <a:lnTo>
                    <a:pt x="434" y="389"/>
                  </a:lnTo>
                  <a:lnTo>
                    <a:pt x="433" y="389"/>
                  </a:lnTo>
                  <a:lnTo>
                    <a:pt x="433" y="390"/>
                  </a:lnTo>
                  <a:lnTo>
                    <a:pt x="433" y="390"/>
                  </a:lnTo>
                  <a:lnTo>
                    <a:pt x="433" y="390"/>
                  </a:lnTo>
                  <a:lnTo>
                    <a:pt x="432" y="390"/>
                  </a:lnTo>
                  <a:lnTo>
                    <a:pt x="432" y="390"/>
                  </a:lnTo>
                  <a:lnTo>
                    <a:pt x="432" y="390"/>
                  </a:lnTo>
                  <a:lnTo>
                    <a:pt x="432" y="390"/>
                  </a:lnTo>
                  <a:lnTo>
                    <a:pt x="431" y="390"/>
                  </a:lnTo>
                  <a:lnTo>
                    <a:pt x="431" y="389"/>
                  </a:lnTo>
                  <a:lnTo>
                    <a:pt x="431" y="389"/>
                  </a:lnTo>
                  <a:lnTo>
                    <a:pt x="431" y="389"/>
                  </a:lnTo>
                  <a:lnTo>
                    <a:pt x="431" y="388"/>
                  </a:lnTo>
                  <a:lnTo>
                    <a:pt x="431" y="388"/>
                  </a:lnTo>
                  <a:lnTo>
                    <a:pt x="431" y="388"/>
                  </a:lnTo>
                  <a:lnTo>
                    <a:pt x="431" y="387"/>
                  </a:lnTo>
                  <a:lnTo>
                    <a:pt x="432" y="387"/>
                  </a:lnTo>
                  <a:lnTo>
                    <a:pt x="432" y="386"/>
                  </a:lnTo>
                  <a:lnTo>
                    <a:pt x="432" y="386"/>
                  </a:lnTo>
                  <a:lnTo>
                    <a:pt x="433" y="385"/>
                  </a:lnTo>
                  <a:lnTo>
                    <a:pt x="433" y="385"/>
                  </a:lnTo>
                  <a:lnTo>
                    <a:pt x="434" y="384"/>
                  </a:lnTo>
                  <a:lnTo>
                    <a:pt x="434" y="384"/>
                  </a:lnTo>
                  <a:lnTo>
                    <a:pt x="435" y="383"/>
                  </a:lnTo>
                  <a:lnTo>
                    <a:pt x="435" y="383"/>
                  </a:lnTo>
                  <a:lnTo>
                    <a:pt x="435" y="382"/>
                  </a:lnTo>
                  <a:lnTo>
                    <a:pt x="436" y="382"/>
                  </a:lnTo>
                  <a:lnTo>
                    <a:pt x="436" y="381"/>
                  </a:lnTo>
                  <a:lnTo>
                    <a:pt x="436" y="381"/>
                  </a:lnTo>
                  <a:lnTo>
                    <a:pt x="436" y="380"/>
                  </a:lnTo>
                  <a:lnTo>
                    <a:pt x="437" y="380"/>
                  </a:lnTo>
                  <a:lnTo>
                    <a:pt x="437" y="380"/>
                  </a:lnTo>
                  <a:lnTo>
                    <a:pt x="437" y="379"/>
                  </a:lnTo>
                  <a:lnTo>
                    <a:pt x="437" y="379"/>
                  </a:lnTo>
                  <a:lnTo>
                    <a:pt x="437" y="378"/>
                  </a:lnTo>
                  <a:lnTo>
                    <a:pt x="437" y="378"/>
                  </a:lnTo>
                  <a:lnTo>
                    <a:pt x="437" y="377"/>
                  </a:lnTo>
                  <a:lnTo>
                    <a:pt x="437" y="377"/>
                  </a:lnTo>
                  <a:lnTo>
                    <a:pt x="436" y="376"/>
                  </a:lnTo>
                  <a:lnTo>
                    <a:pt x="436" y="375"/>
                  </a:lnTo>
                  <a:lnTo>
                    <a:pt x="436" y="375"/>
                  </a:lnTo>
                  <a:lnTo>
                    <a:pt x="436" y="374"/>
                  </a:lnTo>
                  <a:lnTo>
                    <a:pt x="436" y="372"/>
                  </a:lnTo>
                  <a:lnTo>
                    <a:pt x="436" y="372"/>
                  </a:lnTo>
                  <a:lnTo>
                    <a:pt x="435" y="371"/>
                  </a:lnTo>
                  <a:lnTo>
                    <a:pt x="435" y="370"/>
                  </a:lnTo>
                  <a:lnTo>
                    <a:pt x="435" y="370"/>
                  </a:lnTo>
                  <a:lnTo>
                    <a:pt x="435" y="369"/>
                  </a:lnTo>
                  <a:lnTo>
                    <a:pt x="435" y="369"/>
                  </a:lnTo>
                  <a:lnTo>
                    <a:pt x="435" y="369"/>
                  </a:lnTo>
                  <a:lnTo>
                    <a:pt x="434" y="369"/>
                  </a:lnTo>
                  <a:lnTo>
                    <a:pt x="434" y="369"/>
                  </a:lnTo>
                  <a:lnTo>
                    <a:pt x="434" y="369"/>
                  </a:lnTo>
                  <a:lnTo>
                    <a:pt x="434" y="369"/>
                  </a:lnTo>
                  <a:lnTo>
                    <a:pt x="433" y="369"/>
                  </a:lnTo>
                  <a:lnTo>
                    <a:pt x="433" y="369"/>
                  </a:lnTo>
                  <a:lnTo>
                    <a:pt x="433" y="369"/>
                  </a:lnTo>
                  <a:lnTo>
                    <a:pt x="433" y="369"/>
                  </a:lnTo>
                  <a:lnTo>
                    <a:pt x="432" y="369"/>
                  </a:lnTo>
                  <a:lnTo>
                    <a:pt x="432" y="369"/>
                  </a:lnTo>
                  <a:lnTo>
                    <a:pt x="432" y="369"/>
                  </a:lnTo>
                  <a:lnTo>
                    <a:pt x="432" y="370"/>
                  </a:lnTo>
                  <a:lnTo>
                    <a:pt x="432" y="370"/>
                  </a:lnTo>
                  <a:lnTo>
                    <a:pt x="431" y="370"/>
                  </a:lnTo>
                  <a:lnTo>
                    <a:pt x="431" y="371"/>
                  </a:lnTo>
                  <a:lnTo>
                    <a:pt x="431" y="371"/>
                  </a:lnTo>
                  <a:lnTo>
                    <a:pt x="431" y="371"/>
                  </a:lnTo>
                  <a:lnTo>
                    <a:pt x="431" y="372"/>
                  </a:lnTo>
                  <a:lnTo>
                    <a:pt x="431" y="372"/>
                  </a:lnTo>
                  <a:lnTo>
                    <a:pt x="429" y="372"/>
                  </a:lnTo>
                  <a:lnTo>
                    <a:pt x="429" y="374"/>
                  </a:lnTo>
                  <a:lnTo>
                    <a:pt x="429" y="374"/>
                  </a:lnTo>
                  <a:lnTo>
                    <a:pt x="429" y="375"/>
                  </a:lnTo>
                  <a:lnTo>
                    <a:pt x="428" y="375"/>
                  </a:lnTo>
                  <a:lnTo>
                    <a:pt x="428" y="376"/>
                  </a:lnTo>
                  <a:lnTo>
                    <a:pt x="428" y="377"/>
                  </a:lnTo>
                  <a:lnTo>
                    <a:pt x="427" y="377"/>
                  </a:lnTo>
                  <a:lnTo>
                    <a:pt x="427" y="378"/>
                  </a:lnTo>
                  <a:lnTo>
                    <a:pt x="427" y="378"/>
                  </a:lnTo>
                  <a:lnTo>
                    <a:pt x="427" y="379"/>
                  </a:lnTo>
                  <a:lnTo>
                    <a:pt x="427" y="379"/>
                  </a:lnTo>
                  <a:lnTo>
                    <a:pt x="427" y="379"/>
                  </a:lnTo>
                  <a:lnTo>
                    <a:pt x="427" y="380"/>
                  </a:lnTo>
                  <a:lnTo>
                    <a:pt x="427" y="380"/>
                  </a:lnTo>
                  <a:lnTo>
                    <a:pt x="427" y="380"/>
                  </a:lnTo>
                  <a:lnTo>
                    <a:pt x="427" y="381"/>
                  </a:lnTo>
                  <a:lnTo>
                    <a:pt x="427" y="381"/>
                  </a:lnTo>
                  <a:lnTo>
                    <a:pt x="427" y="381"/>
                  </a:lnTo>
                  <a:lnTo>
                    <a:pt x="428" y="382"/>
                  </a:lnTo>
                  <a:lnTo>
                    <a:pt x="428" y="382"/>
                  </a:lnTo>
                  <a:lnTo>
                    <a:pt x="428" y="382"/>
                  </a:lnTo>
                  <a:lnTo>
                    <a:pt x="428" y="382"/>
                  </a:lnTo>
                  <a:lnTo>
                    <a:pt x="428" y="382"/>
                  </a:lnTo>
                  <a:lnTo>
                    <a:pt x="428" y="383"/>
                  </a:lnTo>
                  <a:lnTo>
                    <a:pt x="428" y="383"/>
                  </a:lnTo>
                  <a:lnTo>
                    <a:pt x="428" y="383"/>
                  </a:lnTo>
                  <a:lnTo>
                    <a:pt x="429" y="384"/>
                  </a:lnTo>
                  <a:lnTo>
                    <a:pt x="429" y="384"/>
                  </a:lnTo>
                  <a:lnTo>
                    <a:pt x="429" y="384"/>
                  </a:lnTo>
                  <a:lnTo>
                    <a:pt x="429" y="385"/>
                  </a:lnTo>
                  <a:lnTo>
                    <a:pt x="429" y="385"/>
                  </a:lnTo>
                  <a:lnTo>
                    <a:pt x="429" y="386"/>
                  </a:lnTo>
                  <a:lnTo>
                    <a:pt x="429" y="386"/>
                  </a:lnTo>
                  <a:lnTo>
                    <a:pt x="429" y="387"/>
                  </a:lnTo>
                  <a:lnTo>
                    <a:pt x="429" y="387"/>
                  </a:lnTo>
                  <a:lnTo>
                    <a:pt x="429" y="388"/>
                  </a:lnTo>
                  <a:lnTo>
                    <a:pt x="429" y="388"/>
                  </a:lnTo>
                  <a:lnTo>
                    <a:pt x="429" y="389"/>
                  </a:lnTo>
                  <a:lnTo>
                    <a:pt x="429" y="390"/>
                  </a:lnTo>
                  <a:lnTo>
                    <a:pt x="429" y="390"/>
                  </a:lnTo>
                  <a:lnTo>
                    <a:pt x="428" y="392"/>
                  </a:lnTo>
                  <a:lnTo>
                    <a:pt x="428" y="393"/>
                  </a:lnTo>
                  <a:lnTo>
                    <a:pt x="428" y="393"/>
                  </a:lnTo>
                  <a:lnTo>
                    <a:pt x="428" y="394"/>
                  </a:lnTo>
                  <a:lnTo>
                    <a:pt x="428" y="395"/>
                  </a:lnTo>
                  <a:lnTo>
                    <a:pt x="427" y="395"/>
                  </a:lnTo>
                  <a:lnTo>
                    <a:pt x="427" y="396"/>
                  </a:lnTo>
                  <a:lnTo>
                    <a:pt x="426" y="397"/>
                  </a:lnTo>
                  <a:lnTo>
                    <a:pt x="426" y="398"/>
                  </a:lnTo>
                  <a:lnTo>
                    <a:pt x="425" y="398"/>
                  </a:lnTo>
                  <a:lnTo>
                    <a:pt x="424" y="399"/>
                  </a:lnTo>
                  <a:lnTo>
                    <a:pt x="424" y="400"/>
                  </a:lnTo>
                  <a:lnTo>
                    <a:pt x="423" y="400"/>
                  </a:lnTo>
                  <a:lnTo>
                    <a:pt x="422" y="401"/>
                  </a:lnTo>
                  <a:lnTo>
                    <a:pt x="421" y="401"/>
                  </a:lnTo>
                  <a:lnTo>
                    <a:pt x="420" y="402"/>
                  </a:lnTo>
                  <a:lnTo>
                    <a:pt x="420" y="402"/>
                  </a:lnTo>
                  <a:lnTo>
                    <a:pt x="419" y="403"/>
                  </a:lnTo>
                  <a:lnTo>
                    <a:pt x="418" y="403"/>
                  </a:lnTo>
                  <a:lnTo>
                    <a:pt x="417" y="404"/>
                  </a:lnTo>
                  <a:lnTo>
                    <a:pt x="417" y="404"/>
                  </a:lnTo>
                  <a:lnTo>
                    <a:pt x="416" y="405"/>
                  </a:lnTo>
                  <a:lnTo>
                    <a:pt x="415" y="405"/>
                  </a:lnTo>
                  <a:lnTo>
                    <a:pt x="415" y="405"/>
                  </a:lnTo>
                  <a:lnTo>
                    <a:pt x="414" y="406"/>
                  </a:lnTo>
                  <a:lnTo>
                    <a:pt x="413" y="406"/>
                  </a:lnTo>
                  <a:lnTo>
                    <a:pt x="413" y="406"/>
                  </a:lnTo>
                  <a:lnTo>
                    <a:pt x="411" y="406"/>
                  </a:lnTo>
                  <a:lnTo>
                    <a:pt x="411" y="406"/>
                  </a:lnTo>
                  <a:lnTo>
                    <a:pt x="411" y="406"/>
                  </a:lnTo>
                  <a:lnTo>
                    <a:pt x="410" y="406"/>
                  </a:lnTo>
                  <a:lnTo>
                    <a:pt x="410" y="406"/>
                  </a:lnTo>
                  <a:lnTo>
                    <a:pt x="410" y="405"/>
                  </a:lnTo>
                  <a:lnTo>
                    <a:pt x="410" y="405"/>
                  </a:lnTo>
                  <a:lnTo>
                    <a:pt x="411" y="405"/>
                  </a:lnTo>
                  <a:lnTo>
                    <a:pt x="411" y="404"/>
                  </a:lnTo>
                  <a:lnTo>
                    <a:pt x="413" y="404"/>
                  </a:lnTo>
                  <a:lnTo>
                    <a:pt x="414" y="403"/>
                  </a:lnTo>
                  <a:lnTo>
                    <a:pt x="414" y="402"/>
                  </a:lnTo>
                  <a:lnTo>
                    <a:pt x="415" y="401"/>
                  </a:lnTo>
                  <a:lnTo>
                    <a:pt x="416" y="401"/>
                  </a:lnTo>
                  <a:lnTo>
                    <a:pt x="416" y="400"/>
                  </a:lnTo>
                  <a:lnTo>
                    <a:pt x="417" y="399"/>
                  </a:lnTo>
                  <a:lnTo>
                    <a:pt x="418" y="399"/>
                  </a:lnTo>
                  <a:lnTo>
                    <a:pt x="418" y="398"/>
                  </a:lnTo>
                  <a:lnTo>
                    <a:pt x="419" y="397"/>
                  </a:lnTo>
                  <a:lnTo>
                    <a:pt x="419" y="397"/>
                  </a:lnTo>
                  <a:lnTo>
                    <a:pt x="419" y="396"/>
                  </a:lnTo>
                  <a:lnTo>
                    <a:pt x="419" y="395"/>
                  </a:lnTo>
                  <a:lnTo>
                    <a:pt x="420" y="395"/>
                  </a:lnTo>
                  <a:lnTo>
                    <a:pt x="420" y="394"/>
                  </a:lnTo>
                  <a:lnTo>
                    <a:pt x="420" y="393"/>
                  </a:lnTo>
                  <a:lnTo>
                    <a:pt x="420" y="393"/>
                  </a:lnTo>
                  <a:lnTo>
                    <a:pt x="420" y="392"/>
                  </a:lnTo>
                  <a:lnTo>
                    <a:pt x="420" y="390"/>
                  </a:lnTo>
                  <a:lnTo>
                    <a:pt x="420" y="389"/>
                  </a:lnTo>
                  <a:lnTo>
                    <a:pt x="420" y="388"/>
                  </a:lnTo>
                  <a:lnTo>
                    <a:pt x="419" y="387"/>
                  </a:lnTo>
                  <a:lnTo>
                    <a:pt x="419" y="387"/>
                  </a:lnTo>
                  <a:lnTo>
                    <a:pt x="419" y="386"/>
                  </a:lnTo>
                  <a:lnTo>
                    <a:pt x="419" y="385"/>
                  </a:lnTo>
                  <a:lnTo>
                    <a:pt x="419" y="384"/>
                  </a:lnTo>
                  <a:lnTo>
                    <a:pt x="418" y="383"/>
                  </a:lnTo>
                  <a:lnTo>
                    <a:pt x="418" y="382"/>
                  </a:lnTo>
                  <a:lnTo>
                    <a:pt x="418" y="382"/>
                  </a:lnTo>
                  <a:lnTo>
                    <a:pt x="418" y="381"/>
                  </a:lnTo>
                  <a:lnTo>
                    <a:pt x="417" y="381"/>
                  </a:lnTo>
                  <a:lnTo>
                    <a:pt x="417" y="381"/>
                  </a:lnTo>
                  <a:lnTo>
                    <a:pt x="417" y="380"/>
                  </a:lnTo>
                  <a:lnTo>
                    <a:pt x="417" y="380"/>
                  </a:lnTo>
                  <a:lnTo>
                    <a:pt x="417" y="380"/>
                  </a:lnTo>
                  <a:lnTo>
                    <a:pt x="416" y="380"/>
                  </a:lnTo>
                  <a:lnTo>
                    <a:pt x="416" y="380"/>
                  </a:lnTo>
                  <a:lnTo>
                    <a:pt x="416" y="380"/>
                  </a:lnTo>
                  <a:lnTo>
                    <a:pt x="415" y="380"/>
                  </a:lnTo>
                  <a:lnTo>
                    <a:pt x="415" y="380"/>
                  </a:lnTo>
                  <a:lnTo>
                    <a:pt x="414" y="380"/>
                  </a:lnTo>
                  <a:lnTo>
                    <a:pt x="414" y="380"/>
                  </a:lnTo>
                  <a:lnTo>
                    <a:pt x="413" y="381"/>
                  </a:lnTo>
                  <a:lnTo>
                    <a:pt x="413" y="381"/>
                  </a:lnTo>
                  <a:lnTo>
                    <a:pt x="413" y="381"/>
                  </a:lnTo>
                  <a:lnTo>
                    <a:pt x="411" y="381"/>
                  </a:lnTo>
                  <a:lnTo>
                    <a:pt x="411" y="382"/>
                  </a:lnTo>
                  <a:lnTo>
                    <a:pt x="411" y="382"/>
                  </a:lnTo>
                  <a:lnTo>
                    <a:pt x="411" y="383"/>
                  </a:lnTo>
                  <a:lnTo>
                    <a:pt x="410" y="383"/>
                  </a:lnTo>
                  <a:lnTo>
                    <a:pt x="410" y="383"/>
                  </a:lnTo>
                  <a:lnTo>
                    <a:pt x="410" y="384"/>
                  </a:lnTo>
                  <a:lnTo>
                    <a:pt x="410" y="384"/>
                  </a:lnTo>
                  <a:lnTo>
                    <a:pt x="410" y="384"/>
                  </a:lnTo>
                  <a:lnTo>
                    <a:pt x="410" y="385"/>
                  </a:lnTo>
                  <a:lnTo>
                    <a:pt x="410" y="385"/>
                  </a:lnTo>
                  <a:lnTo>
                    <a:pt x="410" y="385"/>
                  </a:lnTo>
                  <a:lnTo>
                    <a:pt x="410" y="385"/>
                  </a:lnTo>
                  <a:lnTo>
                    <a:pt x="411" y="385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3" y="387"/>
                  </a:lnTo>
                  <a:lnTo>
                    <a:pt x="413" y="387"/>
                  </a:lnTo>
                  <a:lnTo>
                    <a:pt x="413" y="387"/>
                  </a:lnTo>
                  <a:lnTo>
                    <a:pt x="411" y="387"/>
                  </a:lnTo>
                  <a:lnTo>
                    <a:pt x="411" y="387"/>
                  </a:lnTo>
                  <a:lnTo>
                    <a:pt x="411" y="388"/>
                  </a:lnTo>
                  <a:lnTo>
                    <a:pt x="411" y="388"/>
                  </a:lnTo>
                  <a:lnTo>
                    <a:pt x="411" y="388"/>
                  </a:lnTo>
                  <a:lnTo>
                    <a:pt x="410" y="388"/>
                  </a:lnTo>
                  <a:lnTo>
                    <a:pt x="410" y="388"/>
                  </a:lnTo>
                  <a:lnTo>
                    <a:pt x="410" y="388"/>
                  </a:lnTo>
                  <a:lnTo>
                    <a:pt x="409" y="389"/>
                  </a:lnTo>
                  <a:lnTo>
                    <a:pt x="409" y="389"/>
                  </a:lnTo>
                  <a:lnTo>
                    <a:pt x="408" y="389"/>
                  </a:lnTo>
                  <a:lnTo>
                    <a:pt x="408" y="389"/>
                  </a:lnTo>
                  <a:lnTo>
                    <a:pt x="407" y="389"/>
                  </a:lnTo>
                  <a:lnTo>
                    <a:pt x="407" y="389"/>
                  </a:lnTo>
                  <a:lnTo>
                    <a:pt x="406" y="389"/>
                  </a:lnTo>
                  <a:lnTo>
                    <a:pt x="406" y="389"/>
                  </a:lnTo>
                  <a:lnTo>
                    <a:pt x="405" y="389"/>
                  </a:lnTo>
                  <a:lnTo>
                    <a:pt x="404" y="389"/>
                  </a:lnTo>
                  <a:lnTo>
                    <a:pt x="404" y="389"/>
                  </a:lnTo>
                  <a:lnTo>
                    <a:pt x="403" y="390"/>
                  </a:lnTo>
                  <a:lnTo>
                    <a:pt x="403" y="390"/>
                  </a:lnTo>
                  <a:lnTo>
                    <a:pt x="402" y="390"/>
                  </a:lnTo>
                  <a:lnTo>
                    <a:pt x="402" y="390"/>
                  </a:lnTo>
                  <a:lnTo>
                    <a:pt x="401" y="392"/>
                  </a:lnTo>
                  <a:lnTo>
                    <a:pt x="401" y="392"/>
                  </a:lnTo>
                  <a:lnTo>
                    <a:pt x="401" y="393"/>
                  </a:lnTo>
                  <a:lnTo>
                    <a:pt x="400" y="393"/>
                  </a:lnTo>
                  <a:lnTo>
                    <a:pt x="400" y="393"/>
                  </a:lnTo>
                  <a:lnTo>
                    <a:pt x="400" y="394"/>
                  </a:lnTo>
                  <a:lnTo>
                    <a:pt x="400" y="394"/>
                  </a:lnTo>
                  <a:lnTo>
                    <a:pt x="400" y="395"/>
                  </a:lnTo>
                  <a:lnTo>
                    <a:pt x="400" y="395"/>
                  </a:lnTo>
                  <a:lnTo>
                    <a:pt x="400" y="395"/>
                  </a:lnTo>
                  <a:lnTo>
                    <a:pt x="400" y="396"/>
                  </a:lnTo>
                  <a:lnTo>
                    <a:pt x="400" y="396"/>
                  </a:lnTo>
                  <a:lnTo>
                    <a:pt x="400" y="397"/>
                  </a:lnTo>
                  <a:lnTo>
                    <a:pt x="400" y="397"/>
                  </a:lnTo>
                  <a:lnTo>
                    <a:pt x="400" y="398"/>
                  </a:lnTo>
                  <a:lnTo>
                    <a:pt x="401" y="398"/>
                  </a:lnTo>
                  <a:lnTo>
                    <a:pt x="401" y="398"/>
                  </a:lnTo>
                  <a:lnTo>
                    <a:pt x="401" y="399"/>
                  </a:lnTo>
                  <a:lnTo>
                    <a:pt x="402" y="399"/>
                  </a:lnTo>
                  <a:lnTo>
                    <a:pt x="402" y="399"/>
                  </a:lnTo>
                  <a:lnTo>
                    <a:pt x="403" y="399"/>
                  </a:lnTo>
                  <a:lnTo>
                    <a:pt x="403" y="400"/>
                  </a:lnTo>
                  <a:lnTo>
                    <a:pt x="404" y="400"/>
                  </a:lnTo>
                  <a:lnTo>
                    <a:pt x="404" y="400"/>
                  </a:lnTo>
                  <a:lnTo>
                    <a:pt x="405" y="400"/>
                  </a:lnTo>
                  <a:lnTo>
                    <a:pt x="405" y="400"/>
                  </a:lnTo>
                  <a:lnTo>
                    <a:pt x="406" y="400"/>
                  </a:lnTo>
                  <a:lnTo>
                    <a:pt x="406" y="400"/>
                  </a:lnTo>
                  <a:lnTo>
                    <a:pt x="406" y="400"/>
                  </a:lnTo>
                  <a:lnTo>
                    <a:pt x="407" y="400"/>
                  </a:lnTo>
                  <a:lnTo>
                    <a:pt x="407" y="400"/>
                  </a:lnTo>
                  <a:lnTo>
                    <a:pt x="407" y="400"/>
                  </a:lnTo>
                  <a:lnTo>
                    <a:pt x="407" y="401"/>
                  </a:lnTo>
                  <a:lnTo>
                    <a:pt x="407" y="401"/>
                  </a:lnTo>
                  <a:lnTo>
                    <a:pt x="407" y="401"/>
                  </a:lnTo>
                  <a:lnTo>
                    <a:pt x="407" y="401"/>
                  </a:lnTo>
                  <a:lnTo>
                    <a:pt x="407" y="401"/>
                  </a:lnTo>
                  <a:lnTo>
                    <a:pt x="407" y="402"/>
                  </a:lnTo>
                  <a:lnTo>
                    <a:pt x="407" y="402"/>
                  </a:lnTo>
                  <a:lnTo>
                    <a:pt x="407" y="402"/>
                  </a:lnTo>
                  <a:lnTo>
                    <a:pt x="406" y="402"/>
                  </a:lnTo>
                  <a:lnTo>
                    <a:pt x="406" y="403"/>
                  </a:lnTo>
                  <a:lnTo>
                    <a:pt x="405" y="403"/>
                  </a:lnTo>
                  <a:lnTo>
                    <a:pt x="404" y="403"/>
                  </a:lnTo>
                  <a:lnTo>
                    <a:pt x="404" y="403"/>
                  </a:lnTo>
                  <a:lnTo>
                    <a:pt x="403" y="403"/>
                  </a:lnTo>
                  <a:lnTo>
                    <a:pt x="403" y="404"/>
                  </a:lnTo>
                  <a:lnTo>
                    <a:pt x="402" y="404"/>
                  </a:lnTo>
                  <a:lnTo>
                    <a:pt x="401" y="404"/>
                  </a:lnTo>
                  <a:lnTo>
                    <a:pt x="401" y="404"/>
                  </a:lnTo>
                  <a:lnTo>
                    <a:pt x="400" y="404"/>
                  </a:lnTo>
                  <a:lnTo>
                    <a:pt x="400" y="404"/>
                  </a:lnTo>
                  <a:lnTo>
                    <a:pt x="399" y="404"/>
                  </a:lnTo>
                  <a:lnTo>
                    <a:pt x="399" y="404"/>
                  </a:lnTo>
                  <a:lnTo>
                    <a:pt x="399" y="404"/>
                  </a:lnTo>
                  <a:lnTo>
                    <a:pt x="399" y="404"/>
                  </a:lnTo>
                  <a:lnTo>
                    <a:pt x="398" y="403"/>
                  </a:lnTo>
                  <a:lnTo>
                    <a:pt x="398" y="403"/>
                  </a:lnTo>
                  <a:lnTo>
                    <a:pt x="398" y="403"/>
                  </a:lnTo>
                  <a:lnTo>
                    <a:pt x="398" y="403"/>
                  </a:lnTo>
                  <a:lnTo>
                    <a:pt x="398" y="402"/>
                  </a:lnTo>
                  <a:lnTo>
                    <a:pt x="398" y="402"/>
                  </a:lnTo>
                  <a:lnTo>
                    <a:pt x="398" y="401"/>
                  </a:lnTo>
                  <a:lnTo>
                    <a:pt x="398" y="401"/>
                  </a:lnTo>
                  <a:lnTo>
                    <a:pt x="398" y="401"/>
                  </a:lnTo>
                  <a:lnTo>
                    <a:pt x="398" y="400"/>
                  </a:lnTo>
                  <a:lnTo>
                    <a:pt x="398" y="400"/>
                  </a:lnTo>
                  <a:lnTo>
                    <a:pt x="398" y="400"/>
                  </a:lnTo>
                  <a:lnTo>
                    <a:pt x="398" y="400"/>
                  </a:lnTo>
                  <a:lnTo>
                    <a:pt x="397" y="400"/>
                  </a:lnTo>
                  <a:lnTo>
                    <a:pt x="397" y="399"/>
                  </a:lnTo>
                  <a:lnTo>
                    <a:pt x="397" y="399"/>
                  </a:lnTo>
                  <a:lnTo>
                    <a:pt x="396" y="399"/>
                  </a:lnTo>
                  <a:lnTo>
                    <a:pt x="396" y="399"/>
                  </a:lnTo>
                  <a:lnTo>
                    <a:pt x="396" y="399"/>
                  </a:lnTo>
                  <a:lnTo>
                    <a:pt x="395" y="399"/>
                  </a:lnTo>
                  <a:lnTo>
                    <a:pt x="395" y="399"/>
                  </a:lnTo>
                  <a:lnTo>
                    <a:pt x="395" y="399"/>
                  </a:lnTo>
                  <a:lnTo>
                    <a:pt x="393" y="399"/>
                  </a:lnTo>
                  <a:lnTo>
                    <a:pt x="393" y="399"/>
                  </a:lnTo>
                  <a:lnTo>
                    <a:pt x="393" y="399"/>
                  </a:lnTo>
                  <a:lnTo>
                    <a:pt x="392" y="399"/>
                  </a:lnTo>
                  <a:lnTo>
                    <a:pt x="392" y="398"/>
                  </a:lnTo>
                  <a:lnTo>
                    <a:pt x="392" y="398"/>
                  </a:lnTo>
                  <a:lnTo>
                    <a:pt x="391" y="398"/>
                  </a:lnTo>
                  <a:lnTo>
                    <a:pt x="391" y="398"/>
                  </a:lnTo>
                  <a:lnTo>
                    <a:pt x="391" y="398"/>
                  </a:lnTo>
                  <a:lnTo>
                    <a:pt x="390" y="398"/>
                  </a:lnTo>
                  <a:lnTo>
                    <a:pt x="390" y="398"/>
                  </a:lnTo>
                  <a:lnTo>
                    <a:pt x="389" y="398"/>
                  </a:lnTo>
                  <a:lnTo>
                    <a:pt x="389" y="397"/>
                  </a:lnTo>
                  <a:lnTo>
                    <a:pt x="388" y="397"/>
                  </a:lnTo>
                  <a:lnTo>
                    <a:pt x="387" y="397"/>
                  </a:lnTo>
                  <a:lnTo>
                    <a:pt x="387" y="397"/>
                  </a:lnTo>
                  <a:lnTo>
                    <a:pt x="386" y="397"/>
                  </a:lnTo>
                  <a:lnTo>
                    <a:pt x="385" y="397"/>
                  </a:lnTo>
                  <a:lnTo>
                    <a:pt x="385" y="397"/>
                  </a:lnTo>
                  <a:lnTo>
                    <a:pt x="384" y="397"/>
                  </a:lnTo>
                  <a:lnTo>
                    <a:pt x="383" y="397"/>
                  </a:lnTo>
                  <a:lnTo>
                    <a:pt x="382" y="397"/>
                  </a:lnTo>
                  <a:lnTo>
                    <a:pt x="382" y="397"/>
                  </a:lnTo>
                  <a:lnTo>
                    <a:pt x="381" y="397"/>
                  </a:lnTo>
                  <a:lnTo>
                    <a:pt x="380" y="397"/>
                  </a:lnTo>
                  <a:lnTo>
                    <a:pt x="380" y="397"/>
                  </a:lnTo>
                  <a:lnTo>
                    <a:pt x="380" y="398"/>
                  </a:lnTo>
                  <a:lnTo>
                    <a:pt x="379" y="398"/>
                  </a:lnTo>
                  <a:lnTo>
                    <a:pt x="379" y="398"/>
                  </a:lnTo>
                  <a:lnTo>
                    <a:pt x="379" y="399"/>
                  </a:lnTo>
                  <a:lnTo>
                    <a:pt x="377" y="399"/>
                  </a:lnTo>
                  <a:lnTo>
                    <a:pt x="372" y="397"/>
                  </a:lnTo>
                  <a:lnTo>
                    <a:pt x="359" y="382"/>
                  </a:lnTo>
                  <a:lnTo>
                    <a:pt x="356" y="380"/>
                  </a:lnTo>
                  <a:lnTo>
                    <a:pt x="348" y="379"/>
                  </a:lnTo>
                  <a:lnTo>
                    <a:pt x="347" y="379"/>
                  </a:lnTo>
                  <a:lnTo>
                    <a:pt x="335" y="383"/>
                  </a:lnTo>
                  <a:lnTo>
                    <a:pt x="321" y="385"/>
                  </a:lnTo>
                  <a:lnTo>
                    <a:pt x="313" y="385"/>
                  </a:lnTo>
                  <a:lnTo>
                    <a:pt x="301" y="384"/>
                  </a:lnTo>
                  <a:lnTo>
                    <a:pt x="298" y="382"/>
                  </a:lnTo>
                  <a:lnTo>
                    <a:pt x="294" y="379"/>
                  </a:lnTo>
                  <a:lnTo>
                    <a:pt x="291" y="377"/>
                  </a:lnTo>
                  <a:lnTo>
                    <a:pt x="290" y="378"/>
                  </a:lnTo>
                  <a:lnTo>
                    <a:pt x="288" y="380"/>
                  </a:lnTo>
                  <a:lnTo>
                    <a:pt x="282" y="387"/>
                  </a:lnTo>
                  <a:lnTo>
                    <a:pt x="281" y="387"/>
                  </a:lnTo>
                  <a:lnTo>
                    <a:pt x="279" y="387"/>
                  </a:lnTo>
                  <a:lnTo>
                    <a:pt x="277" y="387"/>
                  </a:lnTo>
                  <a:lnTo>
                    <a:pt x="276" y="385"/>
                  </a:lnTo>
                  <a:lnTo>
                    <a:pt x="274" y="372"/>
                  </a:lnTo>
                  <a:lnTo>
                    <a:pt x="267" y="365"/>
                  </a:lnTo>
                  <a:lnTo>
                    <a:pt x="266" y="364"/>
                  </a:lnTo>
                  <a:lnTo>
                    <a:pt x="265" y="364"/>
                  </a:lnTo>
                  <a:lnTo>
                    <a:pt x="259" y="369"/>
                  </a:lnTo>
                  <a:lnTo>
                    <a:pt x="257" y="369"/>
                  </a:lnTo>
                  <a:lnTo>
                    <a:pt x="255" y="369"/>
                  </a:lnTo>
                  <a:lnTo>
                    <a:pt x="253" y="368"/>
                  </a:lnTo>
                  <a:lnTo>
                    <a:pt x="239" y="357"/>
                  </a:lnTo>
                  <a:lnTo>
                    <a:pt x="235" y="354"/>
                  </a:lnTo>
                  <a:lnTo>
                    <a:pt x="231" y="352"/>
                  </a:lnTo>
                  <a:lnTo>
                    <a:pt x="224" y="350"/>
                  </a:lnTo>
                  <a:lnTo>
                    <a:pt x="223" y="350"/>
                  </a:lnTo>
                  <a:lnTo>
                    <a:pt x="222" y="348"/>
                  </a:lnTo>
                  <a:lnTo>
                    <a:pt x="222" y="347"/>
                  </a:lnTo>
                  <a:lnTo>
                    <a:pt x="223" y="345"/>
                  </a:lnTo>
                  <a:lnTo>
                    <a:pt x="229" y="340"/>
                  </a:lnTo>
                  <a:lnTo>
                    <a:pt x="231" y="336"/>
                  </a:lnTo>
                  <a:lnTo>
                    <a:pt x="233" y="335"/>
                  </a:lnTo>
                  <a:lnTo>
                    <a:pt x="231" y="333"/>
                  </a:lnTo>
                  <a:lnTo>
                    <a:pt x="229" y="330"/>
                  </a:lnTo>
                  <a:lnTo>
                    <a:pt x="226" y="330"/>
                  </a:lnTo>
                  <a:lnTo>
                    <a:pt x="220" y="332"/>
                  </a:lnTo>
                  <a:lnTo>
                    <a:pt x="218" y="332"/>
                  </a:lnTo>
                  <a:lnTo>
                    <a:pt x="211" y="329"/>
                  </a:lnTo>
                  <a:lnTo>
                    <a:pt x="205" y="324"/>
                  </a:lnTo>
                  <a:lnTo>
                    <a:pt x="202" y="322"/>
                  </a:lnTo>
                  <a:lnTo>
                    <a:pt x="200" y="322"/>
                  </a:lnTo>
                  <a:lnTo>
                    <a:pt x="196" y="324"/>
                  </a:lnTo>
                  <a:lnTo>
                    <a:pt x="191" y="323"/>
                  </a:lnTo>
                  <a:lnTo>
                    <a:pt x="188" y="323"/>
                  </a:lnTo>
                  <a:lnTo>
                    <a:pt x="179" y="326"/>
                  </a:lnTo>
                  <a:lnTo>
                    <a:pt x="175" y="326"/>
                  </a:lnTo>
                  <a:lnTo>
                    <a:pt x="174" y="325"/>
                  </a:lnTo>
                  <a:lnTo>
                    <a:pt x="172" y="319"/>
                  </a:lnTo>
                  <a:lnTo>
                    <a:pt x="173" y="311"/>
                  </a:lnTo>
                  <a:lnTo>
                    <a:pt x="175" y="308"/>
                  </a:lnTo>
                  <a:lnTo>
                    <a:pt x="176" y="304"/>
                  </a:lnTo>
                  <a:lnTo>
                    <a:pt x="176" y="291"/>
                  </a:lnTo>
                  <a:lnTo>
                    <a:pt x="174" y="283"/>
                  </a:lnTo>
                  <a:lnTo>
                    <a:pt x="173" y="274"/>
                  </a:lnTo>
                  <a:lnTo>
                    <a:pt x="170" y="264"/>
                  </a:lnTo>
                  <a:lnTo>
                    <a:pt x="164" y="264"/>
                  </a:lnTo>
                  <a:lnTo>
                    <a:pt x="158" y="261"/>
                  </a:lnTo>
                  <a:lnTo>
                    <a:pt x="154" y="246"/>
                  </a:lnTo>
                  <a:lnTo>
                    <a:pt x="156" y="241"/>
                  </a:lnTo>
                  <a:lnTo>
                    <a:pt x="158" y="239"/>
                  </a:lnTo>
                  <a:lnTo>
                    <a:pt x="158" y="239"/>
                  </a:lnTo>
                  <a:lnTo>
                    <a:pt x="164" y="227"/>
                  </a:lnTo>
                  <a:lnTo>
                    <a:pt x="165" y="226"/>
                  </a:lnTo>
                  <a:lnTo>
                    <a:pt x="167" y="226"/>
                  </a:lnTo>
                  <a:lnTo>
                    <a:pt x="168" y="226"/>
                  </a:lnTo>
                  <a:lnTo>
                    <a:pt x="169" y="227"/>
                  </a:lnTo>
                  <a:lnTo>
                    <a:pt x="170" y="228"/>
                  </a:lnTo>
                  <a:lnTo>
                    <a:pt x="171" y="228"/>
                  </a:lnTo>
                  <a:lnTo>
                    <a:pt x="173" y="227"/>
                  </a:lnTo>
                  <a:lnTo>
                    <a:pt x="174" y="227"/>
                  </a:lnTo>
                  <a:lnTo>
                    <a:pt x="176" y="227"/>
                  </a:lnTo>
                  <a:lnTo>
                    <a:pt x="178" y="227"/>
                  </a:lnTo>
                  <a:lnTo>
                    <a:pt x="178" y="226"/>
                  </a:lnTo>
                  <a:lnTo>
                    <a:pt x="179" y="221"/>
                  </a:lnTo>
                  <a:lnTo>
                    <a:pt x="180" y="217"/>
                  </a:lnTo>
                  <a:lnTo>
                    <a:pt x="183" y="211"/>
                  </a:lnTo>
                  <a:lnTo>
                    <a:pt x="188" y="203"/>
                  </a:lnTo>
                  <a:lnTo>
                    <a:pt x="196" y="193"/>
                  </a:lnTo>
                  <a:lnTo>
                    <a:pt x="197" y="190"/>
                  </a:lnTo>
                  <a:lnTo>
                    <a:pt x="199" y="185"/>
                  </a:lnTo>
                  <a:lnTo>
                    <a:pt x="184" y="175"/>
                  </a:lnTo>
                  <a:lnTo>
                    <a:pt x="181" y="172"/>
                  </a:lnTo>
                  <a:lnTo>
                    <a:pt x="160" y="162"/>
                  </a:lnTo>
                  <a:lnTo>
                    <a:pt x="155" y="162"/>
                  </a:lnTo>
                  <a:lnTo>
                    <a:pt x="151" y="162"/>
                  </a:lnTo>
                  <a:lnTo>
                    <a:pt x="150" y="163"/>
                  </a:lnTo>
                  <a:lnTo>
                    <a:pt x="148" y="166"/>
                  </a:lnTo>
                  <a:lnTo>
                    <a:pt x="145" y="168"/>
                  </a:lnTo>
                  <a:lnTo>
                    <a:pt x="142" y="169"/>
                  </a:lnTo>
                  <a:lnTo>
                    <a:pt x="132" y="173"/>
                  </a:lnTo>
                  <a:lnTo>
                    <a:pt x="128" y="173"/>
                  </a:lnTo>
                  <a:lnTo>
                    <a:pt x="119" y="173"/>
                  </a:lnTo>
                  <a:lnTo>
                    <a:pt x="113" y="170"/>
                  </a:lnTo>
                  <a:lnTo>
                    <a:pt x="112" y="165"/>
                  </a:lnTo>
                  <a:lnTo>
                    <a:pt x="111" y="161"/>
                  </a:lnTo>
                  <a:lnTo>
                    <a:pt x="103" y="154"/>
                  </a:lnTo>
                  <a:lnTo>
                    <a:pt x="95" y="151"/>
                  </a:lnTo>
                  <a:lnTo>
                    <a:pt x="90" y="152"/>
                  </a:lnTo>
                  <a:lnTo>
                    <a:pt x="82" y="153"/>
                  </a:lnTo>
                  <a:lnTo>
                    <a:pt x="75" y="152"/>
                  </a:lnTo>
                  <a:lnTo>
                    <a:pt x="73" y="153"/>
                  </a:lnTo>
                  <a:lnTo>
                    <a:pt x="71" y="155"/>
                  </a:lnTo>
                  <a:lnTo>
                    <a:pt x="68" y="156"/>
                  </a:lnTo>
                  <a:lnTo>
                    <a:pt x="62" y="157"/>
                  </a:lnTo>
                  <a:lnTo>
                    <a:pt x="58" y="160"/>
                  </a:lnTo>
                  <a:lnTo>
                    <a:pt x="55" y="160"/>
                  </a:lnTo>
                  <a:lnTo>
                    <a:pt x="54" y="160"/>
                  </a:lnTo>
                  <a:lnTo>
                    <a:pt x="50" y="156"/>
                  </a:lnTo>
                  <a:lnTo>
                    <a:pt x="44" y="148"/>
                  </a:lnTo>
                  <a:lnTo>
                    <a:pt x="39" y="145"/>
                  </a:lnTo>
                  <a:lnTo>
                    <a:pt x="29" y="137"/>
                  </a:lnTo>
                  <a:lnTo>
                    <a:pt x="19" y="133"/>
                  </a:lnTo>
                  <a:lnTo>
                    <a:pt x="12" y="134"/>
                  </a:lnTo>
                  <a:lnTo>
                    <a:pt x="9" y="134"/>
                  </a:lnTo>
                  <a:lnTo>
                    <a:pt x="7" y="133"/>
                  </a:lnTo>
                  <a:lnTo>
                    <a:pt x="6" y="132"/>
                  </a:lnTo>
                  <a:lnTo>
                    <a:pt x="5" y="123"/>
                  </a:lnTo>
                  <a:lnTo>
                    <a:pt x="6" y="119"/>
                  </a:lnTo>
                  <a:lnTo>
                    <a:pt x="5" y="116"/>
                  </a:lnTo>
                  <a:lnTo>
                    <a:pt x="0" y="112"/>
                  </a:lnTo>
                  <a:lnTo>
                    <a:pt x="0" y="112"/>
                  </a:lnTo>
                  <a:lnTo>
                    <a:pt x="3" y="105"/>
                  </a:lnTo>
                  <a:lnTo>
                    <a:pt x="6" y="103"/>
                  </a:lnTo>
                  <a:lnTo>
                    <a:pt x="8" y="101"/>
                  </a:lnTo>
                  <a:lnTo>
                    <a:pt x="14" y="96"/>
                  </a:lnTo>
                  <a:lnTo>
                    <a:pt x="18" y="94"/>
                  </a:lnTo>
                  <a:lnTo>
                    <a:pt x="25" y="92"/>
                  </a:lnTo>
                  <a:lnTo>
                    <a:pt x="26" y="93"/>
                  </a:lnTo>
                  <a:lnTo>
                    <a:pt x="28" y="92"/>
                  </a:lnTo>
                  <a:lnTo>
                    <a:pt x="28" y="90"/>
                  </a:lnTo>
                  <a:lnTo>
                    <a:pt x="27" y="87"/>
                  </a:lnTo>
                  <a:lnTo>
                    <a:pt x="26" y="84"/>
                  </a:lnTo>
                  <a:lnTo>
                    <a:pt x="23" y="82"/>
                  </a:lnTo>
                  <a:lnTo>
                    <a:pt x="22" y="80"/>
                  </a:lnTo>
                  <a:lnTo>
                    <a:pt x="23" y="80"/>
                  </a:lnTo>
                  <a:lnTo>
                    <a:pt x="24" y="79"/>
                  </a:lnTo>
                  <a:lnTo>
                    <a:pt x="48" y="63"/>
                  </a:lnTo>
                  <a:lnTo>
                    <a:pt x="48" y="62"/>
                  </a:lnTo>
                  <a:lnTo>
                    <a:pt x="52" y="60"/>
                  </a:lnTo>
                  <a:lnTo>
                    <a:pt x="54" y="60"/>
                  </a:lnTo>
                  <a:lnTo>
                    <a:pt x="59" y="60"/>
                  </a:lnTo>
                  <a:lnTo>
                    <a:pt x="72" y="64"/>
                  </a:lnTo>
                  <a:lnTo>
                    <a:pt x="75" y="67"/>
                  </a:lnTo>
                  <a:lnTo>
                    <a:pt x="75" y="72"/>
                  </a:lnTo>
                  <a:lnTo>
                    <a:pt x="76" y="73"/>
                  </a:lnTo>
                  <a:lnTo>
                    <a:pt x="80" y="70"/>
                  </a:lnTo>
                  <a:lnTo>
                    <a:pt x="88" y="65"/>
                  </a:lnTo>
                  <a:lnTo>
                    <a:pt x="95" y="58"/>
                  </a:lnTo>
                  <a:lnTo>
                    <a:pt x="97" y="55"/>
                  </a:lnTo>
                  <a:lnTo>
                    <a:pt x="97" y="46"/>
                  </a:lnTo>
                  <a:lnTo>
                    <a:pt x="102" y="27"/>
                  </a:lnTo>
                  <a:lnTo>
                    <a:pt x="106" y="9"/>
                  </a:lnTo>
                  <a:lnTo>
                    <a:pt x="107" y="4"/>
                  </a:lnTo>
                  <a:lnTo>
                    <a:pt x="106" y="2"/>
                  </a:lnTo>
                  <a:lnTo>
                    <a:pt x="104" y="0"/>
                  </a:lnTo>
                  <a:lnTo>
                    <a:pt x="104" y="0"/>
                  </a:lnTo>
                  <a:lnTo>
                    <a:pt x="989" y="0"/>
                  </a:lnTo>
                  <a:lnTo>
                    <a:pt x="989" y="0"/>
                  </a:lnTo>
                  <a:lnTo>
                    <a:pt x="989" y="0"/>
                  </a:lnTo>
                  <a:lnTo>
                    <a:pt x="98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19" name="Freeform 709"/>
            <p:cNvSpPr>
              <a:spLocks/>
            </p:cNvSpPr>
            <p:nvPr/>
          </p:nvSpPr>
          <p:spPr bwMode="auto">
            <a:xfrm>
              <a:off x="8047038" y="4953000"/>
              <a:ext cx="6350" cy="6350"/>
            </a:xfrm>
            <a:custGeom>
              <a:avLst/>
              <a:gdLst>
                <a:gd name="T0" fmla="*/ 3 w 10"/>
                <a:gd name="T1" fmla="*/ 1 h 11"/>
                <a:gd name="T2" fmla="*/ 3 w 10"/>
                <a:gd name="T3" fmla="*/ 1 h 11"/>
                <a:gd name="T4" fmla="*/ 3 w 10"/>
                <a:gd name="T5" fmla="*/ 1 h 11"/>
                <a:gd name="T6" fmla="*/ 3 w 10"/>
                <a:gd name="T7" fmla="*/ 1 h 11"/>
                <a:gd name="T8" fmla="*/ 3 w 10"/>
                <a:gd name="T9" fmla="*/ 1 h 11"/>
                <a:gd name="T10" fmla="*/ 3 w 10"/>
                <a:gd name="T11" fmla="*/ 1 h 11"/>
                <a:gd name="T12" fmla="*/ 3 w 10"/>
                <a:gd name="T13" fmla="*/ 1 h 11"/>
                <a:gd name="T14" fmla="*/ 3 w 10"/>
                <a:gd name="T15" fmla="*/ 1 h 11"/>
                <a:gd name="T16" fmla="*/ 3 w 10"/>
                <a:gd name="T17" fmla="*/ 1 h 11"/>
                <a:gd name="T18" fmla="*/ 4 w 10"/>
                <a:gd name="T19" fmla="*/ 1 h 11"/>
                <a:gd name="T20" fmla="*/ 4 w 10"/>
                <a:gd name="T21" fmla="*/ 1 h 11"/>
                <a:gd name="T22" fmla="*/ 5 w 10"/>
                <a:gd name="T23" fmla="*/ 0 h 11"/>
                <a:gd name="T24" fmla="*/ 6 w 10"/>
                <a:gd name="T25" fmla="*/ 0 h 11"/>
                <a:gd name="T26" fmla="*/ 7 w 10"/>
                <a:gd name="T27" fmla="*/ 0 h 11"/>
                <a:gd name="T28" fmla="*/ 7 w 10"/>
                <a:gd name="T29" fmla="*/ 0 h 11"/>
                <a:gd name="T30" fmla="*/ 8 w 10"/>
                <a:gd name="T31" fmla="*/ 0 h 11"/>
                <a:gd name="T32" fmla="*/ 8 w 10"/>
                <a:gd name="T33" fmla="*/ 0 h 11"/>
                <a:gd name="T34" fmla="*/ 8 w 10"/>
                <a:gd name="T35" fmla="*/ 0 h 11"/>
                <a:gd name="T36" fmla="*/ 10 w 10"/>
                <a:gd name="T37" fmla="*/ 1 h 11"/>
                <a:gd name="T38" fmla="*/ 10 w 10"/>
                <a:gd name="T39" fmla="*/ 1 h 11"/>
                <a:gd name="T40" fmla="*/ 10 w 10"/>
                <a:gd name="T41" fmla="*/ 2 h 11"/>
                <a:gd name="T42" fmla="*/ 10 w 10"/>
                <a:gd name="T43" fmla="*/ 2 h 11"/>
                <a:gd name="T44" fmla="*/ 10 w 10"/>
                <a:gd name="T45" fmla="*/ 4 h 11"/>
                <a:gd name="T46" fmla="*/ 10 w 10"/>
                <a:gd name="T47" fmla="*/ 5 h 11"/>
                <a:gd name="T48" fmla="*/ 10 w 10"/>
                <a:gd name="T49" fmla="*/ 6 h 11"/>
                <a:gd name="T50" fmla="*/ 8 w 10"/>
                <a:gd name="T51" fmla="*/ 8 h 11"/>
                <a:gd name="T52" fmla="*/ 7 w 10"/>
                <a:gd name="T53" fmla="*/ 9 h 11"/>
                <a:gd name="T54" fmla="*/ 6 w 10"/>
                <a:gd name="T55" fmla="*/ 10 h 11"/>
                <a:gd name="T56" fmla="*/ 5 w 10"/>
                <a:gd name="T57" fmla="*/ 10 h 11"/>
                <a:gd name="T58" fmla="*/ 3 w 10"/>
                <a:gd name="T59" fmla="*/ 11 h 11"/>
                <a:gd name="T60" fmla="*/ 2 w 10"/>
                <a:gd name="T61" fmla="*/ 11 h 11"/>
                <a:gd name="T62" fmla="*/ 1 w 10"/>
                <a:gd name="T63" fmla="*/ 10 h 11"/>
                <a:gd name="T64" fmla="*/ 1 w 10"/>
                <a:gd name="T65" fmla="*/ 10 h 11"/>
                <a:gd name="T66" fmla="*/ 0 w 10"/>
                <a:gd name="T67" fmla="*/ 9 h 11"/>
                <a:gd name="T68" fmla="*/ 0 w 10"/>
                <a:gd name="T69" fmla="*/ 9 h 11"/>
                <a:gd name="T70" fmla="*/ 0 w 10"/>
                <a:gd name="T71" fmla="*/ 9 h 11"/>
                <a:gd name="T72" fmla="*/ 0 w 10"/>
                <a:gd name="T73" fmla="*/ 9 h 11"/>
                <a:gd name="T74" fmla="*/ 0 w 10"/>
                <a:gd name="T75" fmla="*/ 9 h 11"/>
                <a:gd name="T76" fmla="*/ 1 w 10"/>
                <a:gd name="T77" fmla="*/ 8 h 11"/>
                <a:gd name="T78" fmla="*/ 1 w 10"/>
                <a:gd name="T79" fmla="*/ 8 h 11"/>
                <a:gd name="T80" fmla="*/ 1 w 10"/>
                <a:gd name="T81" fmla="*/ 7 h 11"/>
                <a:gd name="T82" fmla="*/ 1 w 10"/>
                <a:gd name="T83" fmla="*/ 7 h 11"/>
                <a:gd name="T84" fmla="*/ 1 w 10"/>
                <a:gd name="T85" fmla="*/ 7 h 11"/>
                <a:gd name="T86" fmla="*/ 1 w 10"/>
                <a:gd name="T87" fmla="*/ 6 h 11"/>
                <a:gd name="T88" fmla="*/ 1 w 10"/>
                <a:gd name="T89" fmla="*/ 6 h 11"/>
                <a:gd name="T90" fmla="*/ 1 w 10"/>
                <a:gd name="T91" fmla="*/ 6 h 11"/>
                <a:gd name="T92" fmla="*/ 1 w 10"/>
                <a:gd name="T93" fmla="*/ 5 h 11"/>
                <a:gd name="T94" fmla="*/ 1 w 10"/>
                <a:gd name="T95" fmla="*/ 5 h 11"/>
                <a:gd name="T96" fmla="*/ 1 w 10"/>
                <a:gd name="T97" fmla="*/ 4 h 11"/>
                <a:gd name="T98" fmla="*/ 1 w 10"/>
                <a:gd name="T99" fmla="*/ 4 h 11"/>
                <a:gd name="T100" fmla="*/ 1 w 10"/>
                <a:gd name="T101" fmla="*/ 2 h 11"/>
                <a:gd name="T102" fmla="*/ 2 w 10"/>
                <a:gd name="T103" fmla="*/ 2 h 11"/>
                <a:gd name="T104" fmla="*/ 2 w 10"/>
                <a:gd name="T105" fmla="*/ 1 h 11"/>
                <a:gd name="T106" fmla="*/ 3 w 10"/>
                <a:gd name="T107" fmla="*/ 1 h 11"/>
                <a:gd name="T108" fmla="*/ 3 w 10"/>
                <a:gd name="T109" fmla="*/ 1 h 11"/>
                <a:gd name="T110" fmla="*/ 3 w 10"/>
                <a:gd name="T111" fmla="*/ 1 h 11"/>
                <a:gd name="T112" fmla="*/ 3 w 10"/>
                <a:gd name="T113" fmla="*/ 1 h 11"/>
                <a:gd name="T114" fmla="*/ 3 w 10"/>
                <a:gd name="T115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0" h="11">
                  <a:moveTo>
                    <a:pt x="3" y="1"/>
                  </a:move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0" y="0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10" y="7"/>
                  </a:lnTo>
                  <a:lnTo>
                    <a:pt x="8" y="8"/>
                  </a:lnTo>
                  <a:lnTo>
                    <a:pt x="8" y="8"/>
                  </a:lnTo>
                  <a:lnTo>
                    <a:pt x="7" y="9"/>
                  </a:lnTo>
                  <a:lnTo>
                    <a:pt x="7" y="9"/>
                  </a:lnTo>
                  <a:lnTo>
                    <a:pt x="6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3" y="11"/>
                  </a:lnTo>
                  <a:lnTo>
                    <a:pt x="3" y="11"/>
                  </a:lnTo>
                  <a:lnTo>
                    <a:pt x="2" y="11"/>
                  </a:lnTo>
                  <a:lnTo>
                    <a:pt x="2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2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64" name="海南（小图）"/>
          <p:cNvGrpSpPr/>
          <p:nvPr/>
        </p:nvGrpSpPr>
        <p:grpSpPr>
          <a:xfrm>
            <a:off x="10424295" y="4776981"/>
            <a:ext cx="275350" cy="230525"/>
            <a:chOff x="8007350" y="5032375"/>
            <a:chExt cx="204788" cy="171450"/>
          </a:xfrm>
          <a:solidFill>
            <a:srgbClr val="BFBFBF"/>
          </a:solidFill>
        </p:grpSpPr>
        <p:sp>
          <p:nvSpPr>
            <p:cNvPr id="116" name="Freeform 714"/>
            <p:cNvSpPr>
              <a:spLocks/>
            </p:cNvSpPr>
            <p:nvPr/>
          </p:nvSpPr>
          <p:spPr bwMode="auto">
            <a:xfrm>
              <a:off x="8007350" y="5032375"/>
              <a:ext cx="204788" cy="171450"/>
            </a:xfrm>
            <a:custGeom>
              <a:avLst/>
              <a:gdLst>
                <a:gd name="T0" fmla="*/ 61 w 389"/>
                <a:gd name="T1" fmla="*/ 97 h 326"/>
                <a:gd name="T2" fmla="*/ 94 w 389"/>
                <a:gd name="T3" fmla="*/ 82 h 326"/>
                <a:gd name="T4" fmla="*/ 107 w 389"/>
                <a:gd name="T5" fmla="*/ 72 h 326"/>
                <a:gd name="T6" fmla="*/ 113 w 389"/>
                <a:gd name="T7" fmla="*/ 73 h 326"/>
                <a:gd name="T8" fmla="*/ 99 w 389"/>
                <a:gd name="T9" fmla="*/ 68 h 326"/>
                <a:gd name="T10" fmla="*/ 90 w 389"/>
                <a:gd name="T11" fmla="*/ 67 h 326"/>
                <a:gd name="T12" fmla="*/ 106 w 389"/>
                <a:gd name="T13" fmla="*/ 44 h 326"/>
                <a:gd name="T14" fmla="*/ 126 w 389"/>
                <a:gd name="T15" fmla="*/ 44 h 326"/>
                <a:gd name="T16" fmla="*/ 147 w 389"/>
                <a:gd name="T17" fmla="*/ 48 h 326"/>
                <a:gd name="T18" fmla="*/ 153 w 389"/>
                <a:gd name="T19" fmla="*/ 33 h 326"/>
                <a:gd name="T20" fmla="*/ 171 w 389"/>
                <a:gd name="T21" fmla="*/ 26 h 326"/>
                <a:gd name="T22" fmla="*/ 189 w 389"/>
                <a:gd name="T23" fmla="*/ 33 h 326"/>
                <a:gd name="T24" fmla="*/ 198 w 389"/>
                <a:gd name="T25" fmla="*/ 36 h 326"/>
                <a:gd name="T26" fmla="*/ 206 w 389"/>
                <a:gd name="T27" fmla="*/ 29 h 326"/>
                <a:gd name="T28" fmla="*/ 220 w 389"/>
                <a:gd name="T29" fmla="*/ 38 h 326"/>
                <a:gd name="T30" fmla="*/ 231 w 389"/>
                <a:gd name="T31" fmla="*/ 32 h 326"/>
                <a:gd name="T32" fmla="*/ 243 w 389"/>
                <a:gd name="T33" fmla="*/ 24 h 326"/>
                <a:gd name="T34" fmla="*/ 259 w 389"/>
                <a:gd name="T35" fmla="*/ 21 h 326"/>
                <a:gd name="T36" fmla="*/ 275 w 389"/>
                <a:gd name="T37" fmla="*/ 19 h 326"/>
                <a:gd name="T38" fmla="*/ 290 w 389"/>
                <a:gd name="T39" fmla="*/ 17 h 326"/>
                <a:gd name="T40" fmla="*/ 317 w 389"/>
                <a:gd name="T41" fmla="*/ 40 h 326"/>
                <a:gd name="T42" fmla="*/ 324 w 389"/>
                <a:gd name="T43" fmla="*/ 37 h 326"/>
                <a:gd name="T44" fmla="*/ 313 w 389"/>
                <a:gd name="T45" fmla="*/ 23 h 326"/>
                <a:gd name="T46" fmla="*/ 325 w 389"/>
                <a:gd name="T47" fmla="*/ 9 h 326"/>
                <a:gd name="T48" fmla="*/ 333 w 389"/>
                <a:gd name="T49" fmla="*/ 2 h 326"/>
                <a:gd name="T50" fmla="*/ 358 w 389"/>
                <a:gd name="T51" fmla="*/ 27 h 326"/>
                <a:gd name="T52" fmla="*/ 383 w 389"/>
                <a:gd name="T53" fmla="*/ 59 h 326"/>
                <a:gd name="T54" fmla="*/ 382 w 389"/>
                <a:gd name="T55" fmla="*/ 85 h 326"/>
                <a:gd name="T56" fmla="*/ 359 w 389"/>
                <a:gd name="T57" fmla="*/ 100 h 326"/>
                <a:gd name="T58" fmla="*/ 350 w 389"/>
                <a:gd name="T59" fmla="*/ 112 h 326"/>
                <a:gd name="T60" fmla="*/ 330 w 389"/>
                <a:gd name="T61" fmla="*/ 131 h 326"/>
                <a:gd name="T62" fmla="*/ 326 w 389"/>
                <a:gd name="T63" fmla="*/ 147 h 326"/>
                <a:gd name="T64" fmla="*/ 315 w 389"/>
                <a:gd name="T65" fmla="*/ 176 h 326"/>
                <a:gd name="T66" fmla="*/ 305 w 389"/>
                <a:gd name="T67" fmla="*/ 203 h 326"/>
                <a:gd name="T68" fmla="*/ 294 w 389"/>
                <a:gd name="T69" fmla="*/ 216 h 326"/>
                <a:gd name="T70" fmla="*/ 305 w 389"/>
                <a:gd name="T71" fmla="*/ 216 h 326"/>
                <a:gd name="T72" fmla="*/ 309 w 389"/>
                <a:gd name="T73" fmla="*/ 221 h 326"/>
                <a:gd name="T74" fmla="*/ 299 w 389"/>
                <a:gd name="T75" fmla="*/ 227 h 326"/>
                <a:gd name="T76" fmla="*/ 290 w 389"/>
                <a:gd name="T77" fmla="*/ 245 h 326"/>
                <a:gd name="T78" fmla="*/ 270 w 389"/>
                <a:gd name="T79" fmla="*/ 245 h 326"/>
                <a:gd name="T80" fmla="*/ 244 w 389"/>
                <a:gd name="T81" fmla="*/ 263 h 326"/>
                <a:gd name="T82" fmla="*/ 233 w 389"/>
                <a:gd name="T83" fmla="*/ 289 h 326"/>
                <a:gd name="T84" fmla="*/ 219 w 389"/>
                <a:gd name="T85" fmla="*/ 288 h 326"/>
                <a:gd name="T86" fmla="*/ 225 w 389"/>
                <a:gd name="T87" fmla="*/ 279 h 326"/>
                <a:gd name="T88" fmla="*/ 192 w 389"/>
                <a:gd name="T89" fmla="*/ 289 h 326"/>
                <a:gd name="T90" fmla="*/ 179 w 389"/>
                <a:gd name="T91" fmla="*/ 304 h 326"/>
                <a:gd name="T92" fmla="*/ 173 w 389"/>
                <a:gd name="T93" fmla="*/ 320 h 326"/>
                <a:gd name="T94" fmla="*/ 163 w 389"/>
                <a:gd name="T95" fmla="*/ 316 h 326"/>
                <a:gd name="T96" fmla="*/ 156 w 389"/>
                <a:gd name="T97" fmla="*/ 325 h 326"/>
                <a:gd name="T98" fmla="*/ 150 w 389"/>
                <a:gd name="T99" fmla="*/ 318 h 326"/>
                <a:gd name="T100" fmla="*/ 136 w 389"/>
                <a:gd name="T101" fmla="*/ 322 h 326"/>
                <a:gd name="T102" fmla="*/ 138 w 389"/>
                <a:gd name="T103" fmla="*/ 309 h 326"/>
                <a:gd name="T104" fmla="*/ 88 w 389"/>
                <a:gd name="T105" fmla="*/ 305 h 326"/>
                <a:gd name="T106" fmla="*/ 74 w 389"/>
                <a:gd name="T107" fmla="*/ 292 h 326"/>
                <a:gd name="T108" fmla="*/ 36 w 389"/>
                <a:gd name="T109" fmla="*/ 279 h 326"/>
                <a:gd name="T110" fmla="*/ 9 w 389"/>
                <a:gd name="T111" fmla="*/ 268 h 326"/>
                <a:gd name="T112" fmla="*/ 11 w 389"/>
                <a:gd name="T113" fmla="*/ 231 h 326"/>
                <a:gd name="T114" fmla="*/ 5 w 389"/>
                <a:gd name="T115" fmla="*/ 205 h 326"/>
                <a:gd name="T116" fmla="*/ 3 w 389"/>
                <a:gd name="T117" fmla="*/ 171 h 326"/>
                <a:gd name="T118" fmla="*/ 1 w 389"/>
                <a:gd name="T119" fmla="*/ 154 h 326"/>
                <a:gd name="T120" fmla="*/ 10 w 389"/>
                <a:gd name="T121" fmla="*/ 141 h 326"/>
                <a:gd name="T122" fmla="*/ 10 w 389"/>
                <a:gd name="T123" fmla="*/ 129 h 3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89" h="326">
                  <a:moveTo>
                    <a:pt x="19" y="129"/>
                  </a:moveTo>
                  <a:lnTo>
                    <a:pt x="20" y="129"/>
                  </a:lnTo>
                  <a:lnTo>
                    <a:pt x="20" y="128"/>
                  </a:lnTo>
                  <a:lnTo>
                    <a:pt x="22" y="128"/>
                  </a:lnTo>
                  <a:lnTo>
                    <a:pt x="23" y="127"/>
                  </a:lnTo>
                  <a:lnTo>
                    <a:pt x="25" y="126"/>
                  </a:lnTo>
                  <a:lnTo>
                    <a:pt x="27" y="123"/>
                  </a:lnTo>
                  <a:lnTo>
                    <a:pt x="29" y="122"/>
                  </a:lnTo>
                  <a:lnTo>
                    <a:pt x="31" y="121"/>
                  </a:lnTo>
                  <a:lnTo>
                    <a:pt x="34" y="119"/>
                  </a:lnTo>
                  <a:lnTo>
                    <a:pt x="37" y="118"/>
                  </a:lnTo>
                  <a:lnTo>
                    <a:pt x="39" y="116"/>
                  </a:lnTo>
                  <a:lnTo>
                    <a:pt x="41" y="115"/>
                  </a:lnTo>
                  <a:lnTo>
                    <a:pt x="43" y="114"/>
                  </a:lnTo>
                  <a:lnTo>
                    <a:pt x="44" y="113"/>
                  </a:lnTo>
                  <a:lnTo>
                    <a:pt x="45" y="112"/>
                  </a:lnTo>
                  <a:lnTo>
                    <a:pt x="46" y="111"/>
                  </a:lnTo>
                  <a:lnTo>
                    <a:pt x="47" y="110"/>
                  </a:lnTo>
                  <a:lnTo>
                    <a:pt x="47" y="110"/>
                  </a:lnTo>
                  <a:lnTo>
                    <a:pt x="48" y="109"/>
                  </a:lnTo>
                  <a:lnTo>
                    <a:pt x="48" y="109"/>
                  </a:lnTo>
                  <a:lnTo>
                    <a:pt x="49" y="108"/>
                  </a:lnTo>
                  <a:lnTo>
                    <a:pt x="49" y="108"/>
                  </a:lnTo>
                  <a:lnTo>
                    <a:pt x="51" y="107"/>
                  </a:lnTo>
                  <a:lnTo>
                    <a:pt x="52" y="107"/>
                  </a:lnTo>
                  <a:lnTo>
                    <a:pt x="52" y="105"/>
                  </a:lnTo>
                  <a:lnTo>
                    <a:pt x="53" y="105"/>
                  </a:lnTo>
                  <a:lnTo>
                    <a:pt x="54" y="104"/>
                  </a:lnTo>
                  <a:lnTo>
                    <a:pt x="54" y="103"/>
                  </a:lnTo>
                  <a:lnTo>
                    <a:pt x="55" y="103"/>
                  </a:lnTo>
                  <a:lnTo>
                    <a:pt x="55" y="103"/>
                  </a:lnTo>
                  <a:lnTo>
                    <a:pt x="56" y="102"/>
                  </a:lnTo>
                  <a:lnTo>
                    <a:pt x="56" y="102"/>
                  </a:lnTo>
                  <a:lnTo>
                    <a:pt x="56" y="102"/>
                  </a:lnTo>
                  <a:lnTo>
                    <a:pt x="57" y="101"/>
                  </a:lnTo>
                  <a:lnTo>
                    <a:pt x="57" y="101"/>
                  </a:lnTo>
                  <a:lnTo>
                    <a:pt x="58" y="100"/>
                  </a:lnTo>
                  <a:lnTo>
                    <a:pt x="59" y="99"/>
                  </a:lnTo>
                  <a:lnTo>
                    <a:pt x="59" y="99"/>
                  </a:lnTo>
                  <a:lnTo>
                    <a:pt x="60" y="98"/>
                  </a:lnTo>
                  <a:lnTo>
                    <a:pt x="61" y="97"/>
                  </a:lnTo>
                  <a:lnTo>
                    <a:pt x="62" y="96"/>
                  </a:lnTo>
                  <a:lnTo>
                    <a:pt x="62" y="95"/>
                  </a:lnTo>
                  <a:lnTo>
                    <a:pt x="63" y="95"/>
                  </a:lnTo>
                  <a:lnTo>
                    <a:pt x="64" y="94"/>
                  </a:lnTo>
                  <a:lnTo>
                    <a:pt x="65" y="94"/>
                  </a:lnTo>
                  <a:lnTo>
                    <a:pt x="66" y="93"/>
                  </a:lnTo>
                  <a:lnTo>
                    <a:pt x="66" y="93"/>
                  </a:lnTo>
                  <a:lnTo>
                    <a:pt x="67" y="93"/>
                  </a:lnTo>
                  <a:lnTo>
                    <a:pt x="69" y="92"/>
                  </a:lnTo>
                  <a:lnTo>
                    <a:pt x="69" y="92"/>
                  </a:lnTo>
                  <a:lnTo>
                    <a:pt x="70" y="92"/>
                  </a:lnTo>
                  <a:lnTo>
                    <a:pt x="71" y="92"/>
                  </a:lnTo>
                  <a:lnTo>
                    <a:pt x="72" y="92"/>
                  </a:lnTo>
                  <a:lnTo>
                    <a:pt x="72" y="92"/>
                  </a:lnTo>
                  <a:lnTo>
                    <a:pt x="73" y="92"/>
                  </a:lnTo>
                  <a:lnTo>
                    <a:pt x="74" y="91"/>
                  </a:lnTo>
                  <a:lnTo>
                    <a:pt x="75" y="91"/>
                  </a:lnTo>
                  <a:lnTo>
                    <a:pt x="75" y="91"/>
                  </a:lnTo>
                  <a:lnTo>
                    <a:pt x="76" y="91"/>
                  </a:lnTo>
                  <a:lnTo>
                    <a:pt x="77" y="91"/>
                  </a:lnTo>
                  <a:lnTo>
                    <a:pt x="78" y="90"/>
                  </a:lnTo>
                  <a:lnTo>
                    <a:pt x="78" y="90"/>
                  </a:lnTo>
                  <a:lnTo>
                    <a:pt x="79" y="90"/>
                  </a:lnTo>
                  <a:lnTo>
                    <a:pt x="80" y="90"/>
                  </a:lnTo>
                  <a:lnTo>
                    <a:pt x="80" y="89"/>
                  </a:lnTo>
                  <a:lnTo>
                    <a:pt x="81" y="89"/>
                  </a:lnTo>
                  <a:lnTo>
                    <a:pt x="82" y="87"/>
                  </a:lnTo>
                  <a:lnTo>
                    <a:pt x="83" y="87"/>
                  </a:lnTo>
                  <a:lnTo>
                    <a:pt x="84" y="86"/>
                  </a:lnTo>
                  <a:lnTo>
                    <a:pt x="85" y="86"/>
                  </a:lnTo>
                  <a:lnTo>
                    <a:pt x="87" y="85"/>
                  </a:lnTo>
                  <a:lnTo>
                    <a:pt x="88" y="85"/>
                  </a:lnTo>
                  <a:lnTo>
                    <a:pt x="89" y="84"/>
                  </a:lnTo>
                  <a:lnTo>
                    <a:pt x="90" y="84"/>
                  </a:lnTo>
                  <a:lnTo>
                    <a:pt x="91" y="83"/>
                  </a:lnTo>
                  <a:lnTo>
                    <a:pt x="91" y="83"/>
                  </a:lnTo>
                  <a:lnTo>
                    <a:pt x="92" y="83"/>
                  </a:lnTo>
                  <a:lnTo>
                    <a:pt x="93" y="82"/>
                  </a:lnTo>
                  <a:lnTo>
                    <a:pt x="93" y="82"/>
                  </a:lnTo>
                  <a:lnTo>
                    <a:pt x="94" y="82"/>
                  </a:lnTo>
                  <a:lnTo>
                    <a:pt x="94" y="82"/>
                  </a:lnTo>
                  <a:lnTo>
                    <a:pt x="94" y="81"/>
                  </a:lnTo>
                  <a:lnTo>
                    <a:pt x="95" y="81"/>
                  </a:lnTo>
                  <a:lnTo>
                    <a:pt x="95" y="81"/>
                  </a:lnTo>
                  <a:lnTo>
                    <a:pt x="95" y="80"/>
                  </a:lnTo>
                  <a:lnTo>
                    <a:pt x="95" y="80"/>
                  </a:lnTo>
                  <a:lnTo>
                    <a:pt x="95" y="80"/>
                  </a:lnTo>
                  <a:lnTo>
                    <a:pt x="95" y="79"/>
                  </a:lnTo>
                  <a:lnTo>
                    <a:pt x="96" y="79"/>
                  </a:lnTo>
                  <a:lnTo>
                    <a:pt x="96" y="79"/>
                  </a:lnTo>
                  <a:lnTo>
                    <a:pt x="96" y="78"/>
                  </a:lnTo>
                  <a:lnTo>
                    <a:pt x="96" y="78"/>
                  </a:lnTo>
                  <a:lnTo>
                    <a:pt x="96" y="78"/>
                  </a:lnTo>
                  <a:lnTo>
                    <a:pt x="96" y="77"/>
                  </a:lnTo>
                  <a:lnTo>
                    <a:pt x="96" y="77"/>
                  </a:lnTo>
                  <a:lnTo>
                    <a:pt x="96" y="77"/>
                  </a:lnTo>
                  <a:lnTo>
                    <a:pt x="96" y="77"/>
                  </a:lnTo>
                  <a:lnTo>
                    <a:pt x="96" y="76"/>
                  </a:lnTo>
                  <a:lnTo>
                    <a:pt x="96" y="76"/>
                  </a:lnTo>
                  <a:lnTo>
                    <a:pt x="96" y="76"/>
                  </a:lnTo>
                  <a:lnTo>
                    <a:pt x="96" y="76"/>
                  </a:lnTo>
                  <a:lnTo>
                    <a:pt x="96" y="75"/>
                  </a:lnTo>
                  <a:lnTo>
                    <a:pt x="96" y="75"/>
                  </a:lnTo>
                  <a:lnTo>
                    <a:pt x="96" y="75"/>
                  </a:lnTo>
                  <a:lnTo>
                    <a:pt x="97" y="74"/>
                  </a:lnTo>
                  <a:lnTo>
                    <a:pt x="97" y="74"/>
                  </a:lnTo>
                  <a:lnTo>
                    <a:pt x="97" y="74"/>
                  </a:lnTo>
                  <a:lnTo>
                    <a:pt x="98" y="73"/>
                  </a:lnTo>
                  <a:lnTo>
                    <a:pt x="98" y="73"/>
                  </a:lnTo>
                  <a:lnTo>
                    <a:pt x="99" y="73"/>
                  </a:lnTo>
                  <a:lnTo>
                    <a:pt x="100" y="73"/>
                  </a:lnTo>
                  <a:lnTo>
                    <a:pt x="100" y="72"/>
                  </a:lnTo>
                  <a:lnTo>
                    <a:pt x="101" y="72"/>
                  </a:lnTo>
                  <a:lnTo>
                    <a:pt x="102" y="72"/>
                  </a:lnTo>
                  <a:lnTo>
                    <a:pt x="102" y="72"/>
                  </a:lnTo>
                  <a:lnTo>
                    <a:pt x="103" y="72"/>
                  </a:lnTo>
                  <a:lnTo>
                    <a:pt x="105" y="72"/>
                  </a:lnTo>
                  <a:lnTo>
                    <a:pt x="105" y="72"/>
                  </a:lnTo>
                  <a:lnTo>
                    <a:pt x="105" y="72"/>
                  </a:lnTo>
                  <a:lnTo>
                    <a:pt x="106" y="72"/>
                  </a:lnTo>
                  <a:lnTo>
                    <a:pt x="106" y="72"/>
                  </a:lnTo>
                  <a:lnTo>
                    <a:pt x="107" y="72"/>
                  </a:lnTo>
                  <a:lnTo>
                    <a:pt x="107" y="72"/>
                  </a:lnTo>
                  <a:lnTo>
                    <a:pt x="107" y="72"/>
                  </a:lnTo>
                  <a:lnTo>
                    <a:pt x="108" y="73"/>
                  </a:lnTo>
                  <a:lnTo>
                    <a:pt x="108" y="73"/>
                  </a:lnTo>
                  <a:lnTo>
                    <a:pt x="108" y="73"/>
                  </a:lnTo>
                  <a:lnTo>
                    <a:pt x="109" y="74"/>
                  </a:lnTo>
                  <a:lnTo>
                    <a:pt x="109" y="74"/>
                  </a:lnTo>
                  <a:lnTo>
                    <a:pt x="109" y="75"/>
                  </a:lnTo>
                  <a:lnTo>
                    <a:pt x="110" y="75"/>
                  </a:lnTo>
                  <a:lnTo>
                    <a:pt x="110" y="76"/>
                  </a:lnTo>
                  <a:lnTo>
                    <a:pt x="110" y="76"/>
                  </a:lnTo>
                  <a:lnTo>
                    <a:pt x="110" y="76"/>
                  </a:lnTo>
                  <a:lnTo>
                    <a:pt x="110" y="77"/>
                  </a:lnTo>
                  <a:lnTo>
                    <a:pt x="110" y="77"/>
                  </a:lnTo>
                  <a:lnTo>
                    <a:pt x="110" y="77"/>
                  </a:lnTo>
                  <a:lnTo>
                    <a:pt x="110" y="77"/>
                  </a:lnTo>
                  <a:lnTo>
                    <a:pt x="111" y="77"/>
                  </a:lnTo>
                  <a:lnTo>
                    <a:pt x="111" y="78"/>
                  </a:lnTo>
                  <a:lnTo>
                    <a:pt x="111" y="78"/>
                  </a:lnTo>
                  <a:lnTo>
                    <a:pt x="111" y="78"/>
                  </a:lnTo>
                  <a:lnTo>
                    <a:pt x="111" y="78"/>
                  </a:lnTo>
                  <a:lnTo>
                    <a:pt x="112" y="78"/>
                  </a:lnTo>
                  <a:lnTo>
                    <a:pt x="112" y="78"/>
                  </a:lnTo>
                  <a:lnTo>
                    <a:pt x="112" y="78"/>
                  </a:lnTo>
                  <a:lnTo>
                    <a:pt x="112" y="78"/>
                  </a:lnTo>
                  <a:lnTo>
                    <a:pt x="112" y="78"/>
                  </a:lnTo>
                  <a:lnTo>
                    <a:pt x="113" y="78"/>
                  </a:lnTo>
                  <a:lnTo>
                    <a:pt x="113" y="78"/>
                  </a:lnTo>
                  <a:lnTo>
                    <a:pt x="113" y="77"/>
                  </a:lnTo>
                  <a:lnTo>
                    <a:pt x="113" y="77"/>
                  </a:lnTo>
                  <a:lnTo>
                    <a:pt x="113" y="77"/>
                  </a:lnTo>
                  <a:lnTo>
                    <a:pt x="113" y="76"/>
                  </a:lnTo>
                  <a:lnTo>
                    <a:pt x="113" y="76"/>
                  </a:lnTo>
                  <a:lnTo>
                    <a:pt x="113" y="76"/>
                  </a:lnTo>
                  <a:lnTo>
                    <a:pt x="113" y="75"/>
                  </a:lnTo>
                  <a:lnTo>
                    <a:pt x="113" y="75"/>
                  </a:lnTo>
                  <a:lnTo>
                    <a:pt x="113" y="75"/>
                  </a:lnTo>
                  <a:lnTo>
                    <a:pt x="113" y="74"/>
                  </a:lnTo>
                  <a:lnTo>
                    <a:pt x="113" y="74"/>
                  </a:lnTo>
                  <a:lnTo>
                    <a:pt x="113" y="73"/>
                  </a:lnTo>
                  <a:lnTo>
                    <a:pt x="113" y="73"/>
                  </a:lnTo>
                  <a:lnTo>
                    <a:pt x="113" y="72"/>
                  </a:lnTo>
                  <a:lnTo>
                    <a:pt x="113" y="72"/>
                  </a:lnTo>
                  <a:lnTo>
                    <a:pt x="113" y="71"/>
                  </a:lnTo>
                  <a:lnTo>
                    <a:pt x="113" y="69"/>
                  </a:lnTo>
                  <a:lnTo>
                    <a:pt x="113" y="68"/>
                  </a:lnTo>
                  <a:lnTo>
                    <a:pt x="113" y="68"/>
                  </a:lnTo>
                  <a:lnTo>
                    <a:pt x="113" y="67"/>
                  </a:lnTo>
                  <a:lnTo>
                    <a:pt x="112" y="66"/>
                  </a:lnTo>
                  <a:lnTo>
                    <a:pt x="112" y="65"/>
                  </a:lnTo>
                  <a:lnTo>
                    <a:pt x="112" y="65"/>
                  </a:lnTo>
                  <a:lnTo>
                    <a:pt x="112" y="64"/>
                  </a:lnTo>
                  <a:lnTo>
                    <a:pt x="112" y="64"/>
                  </a:lnTo>
                  <a:lnTo>
                    <a:pt x="112" y="63"/>
                  </a:lnTo>
                  <a:lnTo>
                    <a:pt x="111" y="63"/>
                  </a:lnTo>
                  <a:lnTo>
                    <a:pt x="111" y="63"/>
                  </a:lnTo>
                  <a:lnTo>
                    <a:pt x="111" y="62"/>
                  </a:lnTo>
                  <a:lnTo>
                    <a:pt x="111" y="62"/>
                  </a:lnTo>
                  <a:lnTo>
                    <a:pt x="110" y="62"/>
                  </a:lnTo>
                  <a:lnTo>
                    <a:pt x="110" y="61"/>
                  </a:lnTo>
                  <a:lnTo>
                    <a:pt x="110" y="61"/>
                  </a:lnTo>
                  <a:lnTo>
                    <a:pt x="110" y="61"/>
                  </a:lnTo>
                  <a:lnTo>
                    <a:pt x="109" y="61"/>
                  </a:lnTo>
                  <a:lnTo>
                    <a:pt x="109" y="61"/>
                  </a:lnTo>
                  <a:lnTo>
                    <a:pt x="109" y="60"/>
                  </a:lnTo>
                  <a:lnTo>
                    <a:pt x="108" y="60"/>
                  </a:lnTo>
                  <a:lnTo>
                    <a:pt x="108" y="60"/>
                  </a:lnTo>
                  <a:lnTo>
                    <a:pt x="108" y="60"/>
                  </a:lnTo>
                  <a:lnTo>
                    <a:pt x="108" y="61"/>
                  </a:lnTo>
                  <a:lnTo>
                    <a:pt x="108" y="61"/>
                  </a:lnTo>
                  <a:lnTo>
                    <a:pt x="107" y="61"/>
                  </a:lnTo>
                  <a:lnTo>
                    <a:pt x="107" y="61"/>
                  </a:lnTo>
                  <a:lnTo>
                    <a:pt x="106" y="62"/>
                  </a:lnTo>
                  <a:lnTo>
                    <a:pt x="106" y="62"/>
                  </a:lnTo>
                  <a:lnTo>
                    <a:pt x="105" y="63"/>
                  </a:lnTo>
                  <a:lnTo>
                    <a:pt x="103" y="64"/>
                  </a:lnTo>
                  <a:lnTo>
                    <a:pt x="103" y="64"/>
                  </a:lnTo>
                  <a:lnTo>
                    <a:pt x="102" y="65"/>
                  </a:lnTo>
                  <a:lnTo>
                    <a:pt x="101" y="66"/>
                  </a:lnTo>
                  <a:lnTo>
                    <a:pt x="100" y="67"/>
                  </a:lnTo>
                  <a:lnTo>
                    <a:pt x="100" y="67"/>
                  </a:lnTo>
                  <a:lnTo>
                    <a:pt x="99" y="68"/>
                  </a:lnTo>
                  <a:lnTo>
                    <a:pt x="98" y="68"/>
                  </a:lnTo>
                  <a:lnTo>
                    <a:pt x="98" y="69"/>
                  </a:lnTo>
                  <a:lnTo>
                    <a:pt x="97" y="69"/>
                  </a:lnTo>
                  <a:lnTo>
                    <a:pt x="97" y="69"/>
                  </a:lnTo>
                  <a:lnTo>
                    <a:pt x="97" y="69"/>
                  </a:lnTo>
                  <a:lnTo>
                    <a:pt x="97" y="71"/>
                  </a:lnTo>
                  <a:lnTo>
                    <a:pt x="96" y="71"/>
                  </a:lnTo>
                  <a:lnTo>
                    <a:pt x="96" y="71"/>
                  </a:lnTo>
                  <a:lnTo>
                    <a:pt x="96" y="71"/>
                  </a:lnTo>
                  <a:lnTo>
                    <a:pt x="96" y="71"/>
                  </a:lnTo>
                  <a:lnTo>
                    <a:pt x="95" y="71"/>
                  </a:lnTo>
                  <a:lnTo>
                    <a:pt x="95" y="71"/>
                  </a:lnTo>
                  <a:lnTo>
                    <a:pt x="95" y="71"/>
                  </a:lnTo>
                  <a:lnTo>
                    <a:pt x="95" y="71"/>
                  </a:lnTo>
                  <a:lnTo>
                    <a:pt x="95" y="71"/>
                  </a:lnTo>
                  <a:lnTo>
                    <a:pt x="94" y="71"/>
                  </a:lnTo>
                  <a:lnTo>
                    <a:pt x="94" y="71"/>
                  </a:lnTo>
                  <a:lnTo>
                    <a:pt x="94" y="71"/>
                  </a:lnTo>
                  <a:lnTo>
                    <a:pt x="93" y="71"/>
                  </a:lnTo>
                  <a:lnTo>
                    <a:pt x="93" y="71"/>
                  </a:lnTo>
                  <a:lnTo>
                    <a:pt x="93" y="71"/>
                  </a:lnTo>
                  <a:lnTo>
                    <a:pt x="92" y="71"/>
                  </a:lnTo>
                  <a:lnTo>
                    <a:pt x="92" y="72"/>
                  </a:lnTo>
                  <a:lnTo>
                    <a:pt x="92" y="72"/>
                  </a:lnTo>
                  <a:lnTo>
                    <a:pt x="92" y="72"/>
                  </a:lnTo>
                  <a:lnTo>
                    <a:pt x="91" y="72"/>
                  </a:lnTo>
                  <a:lnTo>
                    <a:pt x="91" y="72"/>
                  </a:lnTo>
                  <a:lnTo>
                    <a:pt x="91" y="72"/>
                  </a:lnTo>
                  <a:lnTo>
                    <a:pt x="91" y="72"/>
                  </a:lnTo>
                  <a:lnTo>
                    <a:pt x="91" y="72"/>
                  </a:lnTo>
                  <a:lnTo>
                    <a:pt x="90" y="72"/>
                  </a:lnTo>
                  <a:lnTo>
                    <a:pt x="90" y="72"/>
                  </a:lnTo>
                  <a:lnTo>
                    <a:pt x="90" y="72"/>
                  </a:lnTo>
                  <a:lnTo>
                    <a:pt x="90" y="72"/>
                  </a:lnTo>
                  <a:lnTo>
                    <a:pt x="90" y="72"/>
                  </a:lnTo>
                  <a:lnTo>
                    <a:pt x="90" y="71"/>
                  </a:lnTo>
                  <a:lnTo>
                    <a:pt x="90" y="71"/>
                  </a:lnTo>
                  <a:lnTo>
                    <a:pt x="90" y="69"/>
                  </a:lnTo>
                  <a:lnTo>
                    <a:pt x="90" y="69"/>
                  </a:lnTo>
                  <a:lnTo>
                    <a:pt x="90" y="68"/>
                  </a:lnTo>
                  <a:lnTo>
                    <a:pt x="90" y="67"/>
                  </a:lnTo>
                  <a:lnTo>
                    <a:pt x="89" y="66"/>
                  </a:lnTo>
                  <a:lnTo>
                    <a:pt x="89" y="66"/>
                  </a:lnTo>
                  <a:lnTo>
                    <a:pt x="89" y="65"/>
                  </a:lnTo>
                  <a:lnTo>
                    <a:pt x="89" y="64"/>
                  </a:lnTo>
                  <a:lnTo>
                    <a:pt x="89" y="63"/>
                  </a:lnTo>
                  <a:lnTo>
                    <a:pt x="89" y="62"/>
                  </a:lnTo>
                  <a:lnTo>
                    <a:pt x="89" y="62"/>
                  </a:lnTo>
                  <a:lnTo>
                    <a:pt x="89" y="61"/>
                  </a:lnTo>
                  <a:lnTo>
                    <a:pt x="90" y="60"/>
                  </a:lnTo>
                  <a:lnTo>
                    <a:pt x="90" y="60"/>
                  </a:lnTo>
                  <a:lnTo>
                    <a:pt x="91" y="60"/>
                  </a:lnTo>
                  <a:lnTo>
                    <a:pt x="91" y="59"/>
                  </a:lnTo>
                  <a:lnTo>
                    <a:pt x="92" y="59"/>
                  </a:lnTo>
                  <a:lnTo>
                    <a:pt x="92" y="58"/>
                  </a:lnTo>
                  <a:lnTo>
                    <a:pt x="93" y="58"/>
                  </a:lnTo>
                  <a:lnTo>
                    <a:pt x="93" y="57"/>
                  </a:lnTo>
                  <a:lnTo>
                    <a:pt x="94" y="57"/>
                  </a:lnTo>
                  <a:lnTo>
                    <a:pt x="94" y="57"/>
                  </a:lnTo>
                  <a:lnTo>
                    <a:pt x="94" y="56"/>
                  </a:lnTo>
                  <a:lnTo>
                    <a:pt x="95" y="56"/>
                  </a:lnTo>
                  <a:lnTo>
                    <a:pt x="95" y="55"/>
                  </a:lnTo>
                  <a:lnTo>
                    <a:pt x="95" y="55"/>
                  </a:lnTo>
                  <a:lnTo>
                    <a:pt x="95" y="54"/>
                  </a:lnTo>
                  <a:lnTo>
                    <a:pt x="96" y="54"/>
                  </a:lnTo>
                  <a:lnTo>
                    <a:pt x="96" y="53"/>
                  </a:lnTo>
                  <a:lnTo>
                    <a:pt x="96" y="53"/>
                  </a:lnTo>
                  <a:lnTo>
                    <a:pt x="97" y="53"/>
                  </a:lnTo>
                  <a:lnTo>
                    <a:pt x="97" y="51"/>
                  </a:lnTo>
                  <a:lnTo>
                    <a:pt x="97" y="51"/>
                  </a:lnTo>
                  <a:lnTo>
                    <a:pt x="98" y="50"/>
                  </a:lnTo>
                  <a:lnTo>
                    <a:pt x="98" y="50"/>
                  </a:lnTo>
                  <a:lnTo>
                    <a:pt x="99" y="49"/>
                  </a:lnTo>
                  <a:lnTo>
                    <a:pt x="99" y="48"/>
                  </a:lnTo>
                  <a:lnTo>
                    <a:pt x="100" y="48"/>
                  </a:lnTo>
                  <a:lnTo>
                    <a:pt x="101" y="47"/>
                  </a:lnTo>
                  <a:lnTo>
                    <a:pt x="101" y="46"/>
                  </a:lnTo>
                  <a:lnTo>
                    <a:pt x="102" y="45"/>
                  </a:lnTo>
                  <a:lnTo>
                    <a:pt x="103" y="45"/>
                  </a:lnTo>
                  <a:lnTo>
                    <a:pt x="103" y="44"/>
                  </a:lnTo>
                  <a:lnTo>
                    <a:pt x="105" y="44"/>
                  </a:lnTo>
                  <a:lnTo>
                    <a:pt x="106" y="44"/>
                  </a:lnTo>
                  <a:lnTo>
                    <a:pt x="106" y="43"/>
                  </a:lnTo>
                  <a:lnTo>
                    <a:pt x="107" y="43"/>
                  </a:lnTo>
                  <a:lnTo>
                    <a:pt x="107" y="43"/>
                  </a:lnTo>
                  <a:lnTo>
                    <a:pt x="107" y="43"/>
                  </a:lnTo>
                  <a:lnTo>
                    <a:pt x="108" y="43"/>
                  </a:lnTo>
                  <a:lnTo>
                    <a:pt x="108" y="43"/>
                  </a:lnTo>
                  <a:lnTo>
                    <a:pt x="108" y="43"/>
                  </a:lnTo>
                  <a:lnTo>
                    <a:pt x="109" y="43"/>
                  </a:lnTo>
                  <a:lnTo>
                    <a:pt x="109" y="43"/>
                  </a:lnTo>
                  <a:lnTo>
                    <a:pt x="109" y="42"/>
                  </a:lnTo>
                  <a:lnTo>
                    <a:pt x="109" y="42"/>
                  </a:lnTo>
                  <a:lnTo>
                    <a:pt x="110" y="42"/>
                  </a:lnTo>
                  <a:lnTo>
                    <a:pt x="110" y="42"/>
                  </a:lnTo>
                  <a:lnTo>
                    <a:pt x="110" y="42"/>
                  </a:lnTo>
                  <a:lnTo>
                    <a:pt x="110" y="41"/>
                  </a:lnTo>
                  <a:lnTo>
                    <a:pt x="110" y="41"/>
                  </a:lnTo>
                  <a:lnTo>
                    <a:pt x="111" y="41"/>
                  </a:lnTo>
                  <a:lnTo>
                    <a:pt x="111" y="41"/>
                  </a:lnTo>
                  <a:lnTo>
                    <a:pt x="111" y="41"/>
                  </a:lnTo>
                  <a:lnTo>
                    <a:pt x="111" y="41"/>
                  </a:lnTo>
                  <a:lnTo>
                    <a:pt x="112" y="41"/>
                  </a:lnTo>
                  <a:lnTo>
                    <a:pt x="112" y="41"/>
                  </a:lnTo>
                  <a:lnTo>
                    <a:pt x="112" y="41"/>
                  </a:lnTo>
                  <a:lnTo>
                    <a:pt x="113" y="41"/>
                  </a:lnTo>
                  <a:lnTo>
                    <a:pt x="113" y="41"/>
                  </a:lnTo>
                  <a:lnTo>
                    <a:pt x="114" y="41"/>
                  </a:lnTo>
                  <a:lnTo>
                    <a:pt x="114" y="41"/>
                  </a:lnTo>
                  <a:lnTo>
                    <a:pt x="114" y="41"/>
                  </a:lnTo>
                  <a:lnTo>
                    <a:pt x="115" y="41"/>
                  </a:lnTo>
                  <a:lnTo>
                    <a:pt x="115" y="42"/>
                  </a:lnTo>
                  <a:lnTo>
                    <a:pt x="116" y="42"/>
                  </a:lnTo>
                  <a:lnTo>
                    <a:pt x="117" y="42"/>
                  </a:lnTo>
                  <a:lnTo>
                    <a:pt x="117" y="42"/>
                  </a:lnTo>
                  <a:lnTo>
                    <a:pt x="118" y="42"/>
                  </a:lnTo>
                  <a:lnTo>
                    <a:pt x="119" y="43"/>
                  </a:lnTo>
                  <a:lnTo>
                    <a:pt x="120" y="43"/>
                  </a:lnTo>
                  <a:lnTo>
                    <a:pt x="121" y="43"/>
                  </a:lnTo>
                  <a:lnTo>
                    <a:pt x="123" y="43"/>
                  </a:lnTo>
                  <a:lnTo>
                    <a:pt x="124" y="44"/>
                  </a:lnTo>
                  <a:lnTo>
                    <a:pt x="125" y="44"/>
                  </a:lnTo>
                  <a:lnTo>
                    <a:pt x="126" y="44"/>
                  </a:lnTo>
                  <a:lnTo>
                    <a:pt x="127" y="45"/>
                  </a:lnTo>
                  <a:lnTo>
                    <a:pt x="128" y="45"/>
                  </a:lnTo>
                  <a:lnTo>
                    <a:pt x="129" y="46"/>
                  </a:lnTo>
                  <a:lnTo>
                    <a:pt x="131" y="46"/>
                  </a:lnTo>
                  <a:lnTo>
                    <a:pt x="132" y="46"/>
                  </a:lnTo>
                  <a:lnTo>
                    <a:pt x="133" y="47"/>
                  </a:lnTo>
                  <a:lnTo>
                    <a:pt x="134" y="48"/>
                  </a:lnTo>
                  <a:lnTo>
                    <a:pt x="135" y="48"/>
                  </a:lnTo>
                  <a:lnTo>
                    <a:pt x="136" y="49"/>
                  </a:lnTo>
                  <a:lnTo>
                    <a:pt x="137" y="49"/>
                  </a:lnTo>
                  <a:lnTo>
                    <a:pt x="137" y="50"/>
                  </a:lnTo>
                  <a:lnTo>
                    <a:pt x="138" y="50"/>
                  </a:lnTo>
                  <a:lnTo>
                    <a:pt x="138" y="50"/>
                  </a:lnTo>
                  <a:lnTo>
                    <a:pt x="138" y="50"/>
                  </a:lnTo>
                  <a:lnTo>
                    <a:pt x="139" y="51"/>
                  </a:lnTo>
                  <a:lnTo>
                    <a:pt x="139" y="51"/>
                  </a:lnTo>
                  <a:lnTo>
                    <a:pt x="139" y="51"/>
                  </a:lnTo>
                  <a:lnTo>
                    <a:pt x="141" y="51"/>
                  </a:lnTo>
                  <a:lnTo>
                    <a:pt x="141" y="53"/>
                  </a:lnTo>
                  <a:lnTo>
                    <a:pt x="141" y="53"/>
                  </a:lnTo>
                  <a:lnTo>
                    <a:pt x="142" y="53"/>
                  </a:lnTo>
                  <a:lnTo>
                    <a:pt x="142" y="53"/>
                  </a:lnTo>
                  <a:lnTo>
                    <a:pt x="142" y="53"/>
                  </a:lnTo>
                  <a:lnTo>
                    <a:pt x="143" y="53"/>
                  </a:lnTo>
                  <a:lnTo>
                    <a:pt x="143" y="53"/>
                  </a:lnTo>
                  <a:lnTo>
                    <a:pt x="144" y="53"/>
                  </a:lnTo>
                  <a:lnTo>
                    <a:pt x="144" y="53"/>
                  </a:lnTo>
                  <a:lnTo>
                    <a:pt x="144" y="53"/>
                  </a:lnTo>
                  <a:lnTo>
                    <a:pt x="145" y="51"/>
                  </a:lnTo>
                  <a:lnTo>
                    <a:pt x="145" y="51"/>
                  </a:lnTo>
                  <a:lnTo>
                    <a:pt x="146" y="51"/>
                  </a:lnTo>
                  <a:lnTo>
                    <a:pt x="146" y="51"/>
                  </a:lnTo>
                  <a:lnTo>
                    <a:pt x="146" y="50"/>
                  </a:lnTo>
                  <a:lnTo>
                    <a:pt x="146" y="50"/>
                  </a:lnTo>
                  <a:lnTo>
                    <a:pt x="147" y="50"/>
                  </a:lnTo>
                  <a:lnTo>
                    <a:pt x="147" y="50"/>
                  </a:lnTo>
                  <a:lnTo>
                    <a:pt x="147" y="49"/>
                  </a:lnTo>
                  <a:lnTo>
                    <a:pt x="147" y="49"/>
                  </a:lnTo>
                  <a:lnTo>
                    <a:pt x="147" y="49"/>
                  </a:lnTo>
                  <a:lnTo>
                    <a:pt x="147" y="49"/>
                  </a:lnTo>
                  <a:lnTo>
                    <a:pt x="147" y="48"/>
                  </a:lnTo>
                  <a:lnTo>
                    <a:pt x="147" y="48"/>
                  </a:lnTo>
                  <a:lnTo>
                    <a:pt x="146" y="48"/>
                  </a:lnTo>
                  <a:lnTo>
                    <a:pt x="146" y="47"/>
                  </a:lnTo>
                  <a:lnTo>
                    <a:pt x="146" y="47"/>
                  </a:lnTo>
                  <a:lnTo>
                    <a:pt x="146" y="47"/>
                  </a:lnTo>
                  <a:lnTo>
                    <a:pt x="146" y="46"/>
                  </a:lnTo>
                  <a:lnTo>
                    <a:pt x="146" y="46"/>
                  </a:lnTo>
                  <a:lnTo>
                    <a:pt x="146" y="45"/>
                  </a:lnTo>
                  <a:lnTo>
                    <a:pt x="146" y="45"/>
                  </a:lnTo>
                  <a:lnTo>
                    <a:pt x="146" y="45"/>
                  </a:lnTo>
                  <a:lnTo>
                    <a:pt x="146" y="44"/>
                  </a:lnTo>
                  <a:lnTo>
                    <a:pt x="146" y="44"/>
                  </a:lnTo>
                  <a:lnTo>
                    <a:pt x="146" y="43"/>
                  </a:lnTo>
                  <a:lnTo>
                    <a:pt x="146" y="43"/>
                  </a:lnTo>
                  <a:lnTo>
                    <a:pt x="146" y="42"/>
                  </a:lnTo>
                  <a:lnTo>
                    <a:pt x="146" y="42"/>
                  </a:lnTo>
                  <a:lnTo>
                    <a:pt x="147" y="41"/>
                  </a:lnTo>
                  <a:lnTo>
                    <a:pt x="147" y="41"/>
                  </a:lnTo>
                  <a:lnTo>
                    <a:pt x="147" y="41"/>
                  </a:lnTo>
                  <a:lnTo>
                    <a:pt x="147" y="40"/>
                  </a:lnTo>
                  <a:lnTo>
                    <a:pt x="147" y="40"/>
                  </a:lnTo>
                  <a:lnTo>
                    <a:pt x="147" y="40"/>
                  </a:lnTo>
                  <a:lnTo>
                    <a:pt x="147" y="39"/>
                  </a:lnTo>
                  <a:lnTo>
                    <a:pt x="147" y="39"/>
                  </a:lnTo>
                  <a:lnTo>
                    <a:pt x="147" y="39"/>
                  </a:lnTo>
                  <a:lnTo>
                    <a:pt x="148" y="38"/>
                  </a:lnTo>
                  <a:lnTo>
                    <a:pt x="148" y="38"/>
                  </a:lnTo>
                  <a:lnTo>
                    <a:pt x="148" y="38"/>
                  </a:lnTo>
                  <a:lnTo>
                    <a:pt x="148" y="38"/>
                  </a:lnTo>
                  <a:lnTo>
                    <a:pt x="149" y="37"/>
                  </a:lnTo>
                  <a:lnTo>
                    <a:pt x="149" y="37"/>
                  </a:lnTo>
                  <a:lnTo>
                    <a:pt x="150" y="37"/>
                  </a:lnTo>
                  <a:lnTo>
                    <a:pt x="150" y="36"/>
                  </a:lnTo>
                  <a:lnTo>
                    <a:pt x="151" y="36"/>
                  </a:lnTo>
                  <a:lnTo>
                    <a:pt x="151" y="36"/>
                  </a:lnTo>
                  <a:lnTo>
                    <a:pt x="152" y="35"/>
                  </a:lnTo>
                  <a:lnTo>
                    <a:pt x="152" y="35"/>
                  </a:lnTo>
                  <a:lnTo>
                    <a:pt x="152" y="35"/>
                  </a:lnTo>
                  <a:lnTo>
                    <a:pt x="152" y="35"/>
                  </a:lnTo>
                  <a:lnTo>
                    <a:pt x="153" y="35"/>
                  </a:lnTo>
                  <a:lnTo>
                    <a:pt x="153" y="33"/>
                  </a:lnTo>
                  <a:lnTo>
                    <a:pt x="153" y="33"/>
                  </a:lnTo>
                  <a:lnTo>
                    <a:pt x="153" y="33"/>
                  </a:lnTo>
                  <a:lnTo>
                    <a:pt x="153" y="33"/>
                  </a:lnTo>
                  <a:lnTo>
                    <a:pt x="153" y="32"/>
                  </a:lnTo>
                  <a:lnTo>
                    <a:pt x="154" y="32"/>
                  </a:lnTo>
                  <a:lnTo>
                    <a:pt x="154" y="32"/>
                  </a:lnTo>
                  <a:lnTo>
                    <a:pt x="154" y="31"/>
                  </a:lnTo>
                  <a:lnTo>
                    <a:pt x="154" y="31"/>
                  </a:lnTo>
                  <a:lnTo>
                    <a:pt x="155" y="31"/>
                  </a:lnTo>
                  <a:lnTo>
                    <a:pt x="155" y="31"/>
                  </a:lnTo>
                  <a:lnTo>
                    <a:pt x="155" y="30"/>
                  </a:lnTo>
                  <a:lnTo>
                    <a:pt x="156" y="30"/>
                  </a:lnTo>
                  <a:lnTo>
                    <a:pt x="156" y="30"/>
                  </a:lnTo>
                  <a:lnTo>
                    <a:pt x="156" y="29"/>
                  </a:lnTo>
                  <a:lnTo>
                    <a:pt x="157" y="29"/>
                  </a:lnTo>
                  <a:lnTo>
                    <a:pt x="157" y="29"/>
                  </a:lnTo>
                  <a:lnTo>
                    <a:pt x="159" y="29"/>
                  </a:lnTo>
                  <a:lnTo>
                    <a:pt x="160" y="28"/>
                  </a:lnTo>
                  <a:lnTo>
                    <a:pt x="160" y="28"/>
                  </a:lnTo>
                  <a:lnTo>
                    <a:pt x="161" y="28"/>
                  </a:lnTo>
                  <a:lnTo>
                    <a:pt x="162" y="28"/>
                  </a:lnTo>
                  <a:lnTo>
                    <a:pt x="162" y="28"/>
                  </a:lnTo>
                  <a:lnTo>
                    <a:pt x="163" y="28"/>
                  </a:lnTo>
                  <a:lnTo>
                    <a:pt x="164" y="28"/>
                  </a:lnTo>
                  <a:lnTo>
                    <a:pt x="164" y="28"/>
                  </a:lnTo>
                  <a:lnTo>
                    <a:pt x="165" y="28"/>
                  </a:lnTo>
                  <a:lnTo>
                    <a:pt x="166" y="28"/>
                  </a:lnTo>
                  <a:lnTo>
                    <a:pt x="166" y="27"/>
                  </a:lnTo>
                  <a:lnTo>
                    <a:pt x="167" y="27"/>
                  </a:lnTo>
                  <a:lnTo>
                    <a:pt x="167" y="27"/>
                  </a:lnTo>
                  <a:lnTo>
                    <a:pt x="168" y="27"/>
                  </a:lnTo>
                  <a:lnTo>
                    <a:pt x="168" y="27"/>
                  </a:lnTo>
                  <a:lnTo>
                    <a:pt x="168" y="26"/>
                  </a:lnTo>
                  <a:lnTo>
                    <a:pt x="169" y="26"/>
                  </a:lnTo>
                  <a:lnTo>
                    <a:pt x="169" y="26"/>
                  </a:lnTo>
                  <a:lnTo>
                    <a:pt x="169" y="26"/>
                  </a:lnTo>
                  <a:lnTo>
                    <a:pt x="170" y="26"/>
                  </a:lnTo>
                  <a:lnTo>
                    <a:pt x="170" y="26"/>
                  </a:lnTo>
                  <a:lnTo>
                    <a:pt x="170" y="26"/>
                  </a:lnTo>
                  <a:lnTo>
                    <a:pt x="170" y="26"/>
                  </a:lnTo>
                  <a:lnTo>
                    <a:pt x="171" y="26"/>
                  </a:lnTo>
                  <a:lnTo>
                    <a:pt x="171" y="25"/>
                  </a:lnTo>
                  <a:lnTo>
                    <a:pt x="171" y="25"/>
                  </a:lnTo>
                  <a:lnTo>
                    <a:pt x="172" y="25"/>
                  </a:lnTo>
                  <a:lnTo>
                    <a:pt x="172" y="25"/>
                  </a:lnTo>
                  <a:lnTo>
                    <a:pt x="173" y="25"/>
                  </a:lnTo>
                  <a:lnTo>
                    <a:pt x="173" y="25"/>
                  </a:lnTo>
                  <a:lnTo>
                    <a:pt x="174" y="25"/>
                  </a:lnTo>
                  <a:lnTo>
                    <a:pt x="174" y="25"/>
                  </a:lnTo>
                  <a:lnTo>
                    <a:pt x="175" y="25"/>
                  </a:lnTo>
                  <a:lnTo>
                    <a:pt x="175" y="25"/>
                  </a:lnTo>
                  <a:lnTo>
                    <a:pt x="177" y="25"/>
                  </a:lnTo>
                  <a:lnTo>
                    <a:pt x="177" y="25"/>
                  </a:lnTo>
                  <a:lnTo>
                    <a:pt x="178" y="26"/>
                  </a:lnTo>
                  <a:lnTo>
                    <a:pt x="178" y="26"/>
                  </a:lnTo>
                  <a:lnTo>
                    <a:pt x="178" y="26"/>
                  </a:lnTo>
                  <a:lnTo>
                    <a:pt x="179" y="27"/>
                  </a:lnTo>
                  <a:lnTo>
                    <a:pt x="179" y="27"/>
                  </a:lnTo>
                  <a:lnTo>
                    <a:pt x="180" y="27"/>
                  </a:lnTo>
                  <a:lnTo>
                    <a:pt x="180" y="28"/>
                  </a:lnTo>
                  <a:lnTo>
                    <a:pt x="180" y="28"/>
                  </a:lnTo>
                  <a:lnTo>
                    <a:pt x="180" y="29"/>
                  </a:lnTo>
                  <a:lnTo>
                    <a:pt x="181" y="29"/>
                  </a:lnTo>
                  <a:lnTo>
                    <a:pt x="181" y="29"/>
                  </a:lnTo>
                  <a:lnTo>
                    <a:pt x="181" y="30"/>
                  </a:lnTo>
                  <a:lnTo>
                    <a:pt x="182" y="30"/>
                  </a:lnTo>
                  <a:lnTo>
                    <a:pt x="182" y="30"/>
                  </a:lnTo>
                  <a:lnTo>
                    <a:pt x="182" y="31"/>
                  </a:lnTo>
                  <a:lnTo>
                    <a:pt x="183" y="31"/>
                  </a:lnTo>
                  <a:lnTo>
                    <a:pt x="183" y="31"/>
                  </a:lnTo>
                  <a:lnTo>
                    <a:pt x="184" y="32"/>
                  </a:lnTo>
                  <a:lnTo>
                    <a:pt x="184" y="32"/>
                  </a:lnTo>
                  <a:lnTo>
                    <a:pt x="185" y="32"/>
                  </a:lnTo>
                  <a:lnTo>
                    <a:pt x="185" y="32"/>
                  </a:lnTo>
                  <a:lnTo>
                    <a:pt x="186" y="32"/>
                  </a:lnTo>
                  <a:lnTo>
                    <a:pt x="186" y="33"/>
                  </a:lnTo>
                  <a:lnTo>
                    <a:pt x="187" y="33"/>
                  </a:lnTo>
                  <a:lnTo>
                    <a:pt x="187" y="33"/>
                  </a:lnTo>
                  <a:lnTo>
                    <a:pt x="188" y="33"/>
                  </a:lnTo>
                  <a:lnTo>
                    <a:pt x="188" y="33"/>
                  </a:lnTo>
                  <a:lnTo>
                    <a:pt x="188" y="33"/>
                  </a:lnTo>
                  <a:lnTo>
                    <a:pt x="189" y="33"/>
                  </a:lnTo>
                  <a:lnTo>
                    <a:pt x="189" y="33"/>
                  </a:lnTo>
                  <a:lnTo>
                    <a:pt x="189" y="33"/>
                  </a:lnTo>
                  <a:lnTo>
                    <a:pt x="190" y="33"/>
                  </a:lnTo>
                  <a:lnTo>
                    <a:pt x="190" y="33"/>
                  </a:lnTo>
                  <a:lnTo>
                    <a:pt x="190" y="33"/>
                  </a:lnTo>
                  <a:lnTo>
                    <a:pt x="190" y="33"/>
                  </a:lnTo>
                  <a:lnTo>
                    <a:pt x="191" y="32"/>
                  </a:lnTo>
                  <a:lnTo>
                    <a:pt x="191" y="32"/>
                  </a:lnTo>
                  <a:lnTo>
                    <a:pt x="191" y="32"/>
                  </a:lnTo>
                  <a:lnTo>
                    <a:pt x="191" y="32"/>
                  </a:lnTo>
                  <a:lnTo>
                    <a:pt x="192" y="32"/>
                  </a:lnTo>
                  <a:lnTo>
                    <a:pt x="192" y="31"/>
                  </a:lnTo>
                  <a:lnTo>
                    <a:pt x="192" y="31"/>
                  </a:lnTo>
                  <a:lnTo>
                    <a:pt x="192" y="31"/>
                  </a:lnTo>
                  <a:lnTo>
                    <a:pt x="192" y="31"/>
                  </a:lnTo>
                  <a:lnTo>
                    <a:pt x="193" y="31"/>
                  </a:lnTo>
                  <a:lnTo>
                    <a:pt x="193" y="30"/>
                  </a:lnTo>
                  <a:lnTo>
                    <a:pt x="193" y="30"/>
                  </a:lnTo>
                  <a:lnTo>
                    <a:pt x="193" y="30"/>
                  </a:lnTo>
                  <a:lnTo>
                    <a:pt x="193" y="30"/>
                  </a:lnTo>
                  <a:lnTo>
                    <a:pt x="195" y="30"/>
                  </a:lnTo>
                  <a:lnTo>
                    <a:pt x="195" y="30"/>
                  </a:lnTo>
                  <a:lnTo>
                    <a:pt x="195" y="30"/>
                  </a:lnTo>
                  <a:lnTo>
                    <a:pt x="195" y="30"/>
                  </a:lnTo>
                  <a:lnTo>
                    <a:pt x="196" y="30"/>
                  </a:lnTo>
                  <a:lnTo>
                    <a:pt x="196" y="31"/>
                  </a:lnTo>
                  <a:lnTo>
                    <a:pt x="196" y="31"/>
                  </a:lnTo>
                  <a:lnTo>
                    <a:pt x="196" y="31"/>
                  </a:lnTo>
                  <a:lnTo>
                    <a:pt x="197" y="31"/>
                  </a:lnTo>
                  <a:lnTo>
                    <a:pt x="197" y="31"/>
                  </a:lnTo>
                  <a:lnTo>
                    <a:pt x="197" y="32"/>
                  </a:lnTo>
                  <a:lnTo>
                    <a:pt x="197" y="32"/>
                  </a:lnTo>
                  <a:lnTo>
                    <a:pt x="197" y="32"/>
                  </a:lnTo>
                  <a:lnTo>
                    <a:pt x="197" y="33"/>
                  </a:lnTo>
                  <a:lnTo>
                    <a:pt x="198" y="33"/>
                  </a:lnTo>
                  <a:lnTo>
                    <a:pt x="198" y="33"/>
                  </a:lnTo>
                  <a:lnTo>
                    <a:pt x="198" y="35"/>
                  </a:lnTo>
                  <a:lnTo>
                    <a:pt x="198" y="35"/>
                  </a:lnTo>
                  <a:lnTo>
                    <a:pt x="198" y="36"/>
                  </a:lnTo>
                  <a:lnTo>
                    <a:pt x="198" y="36"/>
                  </a:lnTo>
                  <a:lnTo>
                    <a:pt x="198" y="36"/>
                  </a:lnTo>
                  <a:lnTo>
                    <a:pt x="198" y="36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9" y="37"/>
                  </a:lnTo>
                  <a:lnTo>
                    <a:pt x="199" y="37"/>
                  </a:lnTo>
                  <a:lnTo>
                    <a:pt x="199" y="37"/>
                  </a:lnTo>
                  <a:lnTo>
                    <a:pt x="199" y="37"/>
                  </a:lnTo>
                  <a:lnTo>
                    <a:pt x="200" y="37"/>
                  </a:lnTo>
                  <a:lnTo>
                    <a:pt x="200" y="38"/>
                  </a:lnTo>
                  <a:lnTo>
                    <a:pt x="201" y="38"/>
                  </a:lnTo>
                  <a:lnTo>
                    <a:pt x="201" y="38"/>
                  </a:lnTo>
                  <a:lnTo>
                    <a:pt x="201" y="37"/>
                  </a:lnTo>
                  <a:lnTo>
                    <a:pt x="202" y="37"/>
                  </a:lnTo>
                  <a:lnTo>
                    <a:pt x="202" y="37"/>
                  </a:lnTo>
                  <a:lnTo>
                    <a:pt x="202" y="37"/>
                  </a:lnTo>
                  <a:lnTo>
                    <a:pt x="202" y="37"/>
                  </a:lnTo>
                  <a:lnTo>
                    <a:pt x="203" y="36"/>
                  </a:lnTo>
                  <a:lnTo>
                    <a:pt x="203" y="36"/>
                  </a:lnTo>
                  <a:lnTo>
                    <a:pt x="203" y="36"/>
                  </a:lnTo>
                  <a:lnTo>
                    <a:pt x="203" y="35"/>
                  </a:lnTo>
                  <a:lnTo>
                    <a:pt x="203" y="35"/>
                  </a:lnTo>
                  <a:lnTo>
                    <a:pt x="203" y="35"/>
                  </a:lnTo>
                  <a:lnTo>
                    <a:pt x="203" y="33"/>
                  </a:lnTo>
                  <a:lnTo>
                    <a:pt x="203" y="33"/>
                  </a:lnTo>
                  <a:lnTo>
                    <a:pt x="203" y="33"/>
                  </a:lnTo>
                  <a:lnTo>
                    <a:pt x="203" y="32"/>
                  </a:lnTo>
                  <a:lnTo>
                    <a:pt x="203" y="32"/>
                  </a:lnTo>
                  <a:lnTo>
                    <a:pt x="204" y="32"/>
                  </a:lnTo>
                  <a:lnTo>
                    <a:pt x="204" y="31"/>
                  </a:lnTo>
                  <a:lnTo>
                    <a:pt x="204" y="31"/>
                  </a:lnTo>
                  <a:lnTo>
                    <a:pt x="204" y="31"/>
                  </a:lnTo>
                  <a:lnTo>
                    <a:pt x="204" y="31"/>
                  </a:lnTo>
                  <a:lnTo>
                    <a:pt x="205" y="30"/>
                  </a:lnTo>
                  <a:lnTo>
                    <a:pt x="205" y="30"/>
                  </a:lnTo>
                  <a:lnTo>
                    <a:pt x="205" y="30"/>
                  </a:lnTo>
                  <a:lnTo>
                    <a:pt x="205" y="29"/>
                  </a:lnTo>
                  <a:lnTo>
                    <a:pt x="206" y="29"/>
                  </a:lnTo>
                  <a:lnTo>
                    <a:pt x="206" y="29"/>
                  </a:lnTo>
                  <a:lnTo>
                    <a:pt x="206" y="29"/>
                  </a:lnTo>
                  <a:lnTo>
                    <a:pt x="207" y="29"/>
                  </a:lnTo>
                  <a:lnTo>
                    <a:pt x="207" y="29"/>
                  </a:lnTo>
                  <a:lnTo>
                    <a:pt x="208" y="29"/>
                  </a:lnTo>
                  <a:lnTo>
                    <a:pt x="208" y="29"/>
                  </a:lnTo>
                  <a:lnTo>
                    <a:pt x="209" y="29"/>
                  </a:lnTo>
                  <a:lnTo>
                    <a:pt x="209" y="29"/>
                  </a:lnTo>
                  <a:lnTo>
                    <a:pt x="210" y="28"/>
                  </a:lnTo>
                  <a:lnTo>
                    <a:pt x="210" y="28"/>
                  </a:lnTo>
                  <a:lnTo>
                    <a:pt x="211" y="28"/>
                  </a:lnTo>
                  <a:lnTo>
                    <a:pt x="213" y="28"/>
                  </a:lnTo>
                  <a:lnTo>
                    <a:pt x="213" y="28"/>
                  </a:lnTo>
                  <a:lnTo>
                    <a:pt x="214" y="28"/>
                  </a:lnTo>
                  <a:lnTo>
                    <a:pt x="214" y="29"/>
                  </a:lnTo>
                  <a:lnTo>
                    <a:pt x="214" y="29"/>
                  </a:lnTo>
                  <a:lnTo>
                    <a:pt x="215" y="29"/>
                  </a:lnTo>
                  <a:lnTo>
                    <a:pt x="215" y="29"/>
                  </a:lnTo>
                  <a:lnTo>
                    <a:pt x="215" y="29"/>
                  </a:lnTo>
                  <a:lnTo>
                    <a:pt x="215" y="30"/>
                  </a:lnTo>
                  <a:lnTo>
                    <a:pt x="215" y="30"/>
                  </a:lnTo>
                  <a:lnTo>
                    <a:pt x="215" y="30"/>
                  </a:lnTo>
                  <a:lnTo>
                    <a:pt x="216" y="31"/>
                  </a:lnTo>
                  <a:lnTo>
                    <a:pt x="216" y="31"/>
                  </a:lnTo>
                  <a:lnTo>
                    <a:pt x="216" y="32"/>
                  </a:lnTo>
                  <a:lnTo>
                    <a:pt x="216" y="32"/>
                  </a:lnTo>
                  <a:lnTo>
                    <a:pt x="216" y="33"/>
                  </a:lnTo>
                  <a:lnTo>
                    <a:pt x="217" y="33"/>
                  </a:lnTo>
                  <a:lnTo>
                    <a:pt x="217" y="33"/>
                  </a:lnTo>
                  <a:lnTo>
                    <a:pt x="217" y="35"/>
                  </a:lnTo>
                  <a:lnTo>
                    <a:pt x="217" y="35"/>
                  </a:lnTo>
                  <a:lnTo>
                    <a:pt x="218" y="36"/>
                  </a:lnTo>
                  <a:lnTo>
                    <a:pt x="218" y="36"/>
                  </a:lnTo>
                  <a:lnTo>
                    <a:pt x="218" y="36"/>
                  </a:lnTo>
                  <a:lnTo>
                    <a:pt x="219" y="37"/>
                  </a:lnTo>
                  <a:lnTo>
                    <a:pt x="219" y="37"/>
                  </a:lnTo>
                  <a:lnTo>
                    <a:pt x="219" y="37"/>
                  </a:lnTo>
                  <a:lnTo>
                    <a:pt x="219" y="37"/>
                  </a:lnTo>
                  <a:lnTo>
                    <a:pt x="220" y="38"/>
                  </a:lnTo>
                  <a:lnTo>
                    <a:pt x="220" y="38"/>
                  </a:lnTo>
                  <a:lnTo>
                    <a:pt x="220" y="38"/>
                  </a:lnTo>
                  <a:lnTo>
                    <a:pt x="220" y="38"/>
                  </a:lnTo>
                  <a:lnTo>
                    <a:pt x="220" y="39"/>
                  </a:lnTo>
                  <a:lnTo>
                    <a:pt x="220" y="39"/>
                  </a:lnTo>
                  <a:lnTo>
                    <a:pt x="221" y="39"/>
                  </a:lnTo>
                  <a:lnTo>
                    <a:pt x="221" y="39"/>
                  </a:lnTo>
                  <a:lnTo>
                    <a:pt x="221" y="39"/>
                  </a:lnTo>
                  <a:lnTo>
                    <a:pt x="221" y="39"/>
                  </a:lnTo>
                  <a:lnTo>
                    <a:pt x="221" y="40"/>
                  </a:lnTo>
                  <a:lnTo>
                    <a:pt x="222" y="40"/>
                  </a:lnTo>
                  <a:lnTo>
                    <a:pt x="222" y="40"/>
                  </a:lnTo>
                  <a:lnTo>
                    <a:pt x="222" y="40"/>
                  </a:lnTo>
                  <a:lnTo>
                    <a:pt x="223" y="40"/>
                  </a:lnTo>
                  <a:lnTo>
                    <a:pt x="223" y="40"/>
                  </a:lnTo>
                  <a:lnTo>
                    <a:pt x="224" y="40"/>
                  </a:lnTo>
                  <a:lnTo>
                    <a:pt x="224" y="40"/>
                  </a:lnTo>
                  <a:lnTo>
                    <a:pt x="224" y="40"/>
                  </a:lnTo>
                  <a:lnTo>
                    <a:pt x="225" y="39"/>
                  </a:lnTo>
                  <a:lnTo>
                    <a:pt x="225" y="39"/>
                  </a:lnTo>
                  <a:lnTo>
                    <a:pt x="225" y="39"/>
                  </a:lnTo>
                  <a:lnTo>
                    <a:pt x="226" y="39"/>
                  </a:lnTo>
                  <a:lnTo>
                    <a:pt x="226" y="38"/>
                  </a:lnTo>
                  <a:lnTo>
                    <a:pt x="226" y="38"/>
                  </a:lnTo>
                  <a:lnTo>
                    <a:pt x="226" y="38"/>
                  </a:lnTo>
                  <a:lnTo>
                    <a:pt x="226" y="37"/>
                  </a:lnTo>
                  <a:lnTo>
                    <a:pt x="226" y="37"/>
                  </a:lnTo>
                  <a:lnTo>
                    <a:pt x="226" y="37"/>
                  </a:lnTo>
                  <a:lnTo>
                    <a:pt x="226" y="37"/>
                  </a:lnTo>
                  <a:lnTo>
                    <a:pt x="226" y="36"/>
                  </a:lnTo>
                  <a:lnTo>
                    <a:pt x="226" y="36"/>
                  </a:lnTo>
                  <a:lnTo>
                    <a:pt x="226" y="36"/>
                  </a:lnTo>
                  <a:lnTo>
                    <a:pt x="227" y="36"/>
                  </a:lnTo>
                  <a:lnTo>
                    <a:pt x="227" y="35"/>
                  </a:lnTo>
                  <a:lnTo>
                    <a:pt x="227" y="35"/>
                  </a:lnTo>
                  <a:lnTo>
                    <a:pt x="227" y="35"/>
                  </a:lnTo>
                  <a:lnTo>
                    <a:pt x="227" y="33"/>
                  </a:lnTo>
                  <a:lnTo>
                    <a:pt x="228" y="33"/>
                  </a:lnTo>
                  <a:lnTo>
                    <a:pt x="228" y="33"/>
                  </a:lnTo>
                  <a:lnTo>
                    <a:pt x="228" y="32"/>
                  </a:lnTo>
                  <a:lnTo>
                    <a:pt x="229" y="32"/>
                  </a:lnTo>
                  <a:lnTo>
                    <a:pt x="229" y="32"/>
                  </a:lnTo>
                  <a:lnTo>
                    <a:pt x="231" y="32"/>
                  </a:lnTo>
                  <a:lnTo>
                    <a:pt x="231" y="31"/>
                  </a:lnTo>
                  <a:lnTo>
                    <a:pt x="232" y="31"/>
                  </a:lnTo>
                  <a:lnTo>
                    <a:pt x="232" y="31"/>
                  </a:lnTo>
                  <a:lnTo>
                    <a:pt x="232" y="31"/>
                  </a:lnTo>
                  <a:lnTo>
                    <a:pt x="233" y="30"/>
                  </a:lnTo>
                  <a:lnTo>
                    <a:pt x="233" y="30"/>
                  </a:lnTo>
                  <a:lnTo>
                    <a:pt x="233" y="30"/>
                  </a:lnTo>
                  <a:lnTo>
                    <a:pt x="233" y="30"/>
                  </a:lnTo>
                  <a:lnTo>
                    <a:pt x="233" y="30"/>
                  </a:lnTo>
                  <a:lnTo>
                    <a:pt x="234" y="30"/>
                  </a:lnTo>
                  <a:lnTo>
                    <a:pt x="234" y="30"/>
                  </a:lnTo>
                  <a:lnTo>
                    <a:pt x="234" y="30"/>
                  </a:lnTo>
                  <a:lnTo>
                    <a:pt x="234" y="30"/>
                  </a:lnTo>
                  <a:lnTo>
                    <a:pt x="235" y="29"/>
                  </a:lnTo>
                  <a:lnTo>
                    <a:pt x="235" y="29"/>
                  </a:lnTo>
                  <a:lnTo>
                    <a:pt x="235" y="29"/>
                  </a:lnTo>
                  <a:lnTo>
                    <a:pt x="236" y="29"/>
                  </a:lnTo>
                  <a:lnTo>
                    <a:pt x="236" y="29"/>
                  </a:lnTo>
                  <a:lnTo>
                    <a:pt x="236" y="29"/>
                  </a:lnTo>
                  <a:lnTo>
                    <a:pt x="237" y="29"/>
                  </a:lnTo>
                  <a:lnTo>
                    <a:pt x="237" y="29"/>
                  </a:lnTo>
                  <a:lnTo>
                    <a:pt x="237" y="29"/>
                  </a:lnTo>
                  <a:lnTo>
                    <a:pt x="238" y="29"/>
                  </a:lnTo>
                  <a:lnTo>
                    <a:pt x="238" y="29"/>
                  </a:lnTo>
                  <a:lnTo>
                    <a:pt x="239" y="29"/>
                  </a:lnTo>
                  <a:lnTo>
                    <a:pt x="239" y="29"/>
                  </a:lnTo>
                  <a:lnTo>
                    <a:pt x="239" y="28"/>
                  </a:lnTo>
                  <a:lnTo>
                    <a:pt x="240" y="28"/>
                  </a:lnTo>
                  <a:lnTo>
                    <a:pt x="240" y="28"/>
                  </a:lnTo>
                  <a:lnTo>
                    <a:pt x="241" y="28"/>
                  </a:lnTo>
                  <a:lnTo>
                    <a:pt x="241" y="28"/>
                  </a:lnTo>
                  <a:lnTo>
                    <a:pt x="241" y="28"/>
                  </a:lnTo>
                  <a:lnTo>
                    <a:pt x="242" y="27"/>
                  </a:lnTo>
                  <a:lnTo>
                    <a:pt x="242" y="27"/>
                  </a:lnTo>
                  <a:lnTo>
                    <a:pt x="242" y="27"/>
                  </a:lnTo>
                  <a:lnTo>
                    <a:pt x="242" y="26"/>
                  </a:lnTo>
                  <a:lnTo>
                    <a:pt x="243" y="26"/>
                  </a:lnTo>
                  <a:lnTo>
                    <a:pt x="243" y="26"/>
                  </a:lnTo>
                  <a:lnTo>
                    <a:pt x="243" y="25"/>
                  </a:lnTo>
                  <a:lnTo>
                    <a:pt x="243" y="25"/>
                  </a:lnTo>
                  <a:lnTo>
                    <a:pt x="243" y="24"/>
                  </a:lnTo>
                  <a:lnTo>
                    <a:pt x="244" y="24"/>
                  </a:lnTo>
                  <a:lnTo>
                    <a:pt x="244" y="23"/>
                  </a:lnTo>
                  <a:lnTo>
                    <a:pt x="244" y="23"/>
                  </a:lnTo>
                  <a:lnTo>
                    <a:pt x="244" y="23"/>
                  </a:lnTo>
                  <a:lnTo>
                    <a:pt x="244" y="22"/>
                  </a:lnTo>
                  <a:lnTo>
                    <a:pt x="244" y="22"/>
                  </a:lnTo>
                  <a:lnTo>
                    <a:pt x="245" y="21"/>
                  </a:lnTo>
                  <a:lnTo>
                    <a:pt x="245" y="21"/>
                  </a:lnTo>
                  <a:lnTo>
                    <a:pt x="245" y="20"/>
                  </a:lnTo>
                  <a:lnTo>
                    <a:pt x="245" y="20"/>
                  </a:lnTo>
                  <a:lnTo>
                    <a:pt x="245" y="19"/>
                  </a:lnTo>
                  <a:lnTo>
                    <a:pt x="246" y="19"/>
                  </a:lnTo>
                  <a:lnTo>
                    <a:pt x="246" y="19"/>
                  </a:lnTo>
                  <a:lnTo>
                    <a:pt x="246" y="18"/>
                  </a:lnTo>
                  <a:lnTo>
                    <a:pt x="247" y="18"/>
                  </a:lnTo>
                  <a:lnTo>
                    <a:pt x="247" y="18"/>
                  </a:lnTo>
                  <a:lnTo>
                    <a:pt x="249" y="18"/>
                  </a:lnTo>
                  <a:lnTo>
                    <a:pt x="249" y="18"/>
                  </a:lnTo>
                  <a:lnTo>
                    <a:pt x="249" y="17"/>
                  </a:lnTo>
                  <a:lnTo>
                    <a:pt x="250" y="17"/>
                  </a:lnTo>
                  <a:lnTo>
                    <a:pt x="250" y="17"/>
                  </a:lnTo>
                  <a:lnTo>
                    <a:pt x="251" y="17"/>
                  </a:lnTo>
                  <a:lnTo>
                    <a:pt x="251" y="17"/>
                  </a:lnTo>
                  <a:lnTo>
                    <a:pt x="252" y="17"/>
                  </a:lnTo>
                  <a:lnTo>
                    <a:pt x="252" y="17"/>
                  </a:lnTo>
                  <a:lnTo>
                    <a:pt x="253" y="17"/>
                  </a:lnTo>
                  <a:lnTo>
                    <a:pt x="253" y="17"/>
                  </a:lnTo>
                  <a:lnTo>
                    <a:pt x="254" y="17"/>
                  </a:lnTo>
                  <a:lnTo>
                    <a:pt x="254" y="18"/>
                  </a:lnTo>
                  <a:lnTo>
                    <a:pt x="255" y="18"/>
                  </a:lnTo>
                  <a:lnTo>
                    <a:pt x="255" y="18"/>
                  </a:lnTo>
                  <a:lnTo>
                    <a:pt x="256" y="18"/>
                  </a:lnTo>
                  <a:lnTo>
                    <a:pt x="256" y="19"/>
                  </a:lnTo>
                  <a:lnTo>
                    <a:pt x="257" y="19"/>
                  </a:lnTo>
                  <a:lnTo>
                    <a:pt x="257" y="19"/>
                  </a:lnTo>
                  <a:lnTo>
                    <a:pt x="258" y="20"/>
                  </a:lnTo>
                  <a:lnTo>
                    <a:pt x="258" y="20"/>
                  </a:lnTo>
                  <a:lnTo>
                    <a:pt x="258" y="20"/>
                  </a:lnTo>
                  <a:lnTo>
                    <a:pt x="259" y="20"/>
                  </a:lnTo>
                  <a:lnTo>
                    <a:pt x="259" y="21"/>
                  </a:lnTo>
                  <a:lnTo>
                    <a:pt x="259" y="21"/>
                  </a:lnTo>
                  <a:lnTo>
                    <a:pt x="260" y="21"/>
                  </a:lnTo>
                  <a:lnTo>
                    <a:pt x="260" y="21"/>
                  </a:lnTo>
                  <a:lnTo>
                    <a:pt x="261" y="22"/>
                  </a:lnTo>
                  <a:lnTo>
                    <a:pt x="261" y="22"/>
                  </a:lnTo>
                  <a:lnTo>
                    <a:pt x="262" y="22"/>
                  </a:lnTo>
                  <a:lnTo>
                    <a:pt x="262" y="22"/>
                  </a:lnTo>
                  <a:lnTo>
                    <a:pt x="263" y="22"/>
                  </a:lnTo>
                  <a:lnTo>
                    <a:pt x="263" y="22"/>
                  </a:lnTo>
                  <a:lnTo>
                    <a:pt x="264" y="22"/>
                  </a:lnTo>
                  <a:lnTo>
                    <a:pt x="264" y="22"/>
                  </a:lnTo>
                  <a:lnTo>
                    <a:pt x="265" y="22"/>
                  </a:lnTo>
                  <a:lnTo>
                    <a:pt x="265" y="23"/>
                  </a:lnTo>
                  <a:lnTo>
                    <a:pt x="267" y="23"/>
                  </a:lnTo>
                  <a:lnTo>
                    <a:pt x="267" y="23"/>
                  </a:lnTo>
                  <a:lnTo>
                    <a:pt x="268" y="23"/>
                  </a:lnTo>
                  <a:lnTo>
                    <a:pt x="269" y="23"/>
                  </a:lnTo>
                  <a:lnTo>
                    <a:pt x="269" y="23"/>
                  </a:lnTo>
                  <a:lnTo>
                    <a:pt x="270" y="23"/>
                  </a:lnTo>
                  <a:lnTo>
                    <a:pt x="270" y="23"/>
                  </a:lnTo>
                  <a:lnTo>
                    <a:pt x="270" y="22"/>
                  </a:lnTo>
                  <a:lnTo>
                    <a:pt x="271" y="22"/>
                  </a:lnTo>
                  <a:lnTo>
                    <a:pt x="271" y="22"/>
                  </a:lnTo>
                  <a:lnTo>
                    <a:pt x="272" y="22"/>
                  </a:lnTo>
                  <a:lnTo>
                    <a:pt x="272" y="22"/>
                  </a:lnTo>
                  <a:lnTo>
                    <a:pt x="272" y="22"/>
                  </a:lnTo>
                  <a:lnTo>
                    <a:pt x="273" y="22"/>
                  </a:lnTo>
                  <a:lnTo>
                    <a:pt x="273" y="21"/>
                  </a:lnTo>
                  <a:lnTo>
                    <a:pt x="273" y="21"/>
                  </a:lnTo>
                  <a:lnTo>
                    <a:pt x="273" y="21"/>
                  </a:lnTo>
                  <a:lnTo>
                    <a:pt x="273" y="21"/>
                  </a:lnTo>
                  <a:lnTo>
                    <a:pt x="274" y="21"/>
                  </a:lnTo>
                  <a:lnTo>
                    <a:pt x="274" y="20"/>
                  </a:lnTo>
                  <a:lnTo>
                    <a:pt x="274" y="20"/>
                  </a:lnTo>
                  <a:lnTo>
                    <a:pt x="274" y="20"/>
                  </a:lnTo>
                  <a:lnTo>
                    <a:pt x="274" y="20"/>
                  </a:lnTo>
                  <a:lnTo>
                    <a:pt x="274" y="20"/>
                  </a:lnTo>
                  <a:lnTo>
                    <a:pt x="274" y="19"/>
                  </a:lnTo>
                  <a:lnTo>
                    <a:pt x="275" y="19"/>
                  </a:lnTo>
                  <a:lnTo>
                    <a:pt x="275" y="19"/>
                  </a:lnTo>
                  <a:lnTo>
                    <a:pt x="275" y="19"/>
                  </a:lnTo>
                  <a:lnTo>
                    <a:pt x="275" y="19"/>
                  </a:lnTo>
                  <a:lnTo>
                    <a:pt x="276" y="18"/>
                  </a:lnTo>
                  <a:lnTo>
                    <a:pt x="276" y="18"/>
                  </a:lnTo>
                  <a:lnTo>
                    <a:pt x="276" y="18"/>
                  </a:lnTo>
                  <a:lnTo>
                    <a:pt x="277" y="18"/>
                  </a:lnTo>
                  <a:lnTo>
                    <a:pt x="277" y="18"/>
                  </a:lnTo>
                  <a:lnTo>
                    <a:pt x="277" y="18"/>
                  </a:lnTo>
                  <a:lnTo>
                    <a:pt x="278" y="18"/>
                  </a:lnTo>
                  <a:lnTo>
                    <a:pt x="278" y="18"/>
                  </a:lnTo>
                  <a:lnTo>
                    <a:pt x="278" y="18"/>
                  </a:lnTo>
                  <a:lnTo>
                    <a:pt x="279" y="18"/>
                  </a:lnTo>
                  <a:lnTo>
                    <a:pt x="279" y="18"/>
                  </a:lnTo>
                  <a:lnTo>
                    <a:pt x="279" y="18"/>
                  </a:lnTo>
                  <a:lnTo>
                    <a:pt x="280" y="18"/>
                  </a:lnTo>
                  <a:lnTo>
                    <a:pt x="280" y="18"/>
                  </a:lnTo>
                  <a:lnTo>
                    <a:pt x="280" y="18"/>
                  </a:lnTo>
                  <a:lnTo>
                    <a:pt x="281" y="18"/>
                  </a:lnTo>
                  <a:lnTo>
                    <a:pt x="281" y="18"/>
                  </a:lnTo>
                  <a:lnTo>
                    <a:pt x="281" y="18"/>
                  </a:lnTo>
                  <a:lnTo>
                    <a:pt x="281" y="18"/>
                  </a:lnTo>
                  <a:lnTo>
                    <a:pt x="282" y="18"/>
                  </a:lnTo>
                  <a:lnTo>
                    <a:pt x="282" y="18"/>
                  </a:lnTo>
                  <a:lnTo>
                    <a:pt x="282" y="17"/>
                  </a:lnTo>
                  <a:lnTo>
                    <a:pt x="282" y="17"/>
                  </a:lnTo>
                  <a:lnTo>
                    <a:pt x="283" y="17"/>
                  </a:lnTo>
                  <a:lnTo>
                    <a:pt x="283" y="17"/>
                  </a:lnTo>
                  <a:lnTo>
                    <a:pt x="283" y="15"/>
                  </a:lnTo>
                  <a:lnTo>
                    <a:pt x="283" y="15"/>
                  </a:lnTo>
                  <a:lnTo>
                    <a:pt x="283" y="15"/>
                  </a:lnTo>
                  <a:lnTo>
                    <a:pt x="285" y="15"/>
                  </a:lnTo>
                  <a:lnTo>
                    <a:pt x="285" y="15"/>
                  </a:lnTo>
                  <a:lnTo>
                    <a:pt x="285" y="15"/>
                  </a:lnTo>
                  <a:lnTo>
                    <a:pt x="286" y="15"/>
                  </a:lnTo>
                  <a:lnTo>
                    <a:pt x="286" y="15"/>
                  </a:lnTo>
                  <a:lnTo>
                    <a:pt x="286" y="15"/>
                  </a:lnTo>
                  <a:lnTo>
                    <a:pt x="287" y="15"/>
                  </a:lnTo>
                  <a:lnTo>
                    <a:pt x="287" y="15"/>
                  </a:lnTo>
                  <a:lnTo>
                    <a:pt x="288" y="15"/>
                  </a:lnTo>
                  <a:lnTo>
                    <a:pt x="288" y="15"/>
                  </a:lnTo>
                  <a:lnTo>
                    <a:pt x="289" y="15"/>
                  </a:lnTo>
                  <a:lnTo>
                    <a:pt x="289" y="17"/>
                  </a:lnTo>
                  <a:lnTo>
                    <a:pt x="290" y="17"/>
                  </a:lnTo>
                  <a:lnTo>
                    <a:pt x="291" y="17"/>
                  </a:lnTo>
                  <a:lnTo>
                    <a:pt x="291" y="18"/>
                  </a:lnTo>
                  <a:lnTo>
                    <a:pt x="292" y="18"/>
                  </a:lnTo>
                  <a:lnTo>
                    <a:pt x="293" y="19"/>
                  </a:lnTo>
                  <a:lnTo>
                    <a:pt x="294" y="19"/>
                  </a:lnTo>
                  <a:lnTo>
                    <a:pt x="294" y="20"/>
                  </a:lnTo>
                  <a:lnTo>
                    <a:pt x="295" y="20"/>
                  </a:lnTo>
                  <a:lnTo>
                    <a:pt x="296" y="21"/>
                  </a:lnTo>
                  <a:lnTo>
                    <a:pt x="296" y="21"/>
                  </a:lnTo>
                  <a:lnTo>
                    <a:pt x="297" y="21"/>
                  </a:lnTo>
                  <a:lnTo>
                    <a:pt x="298" y="22"/>
                  </a:lnTo>
                  <a:lnTo>
                    <a:pt x="298" y="22"/>
                  </a:lnTo>
                  <a:lnTo>
                    <a:pt x="299" y="22"/>
                  </a:lnTo>
                  <a:lnTo>
                    <a:pt x="300" y="23"/>
                  </a:lnTo>
                  <a:lnTo>
                    <a:pt x="300" y="23"/>
                  </a:lnTo>
                  <a:lnTo>
                    <a:pt x="301" y="23"/>
                  </a:lnTo>
                  <a:lnTo>
                    <a:pt x="304" y="23"/>
                  </a:lnTo>
                  <a:lnTo>
                    <a:pt x="305" y="24"/>
                  </a:lnTo>
                  <a:lnTo>
                    <a:pt x="306" y="24"/>
                  </a:lnTo>
                  <a:lnTo>
                    <a:pt x="307" y="24"/>
                  </a:lnTo>
                  <a:lnTo>
                    <a:pt x="309" y="25"/>
                  </a:lnTo>
                  <a:lnTo>
                    <a:pt x="310" y="25"/>
                  </a:lnTo>
                  <a:lnTo>
                    <a:pt x="311" y="26"/>
                  </a:lnTo>
                  <a:lnTo>
                    <a:pt x="313" y="26"/>
                  </a:lnTo>
                  <a:lnTo>
                    <a:pt x="314" y="27"/>
                  </a:lnTo>
                  <a:lnTo>
                    <a:pt x="315" y="27"/>
                  </a:lnTo>
                  <a:lnTo>
                    <a:pt x="316" y="28"/>
                  </a:lnTo>
                  <a:lnTo>
                    <a:pt x="316" y="29"/>
                  </a:lnTo>
                  <a:lnTo>
                    <a:pt x="317" y="29"/>
                  </a:lnTo>
                  <a:lnTo>
                    <a:pt x="317" y="30"/>
                  </a:lnTo>
                  <a:lnTo>
                    <a:pt x="317" y="30"/>
                  </a:lnTo>
                  <a:lnTo>
                    <a:pt x="317" y="31"/>
                  </a:lnTo>
                  <a:lnTo>
                    <a:pt x="317" y="32"/>
                  </a:lnTo>
                  <a:lnTo>
                    <a:pt x="317" y="33"/>
                  </a:lnTo>
                  <a:lnTo>
                    <a:pt x="317" y="35"/>
                  </a:lnTo>
                  <a:lnTo>
                    <a:pt x="317" y="36"/>
                  </a:lnTo>
                  <a:lnTo>
                    <a:pt x="317" y="36"/>
                  </a:lnTo>
                  <a:lnTo>
                    <a:pt x="317" y="37"/>
                  </a:lnTo>
                  <a:lnTo>
                    <a:pt x="317" y="38"/>
                  </a:lnTo>
                  <a:lnTo>
                    <a:pt x="317" y="39"/>
                  </a:lnTo>
                  <a:lnTo>
                    <a:pt x="317" y="40"/>
                  </a:lnTo>
                  <a:lnTo>
                    <a:pt x="318" y="41"/>
                  </a:lnTo>
                  <a:lnTo>
                    <a:pt x="318" y="41"/>
                  </a:lnTo>
                  <a:lnTo>
                    <a:pt x="318" y="42"/>
                  </a:lnTo>
                  <a:lnTo>
                    <a:pt x="319" y="42"/>
                  </a:lnTo>
                  <a:lnTo>
                    <a:pt x="319" y="43"/>
                  </a:lnTo>
                  <a:lnTo>
                    <a:pt x="321" y="43"/>
                  </a:lnTo>
                  <a:lnTo>
                    <a:pt x="321" y="43"/>
                  </a:lnTo>
                  <a:lnTo>
                    <a:pt x="321" y="43"/>
                  </a:lnTo>
                  <a:lnTo>
                    <a:pt x="322" y="44"/>
                  </a:lnTo>
                  <a:lnTo>
                    <a:pt x="322" y="44"/>
                  </a:lnTo>
                  <a:lnTo>
                    <a:pt x="323" y="44"/>
                  </a:lnTo>
                  <a:lnTo>
                    <a:pt x="323" y="44"/>
                  </a:lnTo>
                  <a:lnTo>
                    <a:pt x="324" y="44"/>
                  </a:lnTo>
                  <a:lnTo>
                    <a:pt x="324" y="44"/>
                  </a:lnTo>
                  <a:lnTo>
                    <a:pt x="324" y="44"/>
                  </a:lnTo>
                  <a:lnTo>
                    <a:pt x="325" y="44"/>
                  </a:lnTo>
                  <a:lnTo>
                    <a:pt x="325" y="44"/>
                  </a:lnTo>
                  <a:lnTo>
                    <a:pt x="325" y="44"/>
                  </a:lnTo>
                  <a:lnTo>
                    <a:pt x="325" y="43"/>
                  </a:lnTo>
                  <a:lnTo>
                    <a:pt x="326" y="43"/>
                  </a:lnTo>
                  <a:lnTo>
                    <a:pt x="326" y="43"/>
                  </a:lnTo>
                  <a:lnTo>
                    <a:pt x="326" y="43"/>
                  </a:lnTo>
                  <a:lnTo>
                    <a:pt x="326" y="43"/>
                  </a:lnTo>
                  <a:lnTo>
                    <a:pt x="326" y="42"/>
                  </a:lnTo>
                  <a:lnTo>
                    <a:pt x="326" y="42"/>
                  </a:lnTo>
                  <a:lnTo>
                    <a:pt x="326" y="42"/>
                  </a:lnTo>
                  <a:lnTo>
                    <a:pt x="326" y="41"/>
                  </a:lnTo>
                  <a:lnTo>
                    <a:pt x="326" y="41"/>
                  </a:lnTo>
                  <a:lnTo>
                    <a:pt x="326" y="41"/>
                  </a:lnTo>
                  <a:lnTo>
                    <a:pt x="326" y="40"/>
                  </a:lnTo>
                  <a:lnTo>
                    <a:pt x="326" y="40"/>
                  </a:lnTo>
                  <a:lnTo>
                    <a:pt x="326" y="39"/>
                  </a:lnTo>
                  <a:lnTo>
                    <a:pt x="326" y="39"/>
                  </a:lnTo>
                  <a:lnTo>
                    <a:pt x="325" y="39"/>
                  </a:lnTo>
                  <a:lnTo>
                    <a:pt x="325" y="39"/>
                  </a:lnTo>
                  <a:lnTo>
                    <a:pt x="325" y="38"/>
                  </a:lnTo>
                  <a:lnTo>
                    <a:pt x="325" y="38"/>
                  </a:lnTo>
                  <a:lnTo>
                    <a:pt x="325" y="38"/>
                  </a:lnTo>
                  <a:lnTo>
                    <a:pt x="324" y="38"/>
                  </a:lnTo>
                  <a:lnTo>
                    <a:pt x="324" y="37"/>
                  </a:lnTo>
                  <a:lnTo>
                    <a:pt x="324" y="37"/>
                  </a:lnTo>
                  <a:lnTo>
                    <a:pt x="323" y="37"/>
                  </a:lnTo>
                  <a:lnTo>
                    <a:pt x="323" y="36"/>
                  </a:lnTo>
                  <a:lnTo>
                    <a:pt x="323" y="36"/>
                  </a:lnTo>
                  <a:lnTo>
                    <a:pt x="322" y="35"/>
                  </a:lnTo>
                  <a:lnTo>
                    <a:pt x="322" y="35"/>
                  </a:lnTo>
                  <a:lnTo>
                    <a:pt x="322" y="33"/>
                  </a:lnTo>
                  <a:lnTo>
                    <a:pt x="322" y="33"/>
                  </a:lnTo>
                  <a:lnTo>
                    <a:pt x="322" y="32"/>
                  </a:lnTo>
                  <a:lnTo>
                    <a:pt x="321" y="32"/>
                  </a:lnTo>
                  <a:lnTo>
                    <a:pt x="321" y="31"/>
                  </a:lnTo>
                  <a:lnTo>
                    <a:pt x="321" y="30"/>
                  </a:lnTo>
                  <a:lnTo>
                    <a:pt x="321" y="30"/>
                  </a:lnTo>
                  <a:lnTo>
                    <a:pt x="322" y="29"/>
                  </a:lnTo>
                  <a:lnTo>
                    <a:pt x="322" y="28"/>
                  </a:lnTo>
                  <a:lnTo>
                    <a:pt x="322" y="27"/>
                  </a:lnTo>
                  <a:lnTo>
                    <a:pt x="322" y="27"/>
                  </a:lnTo>
                  <a:lnTo>
                    <a:pt x="322" y="26"/>
                  </a:lnTo>
                  <a:lnTo>
                    <a:pt x="322" y="25"/>
                  </a:lnTo>
                  <a:lnTo>
                    <a:pt x="322" y="25"/>
                  </a:lnTo>
                  <a:lnTo>
                    <a:pt x="322" y="24"/>
                  </a:lnTo>
                  <a:lnTo>
                    <a:pt x="322" y="24"/>
                  </a:lnTo>
                  <a:lnTo>
                    <a:pt x="322" y="23"/>
                  </a:lnTo>
                  <a:lnTo>
                    <a:pt x="321" y="23"/>
                  </a:lnTo>
                  <a:lnTo>
                    <a:pt x="321" y="23"/>
                  </a:lnTo>
                  <a:lnTo>
                    <a:pt x="321" y="23"/>
                  </a:lnTo>
                  <a:lnTo>
                    <a:pt x="321" y="23"/>
                  </a:lnTo>
                  <a:lnTo>
                    <a:pt x="319" y="23"/>
                  </a:lnTo>
                  <a:lnTo>
                    <a:pt x="319" y="23"/>
                  </a:lnTo>
                  <a:lnTo>
                    <a:pt x="319" y="23"/>
                  </a:lnTo>
                  <a:lnTo>
                    <a:pt x="318" y="23"/>
                  </a:lnTo>
                  <a:lnTo>
                    <a:pt x="317" y="23"/>
                  </a:lnTo>
                  <a:lnTo>
                    <a:pt x="317" y="23"/>
                  </a:lnTo>
                  <a:lnTo>
                    <a:pt x="316" y="24"/>
                  </a:lnTo>
                  <a:lnTo>
                    <a:pt x="316" y="24"/>
                  </a:lnTo>
                  <a:lnTo>
                    <a:pt x="315" y="23"/>
                  </a:lnTo>
                  <a:lnTo>
                    <a:pt x="315" y="23"/>
                  </a:lnTo>
                  <a:lnTo>
                    <a:pt x="314" y="23"/>
                  </a:lnTo>
                  <a:lnTo>
                    <a:pt x="314" y="23"/>
                  </a:lnTo>
                  <a:lnTo>
                    <a:pt x="313" y="23"/>
                  </a:lnTo>
                  <a:lnTo>
                    <a:pt x="313" y="23"/>
                  </a:lnTo>
                  <a:lnTo>
                    <a:pt x="313" y="23"/>
                  </a:lnTo>
                  <a:lnTo>
                    <a:pt x="313" y="22"/>
                  </a:lnTo>
                  <a:lnTo>
                    <a:pt x="313" y="22"/>
                  </a:lnTo>
                  <a:lnTo>
                    <a:pt x="313" y="21"/>
                  </a:lnTo>
                  <a:lnTo>
                    <a:pt x="313" y="21"/>
                  </a:lnTo>
                  <a:lnTo>
                    <a:pt x="313" y="20"/>
                  </a:lnTo>
                  <a:lnTo>
                    <a:pt x="313" y="20"/>
                  </a:lnTo>
                  <a:lnTo>
                    <a:pt x="313" y="19"/>
                  </a:lnTo>
                  <a:lnTo>
                    <a:pt x="313" y="18"/>
                  </a:lnTo>
                  <a:lnTo>
                    <a:pt x="313" y="18"/>
                  </a:lnTo>
                  <a:lnTo>
                    <a:pt x="313" y="17"/>
                  </a:lnTo>
                  <a:lnTo>
                    <a:pt x="313" y="15"/>
                  </a:lnTo>
                  <a:lnTo>
                    <a:pt x="313" y="15"/>
                  </a:lnTo>
                  <a:lnTo>
                    <a:pt x="313" y="14"/>
                  </a:lnTo>
                  <a:lnTo>
                    <a:pt x="313" y="13"/>
                  </a:lnTo>
                  <a:lnTo>
                    <a:pt x="313" y="13"/>
                  </a:lnTo>
                  <a:lnTo>
                    <a:pt x="314" y="12"/>
                  </a:lnTo>
                  <a:lnTo>
                    <a:pt x="314" y="12"/>
                  </a:lnTo>
                  <a:lnTo>
                    <a:pt x="314" y="11"/>
                  </a:lnTo>
                  <a:lnTo>
                    <a:pt x="315" y="11"/>
                  </a:lnTo>
                  <a:lnTo>
                    <a:pt x="315" y="11"/>
                  </a:lnTo>
                  <a:lnTo>
                    <a:pt x="315" y="10"/>
                  </a:lnTo>
                  <a:lnTo>
                    <a:pt x="316" y="10"/>
                  </a:lnTo>
                  <a:lnTo>
                    <a:pt x="316" y="10"/>
                  </a:lnTo>
                  <a:lnTo>
                    <a:pt x="317" y="10"/>
                  </a:lnTo>
                  <a:lnTo>
                    <a:pt x="317" y="9"/>
                  </a:lnTo>
                  <a:lnTo>
                    <a:pt x="317" y="9"/>
                  </a:lnTo>
                  <a:lnTo>
                    <a:pt x="318" y="9"/>
                  </a:lnTo>
                  <a:lnTo>
                    <a:pt x="318" y="9"/>
                  </a:lnTo>
                  <a:lnTo>
                    <a:pt x="319" y="9"/>
                  </a:lnTo>
                  <a:lnTo>
                    <a:pt x="319" y="9"/>
                  </a:lnTo>
                  <a:lnTo>
                    <a:pt x="321" y="9"/>
                  </a:lnTo>
                  <a:lnTo>
                    <a:pt x="321" y="9"/>
                  </a:lnTo>
                  <a:lnTo>
                    <a:pt x="322" y="9"/>
                  </a:lnTo>
                  <a:lnTo>
                    <a:pt x="322" y="9"/>
                  </a:lnTo>
                  <a:lnTo>
                    <a:pt x="322" y="9"/>
                  </a:lnTo>
                  <a:lnTo>
                    <a:pt x="323" y="9"/>
                  </a:lnTo>
                  <a:lnTo>
                    <a:pt x="323" y="9"/>
                  </a:lnTo>
                  <a:lnTo>
                    <a:pt x="324" y="9"/>
                  </a:lnTo>
                  <a:lnTo>
                    <a:pt x="324" y="9"/>
                  </a:lnTo>
                  <a:lnTo>
                    <a:pt x="325" y="9"/>
                  </a:lnTo>
                  <a:lnTo>
                    <a:pt x="325" y="9"/>
                  </a:lnTo>
                  <a:lnTo>
                    <a:pt x="326" y="9"/>
                  </a:lnTo>
                  <a:lnTo>
                    <a:pt x="326" y="9"/>
                  </a:lnTo>
                  <a:lnTo>
                    <a:pt x="327" y="9"/>
                  </a:lnTo>
                  <a:lnTo>
                    <a:pt x="327" y="8"/>
                  </a:lnTo>
                  <a:lnTo>
                    <a:pt x="327" y="8"/>
                  </a:lnTo>
                  <a:lnTo>
                    <a:pt x="328" y="8"/>
                  </a:lnTo>
                  <a:lnTo>
                    <a:pt x="328" y="8"/>
                  </a:lnTo>
                  <a:lnTo>
                    <a:pt x="328" y="7"/>
                  </a:lnTo>
                  <a:lnTo>
                    <a:pt x="329" y="7"/>
                  </a:lnTo>
                  <a:lnTo>
                    <a:pt x="329" y="7"/>
                  </a:lnTo>
                  <a:lnTo>
                    <a:pt x="329" y="6"/>
                  </a:lnTo>
                  <a:lnTo>
                    <a:pt x="330" y="6"/>
                  </a:lnTo>
                  <a:lnTo>
                    <a:pt x="330" y="6"/>
                  </a:lnTo>
                  <a:lnTo>
                    <a:pt x="330" y="5"/>
                  </a:lnTo>
                  <a:lnTo>
                    <a:pt x="330" y="5"/>
                  </a:lnTo>
                  <a:lnTo>
                    <a:pt x="330" y="4"/>
                  </a:lnTo>
                  <a:lnTo>
                    <a:pt x="330" y="4"/>
                  </a:lnTo>
                  <a:lnTo>
                    <a:pt x="330" y="4"/>
                  </a:lnTo>
                  <a:lnTo>
                    <a:pt x="330" y="3"/>
                  </a:lnTo>
                  <a:lnTo>
                    <a:pt x="330" y="3"/>
                  </a:lnTo>
                  <a:lnTo>
                    <a:pt x="330" y="2"/>
                  </a:lnTo>
                  <a:lnTo>
                    <a:pt x="330" y="2"/>
                  </a:lnTo>
                  <a:lnTo>
                    <a:pt x="331" y="2"/>
                  </a:lnTo>
                  <a:lnTo>
                    <a:pt x="331" y="1"/>
                  </a:lnTo>
                  <a:lnTo>
                    <a:pt x="331" y="1"/>
                  </a:lnTo>
                  <a:lnTo>
                    <a:pt x="331" y="1"/>
                  </a:lnTo>
                  <a:lnTo>
                    <a:pt x="331" y="1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3" y="0"/>
                  </a:lnTo>
                  <a:lnTo>
                    <a:pt x="333" y="1"/>
                  </a:lnTo>
                  <a:lnTo>
                    <a:pt x="333" y="1"/>
                  </a:lnTo>
                  <a:lnTo>
                    <a:pt x="333" y="1"/>
                  </a:lnTo>
                  <a:lnTo>
                    <a:pt x="333" y="2"/>
                  </a:lnTo>
                  <a:lnTo>
                    <a:pt x="333" y="2"/>
                  </a:lnTo>
                  <a:lnTo>
                    <a:pt x="334" y="3"/>
                  </a:lnTo>
                  <a:lnTo>
                    <a:pt x="334" y="4"/>
                  </a:lnTo>
                  <a:lnTo>
                    <a:pt x="334" y="5"/>
                  </a:lnTo>
                  <a:lnTo>
                    <a:pt x="334" y="6"/>
                  </a:lnTo>
                  <a:lnTo>
                    <a:pt x="335" y="7"/>
                  </a:lnTo>
                  <a:lnTo>
                    <a:pt x="335" y="8"/>
                  </a:lnTo>
                  <a:lnTo>
                    <a:pt x="335" y="9"/>
                  </a:lnTo>
                  <a:lnTo>
                    <a:pt x="336" y="11"/>
                  </a:lnTo>
                  <a:lnTo>
                    <a:pt x="336" y="12"/>
                  </a:lnTo>
                  <a:lnTo>
                    <a:pt x="336" y="13"/>
                  </a:lnTo>
                  <a:lnTo>
                    <a:pt x="337" y="14"/>
                  </a:lnTo>
                  <a:lnTo>
                    <a:pt x="337" y="15"/>
                  </a:lnTo>
                  <a:lnTo>
                    <a:pt x="337" y="17"/>
                  </a:lnTo>
                  <a:lnTo>
                    <a:pt x="337" y="18"/>
                  </a:lnTo>
                  <a:lnTo>
                    <a:pt x="339" y="18"/>
                  </a:lnTo>
                  <a:lnTo>
                    <a:pt x="339" y="19"/>
                  </a:lnTo>
                  <a:lnTo>
                    <a:pt x="339" y="19"/>
                  </a:lnTo>
                  <a:lnTo>
                    <a:pt x="340" y="19"/>
                  </a:lnTo>
                  <a:lnTo>
                    <a:pt x="340" y="19"/>
                  </a:lnTo>
                  <a:lnTo>
                    <a:pt x="340" y="19"/>
                  </a:lnTo>
                  <a:lnTo>
                    <a:pt x="341" y="19"/>
                  </a:lnTo>
                  <a:lnTo>
                    <a:pt x="341" y="19"/>
                  </a:lnTo>
                  <a:lnTo>
                    <a:pt x="342" y="19"/>
                  </a:lnTo>
                  <a:lnTo>
                    <a:pt x="342" y="19"/>
                  </a:lnTo>
                  <a:lnTo>
                    <a:pt x="343" y="19"/>
                  </a:lnTo>
                  <a:lnTo>
                    <a:pt x="343" y="19"/>
                  </a:lnTo>
                  <a:lnTo>
                    <a:pt x="343" y="19"/>
                  </a:lnTo>
                  <a:lnTo>
                    <a:pt x="344" y="19"/>
                  </a:lnTo>
                  <a:lnTo>
                    <a:pt x="344" y="19"/>
                  </a:lnTo>
                  <a:lnTo>
                    <a:pt x="345" y="19"/>
                  </a:lnTo>
                  <a:lnTo>
                    <a:pt x="345" y="20"/>
                  </a:lnTo>
                  <a:lnTo>
                    <a:pt x="345" y="20"/>
                  </a:lnTo>
                  <a:lnTo>
                    <a:pt x="346" y="21"/>
                  </a:lnTo>
                  <a:lnTo>
                    <a:pt x="347" y="22"/>
                  </a:lnTo>
                  <a:lnTo>
                    <a:pt x="348" y="23"/>
                  </a:lnTo>
                  <a:lnTo>
                    <a:pt x="350" y="23"/>
                  </a:lnTo>
                  <a:lnTo>
                    <a:pt x="351" y="24"/>
                  </a:lnTo>
                  <a:lnTo>
                    <a:pt x="353" y="25"/>
                  </a:lnTo>
                  <a:lnTo>
                    <a:pt x="354" y="26"/>
                  </a:lnTo>
                  <a:lnTo>
                    <a:pt x="357" y="26"/>
                  </a:lnTo>
                  <a:lnTo>
                    <a:pt x="358" y="27"/>
                  </a:lnTo>
                  <a:lnTo>
                    <a:pt x="360" y="27"/>
                  </a:lnTo>
                  <a:lnTo>
                    <a:pt x="361" y="27"/>
                  </a:lnTo>
                  <a:lnTo>
                    <a:pt x="363" y="28"/>
                  </a:lnTo>
                  <a:lnTo>
                    <a:pt x="364" y="28"/>
                  </a:lnTo>
                  <a:lnTo>
                    <a:pt x="365" y="28"/>
                  </a:lnTo>
                  <a:lnTo>
                    <a:pt x="366" y="28"/>
                  </a:lnTo>
                  <a:lnTo>
                    <a:pt x="366" y="28"/>
                  </a:lnTo>
                  <a:lnTo>
                    <a:pt x="367" y="28"/>
                  </a:lnTo>
                  <a:lnTo>
                    <a:pt x="367" y="28"/>
                  </a:lnTo>
                  <a:lnTo>
                    <a:pt x="368" y="27"/>
                  </a:lnTo>
                  <a:lnTo>
                    <a:pt x="368" y="27"/>
                  </a:lnTo>
                  <a:lnTo>
                    <a:pt x="368" y="27"/>
                  </a:lnTo>
                  <a:lnTo>
                    <a:pt x="369" y="27"/>
                  </a:lnTo>
                  <a:lnTo>
                    <a:pt x="369" y="26"/>
                  </a:lnTo>
                  <a:lnTo>
                    <a:pt x="369" y="26"/>
                  </a:lnTo>
                  <a:lnTo>
                    <a:pt x="370" y="26"/>
                  </a:lnTo>
                  <a:lnTo>
                    <a:pt x="370" y="26"/>
                  </a:lnTo>
                  <a:lnTo>
                    <a:pt x="370" y="25"/>
                  </a:lnTo>
                  <a:lnTo>
                    <a:pt x="371" y="25"/>
                  </a:lnTo>
                  <a:lnTo>
                    <a:pt x="371" y="25"/>
                  </a:lnTo>
                  <a:lnTo>
                    <a:pt x="371" y="25"/>
                  </a:lnTo>
                  <a:lnTo>
                    <a:pt x="372" y="26"/>
                  </a:lnTo>
                  <a:lnTo>
                    <a:pt x="372" y="26"/>
                  </a:lnTo>
                  <a:lnTo>
                    <a:pt x="372" y="27"/>
                  </a:lnTo>
                  <a:lnTo>
                    <a:pt x="373" y="28"/>
                  </a:lnTo>
                  <a:lnTo>
                    <a:pt x="373" y="29"/>
                  </a:lnTo>
                  <a:lnTo>
                    <a:pt x="375" y="30"/>
                  </a:lnTo>
                  <a:lnTo>
                    <a:pt x="376" y="32"/>
                  </a:lnTo>
                  <a:lnTo>
                    <a:pt x="376" y="35"/>
                  </a:lnTo>
                  <a:lnTo>
                    <a:pt x="377" y="37"/>
                  </a:lnTo>
                  <a:lnTo>
                    <a:pt x="378" y="39"/>
                  </a:lnTo>
                  <a:lnTo>
                    <a:pt x="379" y="41"/>
                  </a:lnTo>
                  <a:lnTo>
                    <a:pt x="379" y="43"/>
                  </a:lnTo>
                  <a:lnTo>
                    <a:pt x="380" y="45"/>
                  </a:lnTo>
                  <a:lnTo>
                    <a:pt x="381" y="47"/>
                  </a:lnTo>
                  <a:lnTo>
                    <a:pt x="381" y="49"/>
                  </a:lnTo>
                  <a:lnTo>
                    <a:pt x="382" y="51"/>
                  </a:lnTo>
                  <a:lnTo>
                    <a:pt x="382" y="54"/>
                  </a:lnTo>
                  <a:lnTo>
                    <a:pt x="382" y="55"/>
                  </a:lnTo>
                  <a:lnTo>
                    <a:pt x="383" y="57"/>
                  </a:lnTo>
                  <a:lnTo>
                    <a:pt x="383" y="59"/>
                  </a:lnTo>
                  <a:lnTo>
                    <a:pt x="383" y="61"/>
                  </a:lnTo>
                  <a:lnTo>
                    <a:pt x="383" y="63"/>
                  </a:lnTo>
                  <a:lnTo>
                    <a:pt x="384" y="65"/>
                  </a:lnTo>
                  <a:lnTo>
                    <a:pt x="384" y="66"/>
                  </a:lnTo>
                  <a:lnTo>
                    <a:pt x="384" y="68"/>
                  </a:lnTo>
                  <a:lnTo>
                    <a:pt x="384" y="69"/>
                  </a:lnTo>
                  <a:lnTo>
                    <a:pt x="384" y="71"/>
                  </a:lnTo>
                  <a:lnTo>
                    <a:pt x="385" y="72"/>
                  </a:lnTo>
                  <a:lnTo>
                    <a:pt x="385" y="74"/>
                  </a:lnTo>
                  <a:lnTo>
                    <a:pt x="385" y="75"/>
                  </a:lnTo>
                  <a:lnTo>
                    <a:pt x="385" y="76"/>
                  </a:lnTo>
                  <a:lnTo>
                    <a:pt x="386" y="77"/>
                  </a:lnTo>
                  <a:lnTo>
                    <a:pt x="386" y="78"/>
                  </a:lnTo>
                  <a:lnTo>
                    <a:pt x="387" y="79"/>
                  </a:lnTo>
                  <a:lnTo>
                    <a:pt x="387" y="80"/>
                  </a:lnTo>
                  <a:lnTo>
                    <a:pt x="387" y="80"/>
                  </a:lnTo>
                  <a:lnTo>
                    <a:pt x="388" y="81"/>
                  </a:lnTo>
                  <a:lnTo>
                    <a:pt x="388" y="81"/>
                  </a:lnTo>
                  <a:lnTo>
                    <a:pt x="388" y="82"/>
                  </a:lnTo>
                  <a:lnTo>
                    <a:pt x="388" y="83"/>
                  </a:lnTo>
                  <a:lnTo>
                    <a:pt x="388" y="83"/>
                  </a:lnTo>
                  <a:lnTo>
                    <a:pt x="388" y="84"/>
                  </a:lnTo>
                  <a:lnTo>
                    <a:pt x="389" y="84"/>
                  </a:lnTo>
                  <a:lnTo>
                    <a:pt x="389" y="84"/>
                  </a:lnTo>
                  <a:lnTo>
                    <a:pt x="389" y="85"/>
                  </a:lnTo>
                  <a:lnTo>
                    <a:pt x="389" y="85"/>
                  </a:lnTo>
                  <a:lnTo>
                    <a:pt x="388" y="85"/>
                  </a:lnTo>
                  <a:lnTo>
                    <a:pt x="388" y="85"/>
                  </a:lnTo>
                  <a:lnTo>
                    <a:pt x="388" y="85"/>
                  </a:lnTo>
                  <a:lnTo>
                    <a:pt x="388" y="85"/>
                  </a:lnTo>
                  <a:lnTo>
                    <a:pt x="387" y="85"/>
                  </a:lnTo>
                  <a:lnTo>
                    <a:pt x="387" y="85"/>
                  </a:lnTo>
                  <a:lnTo>
                    <a:pt x="386" y="85"/>
                  </a:lnTo>
                  <a:lnTo>
                    <a:pt x="386" y="85"/>
                  </a:lnTo>
                  <a:lnTo>
                    <a:pt x="385" y="85"/>
                  </a:lnTo>
                  <a:lnTo>
                    <a:pt x="385" y="85"/>
                  </a:lnTo>
                  <a:lnTo>
                    <a:pt x="384" y="85"/>
                  </a:lnTo>
                  <a:lnTo>
                    <a:pt x="384" y="85"/>
                  </a:lnTo>
                  <a:lnTo>
                    <a:pt x="383" y="85"/>
                  </a:lnTo>
                  <a:lnTo>
                    <a:pt x="383" y="85"/>
                  </a:lnTo>
                  <a:lnTo>
                    <a:pt x="382" y="85"/>
                  </a:lnTo>
                  <a:lnTo>
                    <a:pt x="382" y="85"/>
                  </a:lnTo>
                  <a:lnTo>
                    <a:pt x="381" y="85"/>
                  </a:lnTo>
                  <a:lnTo>
                    <a:pt x="381" y="86"/>
                  </a:lnTo>
                  <a:lnTo>
                    <a:pt x="381" y="86"/>
                  </a:lnTo>
                  <a:lnTo>
                    <a:pt x="380" y="86"/>
                  </a:lnTo>
                  <a:lnTo>
                    <a:pt x="380" y="87"/>
                  </a:lnTo>
                  <a:lnTo>
                    <a:pt x="379" y="89"/>
                  </a:lnTo>
                  <a:lnTo>
                    <a:pt x="378" y="90"/>
                  </a:lnTo>
                  <a:lnTo>
                    <a:pt x="377" y="91"/>
                  </a:lnTo>
                  <a:lnTo>
                    <a:pt x="376" y="93"/>
                  </a:lnTo>
                  <a:lnTo>
                    <a:pt x="375" y="94"/>
                  </a:lnTo>
                  <a:lnTo>
                    <a:pt x="372" y="96"/>
                  </a:lnTo>
                  <a:lnTo>
                    <a:pt x="371" y="97"/>
                  </a:lnTo>
                  <a:lnTo>
                    <a:pt x="369" y="99"/>
                  </a:lnTo>
                  <a:lnTo>
                    <a:pt x="368" y="100"/>
                  </a:lnTo>
                  <a:lnTo>
                    <a:pt x="366" y="101"/>
                  </a:lnTo>
                  <a:lnTo>
                    <a:pt x="365" y="102"/>
                  </a:lnTo>
                  <a:lnTo>
                    <a:pt x="364" y="103"/>
                  </a:lnTo>
                  <a:lnTo>
                    <a:pt x="363" y="104"/>
                  </a:lnTo>
                  <a:lnTo>
                    <a:pt x="362" y="104"/>
                  </a:lnTo>
                  <a:lnTo>
                    <a:pt x="361" y="104"/>
                  </a:lnTo>
                  <a:lnTo>
                    <a:pt x="361" y="104"/>
                  </a:lnTo>
                  <a:lnTo>
                    <a:pt x="361" y="104"/>
                  </a:lnTo>
                  <a:lnTo>
                    <a:pt x="360" y="104"/>
                  </a:lnTo>
                  <a:lnTo>
                    <a:pt x="360" y="103"/>
                  </a:lnTo>
                  <a:lnTo>
                    <a:pt x="360" y="103"/>
                  </a:lnTo>
                  <a:lnTo>
                    <a:pt x="360" y="103"/>
                  </a:lnTo>
                  <a:lnTo>
                    <a:pt x="360" y="103"/>
                  </a:lnTo>
                  <a:lnTo>
                    <a:pt x="360" y="103"/>
                  </a:lnTo>
                  <a:lnTo>
                    <a:pt x="359" y="103"/>
                  </a:lnTo>
                  <a:lnTo>
                    <a:pt x="359" y="103"/>
                  </a:lnTo>
                  <a:lnTo>
                    <a:pt x="359" y="102"/>
                  </a:lnTo>
                  <a:lnTo>
                    <a:pt x="359" y="102"/>
                  </a:lnTo>
                  <a:lnTo>
                    <a:pt x="359" y="102"/>
                  </a:lnTo>
                  <a:lnTo>
                    <a:pt x="359" y="102"/>
                  </a:lnTo>
                  <a:lnTo>
                    <a:pt x="359" y="102"/>
                  </a:lnTo>
                  <a:lnTo>
                    <a:pt x="359" y="101"/>
                  </a:lnTo>
                  <a:lnTo>
                    <a:pt x="359" y="101"/>
                  </a:lnTo>
                  <a:lnTo>
                    <a:pt x="359" y="101"/>
                  </a:lnTo>
                  <a:lnTo>
                    <a:pt x="359" y="101"/>
                  </a:lnTo>
                  <a:lnTo>
                    <a:pt x="359" y="100"/>
                  </a:lnTo>
                  <a:lnTo>
                    <a:pt x="359" y="100"/>
                  </a:lnTo>
                  <a:lnTo>
                    <a:pt x="358" y="100"/>
                  </a:lnTo>
                  <a:lnTo>
                    <a:pt x="358" y="100"/>
                  </a:lnTo>
                  <a:lnTo>
                    <a:pt x="358" y="100"/>
                  </a:lnTo>
                  <a:lnTo>
                    <a:pt x="358" y="100"/>
                  </a:lnTo>
                  <a:lnTo>
                    <a:pt x="358" y="100"/>
                  </a:lnTo>
                  <a:lnTo>
                    <a:pt x="357" y="100"/>
                  </a:lnTo>
                  <a:lnTo>
                    <a:pt x="357" y="100"/>
                  </a:lnTo>
                  <a:lnTo>
                    <a:pt x="357" y="100"/>
                  </a:lnTo>
                  <a:lnTo>
                    <a:pt x="355" y="100"/>
                  </a:lnTo>
                  <a:lnTo>
                    <a:pt x="355" y="101"/>
                  </a:lnTo>
                  <a:lnTo>
                    <a:pt x="355" y="101"/>
                  </a:lnTo>
                  <a:lnTo>
                    <a:pt x="354" y="102"/>
                  </a:lnTo>
                  <a:lnTo>
                    <a:pt x="354" y="102"/>
                  </a:lnTo>
                  <a:lnTo>
                    <a:pt x="354" y="102"/>
                  </a:lnTo>
                  <a:lnTo>
                    <a:pt x="353" y="103"/>
                  </a:lnTo>
                  <a:lnTo>
                    <a:pt x="353" y="103"/>
                  </a:lnTo>
                  <a:lnTo>
                    <a:pt x="353" y="103"/>
                  </a:lnTo>
                  <a:lnTo>
                    <a:pt x="352" y="104"/>
                  </a:lnTo>
                  <a:lnTo>
                    <a:pt x="352" y="104"/>
                  </a:lnTo>
                  <a:lnTo>
                    <a:pt x="352" y="104"/>
                  </a:lnTo>
                  <a:lnTo>
                    <a:pt x="352" y="104"/>
                  </a:lnTo>
                  <a:lnTo>
                    <a:pt x="352" y="105"/>
                  </a:lnTo>
                  <a:lnTo>
                    <a:pt x="352" y="105"/>
                  </a:lnTo>
                  <a:lnTo>
                    <a:pt x="352" y="105"/>
                  </a:lnTo>
                  <a:lnTo>
                    <a:pt x="352" y="107"/>
                  </a:lnTo>
                  <a:lnTo>
                    <a:pt x="352" y="107"/>
                  </a:lnTo>
                  <a:lnTo>
                    <a:pt x="352" y="108"/>
                  </a:lnTo>
                  <a:lnTo>
                    <a:pt x="352" y="108"/>
                  </a:lnTo>
                  <a:lnTo>
                    <a:pt x="352" y="108"/>
                  </a:lnTo>
                  <a:lnTo>
                    <a:pt x="352" y="109"/>
                  </a:lnTo>
                  <a:lnTo>
                    <a:pt x="352" y="109"/>
                  </a:lnTo>
                  <a:lnTo>
                    <a:pt x="352" y="110"/>
                  </a:lnTo>
                  <a:lnTo>
                    <a:pt x="352" y="110"/>
                  </a:lnTo>
                  <a:lnTo>
                    <a:pt x="351" y="110"/>
                  </a:lnTo>
                  <a:lnTo>
                    <a:pt x="351" y="111"/>
                  </a:lnTo>
                  <a:lnTo>
                    <a:pt x="351" y="111"/>
                  </a:lnTo>
                  <a:lnTo>
                    <a:pt x="351" y="111"/>
                  </a:lnTo>
                  <a:lnTo>
                    <a:pt x="351" y="111"/>
                  </a:lnTo>
                  <a:lnTo>
                    <a:pt x="350" y="112"/>
                  </a:lnTo>
                  <a:lnTo>
                    <a:pt x="350" y="112"/>
                  </a:lnTo>
                  <a:lnTo>
                    <a:pt x="349" y="113"/>
                  </a:lnTo>
                  <a:lnTo>
                    <a:pt x="349" y="113"/>
                  </a:lnTo>
                  <a:lnTo>
                    <a:pt x="348" y="114"/>
                  </a:lnTo>
                  <a:lnTo>
                    <a:pt x="348" y="114"/>
                  </a:lnTo>
                  <a:lnTo>
                    <a:pt x="347" y="115"/>
                  </a:lnTo>
                  <a:lnTo>
                    <a:pt x="347" y="115"/>
                  </a:lnTo>
                  <a:lnTo>
                    <a:pt x="347" y="116"/>
                  </a:lnTo>
                  <a:lnTo>
                    <a:pt x="346" y="116"/>
                  </a:lnTo>
                  <a:lnTo>
                    <a:pt x="346" y="117"/>
                  </a:lnTo>
                  <a:lnTo>
                    <a:pt x="345" y="117"/>
                  </a:lnTo>
                  <a:lnTo>
                    <a:pt x="345" y="118"/>
                  </a:lnTo>
                  <a:lnTo>
                    <a:pt x="345" y="118"/>
                  </a:lnTo>
                  <a:lnTo>
                    <a:pt x="344" y="119"/>
                  </a:lnTo>
                  <a:lnTo>
                    <a:pt x="344" y="119"/>
                  </a:lnTo>
                  <a:lnTo>
                    <a:pt x="343" y="120"/>
                  </a:lnTo>
                  <a:lnTo>
                    <a:pt x="343" y="120"/>
                  </a:lnTo>
                  <a:lnTo>
                    <a:pt x="342" y="120"/>
                  </a:lnTo>
                  <a:lnTo>
                    <a:pt x="341" y="121"/>
                  </a:lnTo>
                  <a:lnTo>
                    <a:pt x="341" y="121"/>
                  </a:lnTo>
                  <a:lnTo>
                    <a:pt x="340" y="121"/>
                  </a:lnTo>
                  <a:lnTo>
                    <a:pt x="339" y="121"/>
                  </a:lnTo>
                  <a:lnTo>
                    <a:pt x="339" y="122"/>
                  </a:lnTo>
                  <a:lnTo>
                    <a:pt x="337" y="122"/>
                  </a:lnTo>
                  <a:lnTo>
                    <a:pt x="336" y="122"/>
                  </a:lnTo>
                  <a:lnTo>
                    <a:pt x="336" y="123"/>
                  </a:lnTo>
                  <a:lnTo>
                    <a:pt x="335" y="123"/>
                  </a:lnTo>
                  <a:lnTo>
                    <a:pt x="334" y="125"/>
                  </a:lnTo>
                  <a:lnTo>
                    <a:pt x="334" y="125"/>
                  </a:lnTo>
                  <a:lnTo>
                    <a:pt x="333" y="125"/>
                  </a:lnTo>
                  <a:lnTo>
                    <a:pt x="332" y="126"/>
                  </a:lnTo>
                  <a:lnTo>
                    <a:pt x="332" y="126"/>
                  </a:lnTo>
                  <a:lnTo>
                    <a:pt x="331" y="127"/>
                  </a:lnTo>
                  <a:lnTo>
                    <a:pt x="331" y="127"/>
                  </a:lnTo>
                  <a:lnTo>
                    <a:pt x="331" y="128"/>
                  </a:lnTo>
                  <a:lnTo>
                    <a:pt x="331" y="128"/>
                  </a:lnTo>
                  <a:lnTo>
                    <a:pt x="330" y="129"/>
                  </a:lnTo>
                  <a:lnTo>
                    <a:pt x="330" y="129"/>
                  </a:lnTo>
                  <a:lnTo>
                    <a:pt x="330" y="130"/>
                  </a:lnTo>
                  <a:lnTo>
                    <a:pt x="330" y="130"/>
                  </a:lnTo>
                  <a:lnTo>
                    <a:pt x="330" y="130"/>
                  </a:lnTo>
                  <a:lnTo>
                    <a:pt x="330" y="131"/>
                  </a:lnTo>
                  <a:lnTo>
                    <a:pt x="330" y="131"/>
                  </a:lnTo>
                  <a:lnTo>
                    <a:pt x="330" y="131"/>
                  </a:lnTo>
                  <a:lnTo>
                    <a:pt x="330" y="131"/>
                  </a:lnTo>
                  <a:lnTo>
                    <a:pt x="330" y="132"/>
                  </a:lnTo>
                  <a:lnTo>
                    <a:pt x="330" y="132"/>
                  </a:lnTo>
                  <a:lnTo>
                    <a:pt x="330" y="132"/>
                  </a:lnTo>
                  <a:lnTo>
                    <a:pt x="330" y="133"/>
                  </a:lnTo>
                  <a:lnTo>
                    <a:pt x="330" y="133"/>
                  </a:lnTo>
                  <a:lnTo>
                    <a:pt x="331" y="134"/>
                  </a:lnTo>
                  <a:lnTo>
                    <a:pt x="331" y="134"/>
                  </a:lnTo>
                  <a:lnTo>
                    <a:pt x="331" y="135"/>
                  </a:lnTo>
                  <a:lnTo>
                    <a:pt x="331" y="135"/>
                  </a:lnTo>
                  <a:lnTo>
                    <a:pt x="331" y="135"/>
                  </a:lnTo>
                  <a:lnTo>
                    <a:pt x="331" y="136"/>
                  </a:lnTo>
                  <a:lnTo>
                    <a:pt x="331" y="136"/>
                  </a:lnTo>
                  <a:lnTo>
                    <a:pt x="331" y="136"/>
                  </a:lnTo>
                  <a:lnTo>
                    <a:pt x="331" y="137"/>
                  </a:lnTo>
                  <a:lnTo>
                    <a:pt x="332" y="137"/>
                  </a:lnTo>
                  <a:lnTo>
                    <a:pt x="332" y="137"/>
                  </a:lnTo>
                  <a:lnTo>
                    <a:pt x="332" y="137"/>
                  </a:lnTo>
                  <a:lnTo>
                    <a:pt x="332" y="137"/>
                  </a:lnTo>
                  <a:lnTo>
                    <a:pt x="331" y="138"/>
                  </a:lnTo>
                  <a:lnTo>
                    <a:pt x="331" y="138"/>
                  </a:lnTo>
                  <a:lnTo>
                    <a:pt x="331" y="138"/>
                  </a:lnTo>
                  <a:lnTo>
                    <a:pt x="331" y="139"/>
                  </a:lnTo>
                  <a:lnTo>
                    <a:pt x="330" y="139"/>
                  </a:lnTo>
                  <a:lnTo>
                    <a:pt x="330" y="139"/>
                  </a:lnTo>
                  <a:lnTo>
                    <a:pt x="329" y="140"/>
                  </a:lnTo>
                  <a:lnTo>
                    <a:pt x="329" y="140"/>
                  </a:lnTo>
                  <a:lnTo>
                    <a:pt x="329" y="141"/>
                  </a:lnTo>
                  <a:lnTo>
                    <a:pt x="329" y="141"/>
                  </a:lnTo>
                  <a:lnTo>
                    <a:pt x="328" y="143"/>
                  </a:lnTo>
                  <a:lnTo>
                    <a:pt x="328" y="143"/>
                  </a:lnTo>
                  <a:lnTo>
                    <a:pt x="328" y="144"/>
                  </a:lnTo>
                  <a:lnTo>
                    <a:pt x="328" y="145"/>
                  </a:lnTo>
                  <a:lnTo>
                    <a:pt x="328" y="145"/>
                  </a:lnTo>
                  <a:lnTo>
                    <a:pt x="327" y="146"/>
                  </a:lnTo>
                  <a:lnTo>
                    <a:pt x="327" y="146"/>
                  </a:lnTo>
                  <a:lnTo>
                    <a:pt x="327" y="147"/>
                  </a:lnTo>
                  <a:lnTo>
                    <a:pt x="327" y="147"/>
                  </a:lnTo>
                  <a:lnTo>
                    <a:pt x="326" y="147"/>
                  </a:lnTo>
                  <a:lnTo>
                    <a:pt x="326" y="148"/>
                  </a:lnTo>
                  <a:lnTo>
                    <a:pt x="325" y="148"/>
                  </a:lnTo>
                  <a:lnTo>
                    <a:pt x="325" y="149"/>
                  </a:lnTo>
                  <a:lnTo>
                    <a:pt x="325" y="150"/>
                  </a:lnTo>
                  <a:lnTo>
                    <a:pt x="324" y="150"/>
                  </a:lnTo>
                  <a:lnTo>
                    <a:pt x="324" y="151"/>
                  </a:lnTo>
                  <a:lnTo>
                    <a:pt x="323" y="152"/>
                  </a:lnTo>
                  <a:lnTo>
                    <a:pt x="323" y="153"/>
                  </a:lnTo>
                  <a:lnTo>
                    <a:pt x="322" y="154"/>
                  </a:lnTo>
                  <a:lnTo>
                    <a:pt x="322" y="154"/>
                  </a:lnTo>
                  <a:lnTo>
                    <a:pt x="322" y="155"/>
                  </a:lnTo>
                  <a:lnTo>
                    <a:pt x="321" y="156"/>
                  </a:lnTo>
                  <a:lnTo>
                    <a:pt x="321" y="157"/>
                  </a:lnTo>
                  <a:lnTo>
                    <a:pt x="319" y="158"/>
                  </a:lnTo>
                  <a:lnTo>
                    <a:pt x="319" y="159"/>
                  </a:lnTo>
                  <a:lnTo>
                    <a:pt x="318" y="161"/>
                  </a:lnTo>
                  <a:lnTo>
                    <a:pt x="317" y="162"/>
                  </a:lnTo>
                  <a:lnTo>
                    <a:pt x="317" y="163"/>
                  </a:lnTo>
                  <a:lnTo>
                    <a:pt x="317" y="163"/>
                  </a:lnTo>
                  <a:lnTo>
                    <a:pt x="317" y="164"/>
                  </a:lnTo>
                  <a:lnTo>
                    <a:pt x="316" y="164"/>
                  </a:lnTo>
                  <a:lnTo>
                    <a:pt x="316" y="164"/>
                  </a:lnTo>
                  <a:lnTo>
                    <a:pt x="316" y="165"/>
                  </a:lnTo>
                  <a:lnTo>
                    <a:pt x="316" y="165"/>
                  </a:lnTo>
                  <a:lnTo>
                    <a:pt x="316" y="166"/>
                  </a:lnTo>
                  <a:lnTo>
                    <a:pt x="315" y="166"/>
                  </a:lnTo>
                  <a:lnTo>
                    <a:pt x="315" y="166"/>
                  </a:lnTo>
                  <a:lnTo>
                    <a:pt x="315" y="167"/>
                  </a:lnTo>
                  <a:lnTo>
                    <a:pt x="315" y="167"/>
                  </a:lnTo>
                  <a:lnTo>
                    <a:pt x="315" y="168"/>
                  </a:lnTo>
                  <a:lnTo>
                    <a:pt x="315" y="168"/>
                  </a:lnTo>
                  <a:lnTo>
                    <a:pt x="315" y="169"/>
                  </a:lnTo>
                  <a:lnTo>
                    <a:pt x="315" y="169"/>
                  </a:lnTo>
                  <a:lnTo>
                    <a:pt x="315" y="170"/>
                  </a:lnTo>
                  <a:lnTo>
                    <a:pt x="315" y="171"/>
                  </a:lnTo>
                  <a:lnTo>
                    <a:pt x="315" y="171"/>
                  </a:lnTo>
                  <a:lnTo>
                    <a:pt x="315" y="172"/>
                  </a:lnTo>
                  <a:lnTo>
                    <a:pt x="315" y="173"/>
                  </a:lnTo>
                  <a:lnTo>
                    <a:pt x="315" y="174"/>
                  </a:lnTo>
                  <a:lnTo>
                    <a:pt x="315" y="175"/>
                  </a:lnTo>
                  <a:lnTo>
                    <a:pt x="315" y="176"/>
                  </a:lnTo>
                  <a:lnTo>
                    <a:pt x="315" y="177"/>
                  </a:lnTo>
                  <a:lnTo>
                    <a:pt x="315" y="177"/>
                  </a:lnTo>
                  <a:lnTo>
                    <a:pt x="315" y="179"/>
                  </a:lnTo>
                  <a:lnTo>
                    <a:pt x="315" y="180"/>
                  </a:lnTo>
                  <a:lnTo>
                    <a:pt x="315" y="180"/>
                  </a:lnTo>
                  <a:lnTo>
                    <a:pt x="315" y="181"/>
                  </a:lnTo>
                  <a:lnTo>
                    <a:pt x="314" y="181"/>
                  </a:lnTo>
                  <a:lnTo>
                    <a:pt x="314" y="182"/>
                  </a:lnTo>
                  <a:lnTo>
                    <a:pt x="313" y="182"/>
                  </a:lnTo>
                  <a:lnTo>
                    <a:pt x="313" y="182"/>
                  </a:lnTo>
                  <a:lnTo>
                    <a:pt x="312" y="182"/>
                  </a:lnTo>
                  <a:lnTo>
                    <a:pt x="312" y="183"/>
                  </a:lnTo>
                  <a:lnTo>
                    <a:pt x="312" y="183"/>
                  </a:lnTo>
                  <a:lnTo>
                    <a:pt x="311" y="183"/>
                  </a:lnTo>
                  <a:lnTo>
                    <a:pt x="311" y="184"/>
                  </a:lnTo>
                  <a:lnTo>
                    <a:pt x="310" y="184"/>
                  </a:lnTo>
                  <a:lnTo>
                    <a:pt x="310" y="184"/>
                  </a:lnTo>
                  <a:lnTo>
                    <a:pt x="309" y="185"/>
                  </a:lnTo>
                  <a:lnTo>
                    <a:pt x="309" y="185"/>
                  </a:lnTo>
                  <a:lnTo>
                    <a:pt x="309" y="186"/>
                  </a:lnTo>
                  <a:lnTo>
                    <a:pt x="308" y="186"/>
                  </a:lnTo>
                  <a:lnTo>
                    <a:pt x="308" y="186"/>
                  </a:lnTo>
                  <a:lnTo>
                    <a:pt x="308" y="187"/>
                  </a:lnTo>
                  <a:lnTo>
                    <a:pt x="307" y="187"/>
                  </a:lnTo>
                  <a:lnTo>
                    <a:pt x="307" y="188"/>
                  </a:lnTo>
                  <a:lnTo>
                    <a:pt x="307" y="189"/>
                  </a:lnTo>
                  <a:lnTo>
                    <a:pt x="307" y="190"/>
                  </a:lnTo>
                  <a:lnTo>
                    <a:pt x="306" y="190"/>
                  </a:lnTo>
                  <a:lnTo>
                    <a:pt x="306" y="191"/>
                  </a:lnTo>
                  <a:lnTo>
                    <a:pt x="306" y="192"/>
                  </a:lnTo>
                  <a:lnTo>
                    <a:pt x="306" y="193"/>
                  </a:lnTo>
                  <a:lnTo>
                    <a:pt x="306" y="194"/>
                  </a:lnTo>
                  <a:lnTo>
                    <a:pt x="306" y="195"/>
                  </a:lnTo>
                  <a:lnTo>
                    <a:pt x="306" y="197"/>
                  </a:lnTo>
                  <a:lnTo>
                    <a:pt x="305" y="198"/>
                  </a:lnTo>
                  <a:lnTo>
                    <a:pt x="305" y="199"/>
                  </a:lnTo>
                  <a:lnTo>
                    <a:pt x="305" y="200"/>
                  </a:lnTo>
                  <a:lnTo>
                    <a:pt x="305" y="201"/>
                  </a:lnTo>
                  <a:lnTo>
                    <a:pt x="305" y="201"/>
                  </a:lnTo>
                  <a:lnTo>
                    <a:pt x="305" y="202"/>
                  </a:lnTo>
                  <a:lnTo>
                    <a:pt x="305" y="203"/>
                  </a:lnTo>
                  <a:lnTo>
                    <a:pt x="305" y="203"/>
                  </a:lnTo>
                  <a:lnTo>
                    <a:pt x="306" y="204"/>
                  </a:lnTo>
                  <a:lnTo>
                    <a:pt x="306" y="204"/>
                  </a:lnTo>
                  <a:lnTo>
                    <a:pt x="306" y="204"/>
                  </a:lnTo>
                  <a:lnTo>
                    <a:pt x="306" y="205"/>
                  </a:lnTo>
                  <a:lnTo>
                    <a:pt x="306" y="205"/>
                  </a:lnTo>
                  <a:lnTo>
                    <a:pt x="306" y="205"/>
                  </a:lnTo>
                  <a:lnTo>
                    <a:pt x="306" y="205"/>
                  </a:lnTo>
                  <a:lnTo>
                    <a:pt x="306" y="206"/>
                  </a:lnTo>
                  <a:lnTo>
                    <a:pt x="306" y="206"/>
                  </a:lnTo>
                  <a:lnTo>
                    <a:pt x="306" y="206"/>
                  </a:lnTo>
                  <a:lnTo>
                    <a:pt x="305" y="206"/>
                  </a:lnTo>
                  <a:lnTo>
                    <a:pt x="305" y="206"/>
                  </a:lnTo>
                  <a:lnTo>
                    <a:pt x="305" y="206"/>
                  </a:lnTo>
                  <a:lnTo>
                    <a:pt x="305" y="207"/>
                  </a:lnTo>
                  <a:lnTo>
                    <a:pt x="305" y="207"/>
                  </a:lnTo>
                  <a:lnTo>
                    <a:pt x="304" y="207"/>
                  </a:lnTo>
                  <a:lnTo>
                    <a:pt x="304" y="207"/>
                  </a:lnTo>
                  <a:lnTo>
                    <a:pt x="304" y="207"/>
                  </a:lnTo>
                  <a:lnTo>
                    <a:pt x="304" y="207"/>
                  </a:lnTo>
                  <a:lnTo>
                    <a:pt x="303" y="207"/>
                  </a:lnTo>
                  <a:lnTo>
                    <a:pt x="303" y="207"/>
                  </a:lnTo>
                  <a:lnTo>
                    <a:pt x="303" y="207"/>
                  </a:lnTo>
                  <a:lnTo>
                    <a:pt x="303" y="207"/>
                  </a:lnTo>
                  <a:lnTo>
                    <a:pt x="301" y="207"/>
                  </a:lnTo>
                  <a:lnTo>
                    <a:pt x="301" y="207"/>
                  </a:lnTo>
                  <a:lnTo>
                    <a:pt x="301" y="208"/>
                  </a:lnTo>
                  <a:lnTo>
                    <a:pt x="300" y="208"/>
                  </a:lnTo>
                  <a:lnTo>
                    <a:pt x="300" y="208"/>
                  </a:lnTo>
                  <a:lnTo>
                    <a:pt x="299" y="209"/>
                  </a:lnTo>
                  <a:lnTo>
                    <a:pt x="299" y="209"/>
                  </a:lnTo>
                  <a:lnTo>
                    <a:pt x="298" y="210"/>
                  </a:lnTo>
                  <a:lnTo>
                    <a:pt x="297" y="210"/>
                  </a:lnTo>
                  <a:lnTo>
                    <a:pt x="297" y="211"/>
                  </a:lnTo>
                  <a:lnTo>
                    <a:pt x="296" y="212"/>
                  </a:lnTo>
                  <a:lnTo>
                    <a:pt x="296" y="212"/>
                  </a:lnTo>
                  <a:lnTo>
                    <a:pt x="295" y="213"/>
                  </a:lnTo>
                  <a:lnTo>
                    <a:pt x="295" y="213"/>
                  </a:lnTo>
                  <a:lnTo>
                    <a:pt x="294" y="215"/>
                  </a:lnTo>
                  <a:lnTo>
                    <a:pt x="294" y="216"/>
                  </a:lnTo>
                  <a:lnTo>
                    <a:pt x="294" y="216"/>
                  </a:lnTo>
                  <a:lnTo>
                    <a:pt x="293" y="217"/>
                  </a:lnTo>
                  <a:lnTo>
                    <a:pt x="293" y="217"/>
                  </a:lnTo>
                  <a:lnTo>
                    <a:pt x="293" y="218"/>
                  </a:lnTo>
                  <a:lnTo>
                    <a:pt x="293" y="218"/>
                  </a:lnTo>
                  <a:lnTo>
                    <a:pt x="293" y="219"/>
                  </a:lnTo>
                  <a:lnTo>
                    <a:pt x="293" y="219"/>
                  </a:lnTo>
                  <a:lnTo>
                    <a:pt x="293" y="220"/>
                  </a:lnTo>
                  <a:lnTo>
                    <a:pt x="294" y="220"/>
                  </a:lnTo>
                  <a:lnTo>
                    <a:pt x="294" y="220"/>
                  </a:lnTo>
                  <a:lnTo>
                    <a:pt x="294" y="221"/>
                  </a:lnTo>
                  <a:lnTo>
                    <a:pt x="294" y="221"/>
                  </a:lnTo>
                  <a:lnTo>
                    <a:pt x="295" y="221"/>
                  </a:lnTo>
                  <a:lnTo>
                    <a:pt x="295" y="221"/>
                  </a:lnTo>
                  <a:lnTo>
                    <a:pt x="296" y="222"/>
                  </a:lnTo>
                  <a:lnTo>
                    <a:pt x="296" y="222"/>
                  </a:lnTo>
                  <a:lnTo>
                    <a:pt x="296" y="222"/>
                  </a:lnTo>
                  <a:lnTo>
                    <a:pt x="297" y="222"/>
                  </a:lnTo>
                  <a:lnTo>
                    <a:pt x="297" y="222"/>
                  </a:lnTo>
                  <a:lnTo>
                    <a:pt x="298" y="222"/>
                  </a:lnTo>
                  <a:lnTo>
                    <a:pt x="299" y="222"/>
                  </a:lnTo>
                  <a:lnTo>
                    <a:pt x="299" y="222"/>
                  </a:lnTo>
                  <a:lnTo>
                    <a:pt x="300" y="222"/>
                  </a:lnTo>
                  <a:lnTo>
                    <a:pt x="301" y="222"/>
                  </a:lnTo>
                  <a:lnTo>
                    <a:pt x="301" y="222"/>
                  </a:lnTo>
                  <a:lnTo>
                    <a:pt x="303" y="222"/>
                  </a:lnTo>
                  <a:lnTo>
                    <a:pt x="304" y="222"/>
                  </a:lnTo>
                  <a:lnTo>
                    <a:pt x="304" y="222"/>
                  </a:lnTo>
                  <a:lnTo>
                    <a:pt x="305" y="222"/>
                  </a:lnTo>
                  <a:lnTo>
                    <a:pt x="305" y="222"/>
                  </a:lnTo>
                  <a:lnTo>
                    <a:pt x="305" y="221"/>
                  </a:lnTo>
                  <a:lnTo>
                    <a:pt x="306" y="221"/>
                  </a:lnTo>
                  <a:lnTo>
                    <a:pt x="306" y="221"/>
                  </a:lnTo>
                  <a:lnTo>
                    <a:pt x="306" y="221"/>
                  </a:lnTo>
                  <a:lnTo>
                    <a:pt x="306" y="220"/>
                  </a:lnTo>
                  <a:lnTo>
                    <a:pt x="306" y="220"/>
                  </a:lnTo>
                  <a:lnTo>
                    <a:pt x="306" y="219"/>
                  </a:lnTo>
                  <a:lnTo>
                    <a:pt x="306" y="219"/>
                  </a:lnTo>
                  <a:lnTo>
                    <a:pt x="305" y="218"/>
                  </a:lnTo>
                  <a:lnTo>
                    <a:pt x="305" y="217"/>
                  </a:lnTo>
                  <a:lnTo>
                    <a:pt x="305" y="217"/>
                  </a:lnTo>
                  <a:lnTo>
                    <a:pt x="305" y="216"/>
                  </a:lnTo>
                  <a:lnTo>
                    <a:pt x="304" y="215"/>
                  </a:lnTo>
                  <a:lnTo>
                    <a:pt x="304" y="215"/>
                  </a:lnTo>
                  <a:lnTo>
                    <a:pt x="304" y="213"/>
                  </a:lnTo>
                  <a:lnTo>
                    <a:pt x="304" y="213"/>
                  </a:lnTo>
                  <a:lnTo>
                    <a:pt x="304" y="213"/>
                  </a:lnTo>
                  <a:lnTo>
                    <a:pt x="304" y="212"/>
                  </a:lnTo>
                  <a:lnTo>
                    <a:pt x="304" y="212"/>
                  </a:lnTo>
                  <a:lnTo>
                    <a:pt x="304" y="211"/>
                  </a:lnTo>
                  <a:lnTo>
                    <a:pt x="304" y="211"/>
                  </a:lnTo>
                  <a:lnTo>
                    <a:pt x="304" y="211"/>
                  </a:lnTo>
                  <a:lnTo>
                    <a:pt x="304" y="211"/>
                  </a:lnTo>
                  <a:lnTo>
                    <a:pt x="304" y="210"/>
                  </a:lnTo>
                  <a:lnTo>
                    <a:pt x="304" y="210"/>
                  </a:lnTo>
                  <a:lnTo>
                    <a:pt x="305" y="210"/>
                  </a:lnTo>
                  <a:lnTo>
                    <a:pt x="305" y="210"/>
                  </a:lnTo>
                  <a:lnTo>
                    <a:pt x="305" y="210"/>
                  </a:lnTo>
                  <a:lnTo>
                    <a:pt x="305" y="210"/>
                  </a:lnTo>
                  <a:lnTo>
                    <a:pt x="305" y="210"/>
                  </a:lnTo>
                  <a:lnTo>
                    <a:pt x="305" y="211"/>
                  </a:lnTo>
                  <a:lnTo>
                    <a:pt x="306" y="211"/>
                  </a:lnTo>
                  <a:lnTo>
                    <a:pt x="306" y="211"/>
                  </a:lnTo>
                  <a:lnTo>
                    <a:pt x="306" y="212"/>
                  </a:lnTo>
                  <a:lnTo>
                    <a:pt x="306" y="212"/>
                  </a:lnTo>
                  <a:lnTo>
                    <a:pt x="306" y="212"/>
                  </a:lnTo>
                  <a:lnTo>
                    <a:pt x="306" y="213"/>
                  </a:lnTo>
                  <a:lnTo>
                    <a:pt x="306" y="213"/>
                  </a:lnTo>
                  <a:lnTo>
                    <a:pt x="306" y="215"/>
                  </a:lnTo>
                  <a:lnTo>
                    <a:pt x="306" y="215"/>
                  </a:lnTo>
                  <a:lnTo>
                    <a:pt x="306" y="215"/>
                  </a:lnTo>
                  <a:lnTo>
                    <a:pt x="306" y="216"/>
                  </a:lnTo>
                  <a:lnTo>
                    <a:pt x="307" y="216"/>
                  </a:lnTo>
                  <a:lnTo>
                    <a:pt x="307" y="217"/>
                  </a:lnTo>
                  <a:lnTo>
                    <a:pt x="307" y="217"/>
                  </a:lnTo>
                  <a:lnTo>
                    <a:pt x="307" y="217"/>
                  </a:lnTo>
                  <a:lnTo>
                    <a:pt x="307" y="218"/>
                  </a:lnTo>
                  <a:lnTo>
                    <a:pt x="307" y="218"/>
                  </a:lnTo>
                  <a:lnTo>
                    <a:pt x="308" y="219"/>
                  </a:lnTo>
                  <a:lnTo>
                    <a:pt x="308" y="219"/>
                  </a:lnTo>
                  <a:lnTo>
                    <a:pt x="308" y="220"/>
                  </a:lnTo>
                  <a:lnTo>
                    <a:pt x="309" y="220"/>
                  </a:lnTo>
                  <a:lnTo>
                    <a:pt x="309" y="221"/>
                  </a:lnTo>
                  <a:lnTo>
                    <a:pt x="309" y="221"/>
                  </a:lnTo>
                  <a:lnTo>
                    <a:pt x="309" y="222"/>
                  </a:lnTo>
                  <a:lnTo>
                    <a:pt x="310" y="222"/>
                  </a:lnTo>
                  <a:lnTo>
                    <a:pt x="310" y="222"/>
                  </a:lnTo>
                  <a:lnTo>
                    <a:pt x="310" y="223"/>
                  </a:lnTo>
                  <a:lnTo>
                    <a:pt x="310" y="223"/>
                  </a:lnTo>
                  <a:lnTo>
                    <a:pt x="310" y="223"/>
                  </a:lnTo>
                  <a:lnTo>
                    <a:pt x="310" y="223"/>
                  </a:lnTo>
                  <a:lnTo>
                    <a:pt x="311" y="223"/>
                  </a:lnTo>
                  <a:lnTo>
                    <a:pt x="311" y="223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5"/>
                  </a:lnTo>
                  <a:lnTo>
                    <a:pt x="310" y="225"/>
                  </a:lnTo>
                  <a:lnTo>
                    <a:pt x="310" y="225"/>
                  </a:lnTo>
                  <a:lnTo>
                    <a:pt x="310" y="225"/>
                  </a:lnTo>
                  <a:lnTo>
                    <a:pt x="309" y="225"/>
                  </a:lnTo>
                  <a:lnTo>
                    <a:pt x="309" y="226"/>
                  </a:lnTo>
                  <a:lnTo>
                    <a:pt x="308" y="226"/>
                  </a:lnTo>
                  <a:lnTo>
                    <a:pt x="308" y="226"/>
                  </a:lnTo>
                  <a:lnTo>
                    <a:pt x="307" y="226"/>
                  </a:lnTo>
                  <a:lnTo>
                    <a:pt x="307" y="226"/>
                  </a:lnTo>
                  <a:lnTo>
                    <a:pt x="306" y="226"/>
                  </a:lnTo>
                  <a:lnTo>
                    <a:pt x="305" y="227"/>
                  </a:lnTo>
                  <a:lnTo>
                    <a:pt x="305" y="227"/>
                  </a:lnTo>
                  <a:lnTo>
                    <a:pt x="304" y="227"/>
                  </a:lnTo>
                  <a:lnTo>
                    <a:pt x="304" y="227"/>
                  </a:lnTo>
                  <a:lnTo>
                    <a:pt x="303" y="227"/>
                  </a:lnTo>
                  <a:lnTo>
                    <a:pt x="303" y="227"/>
                  </a:lnTo>
                  <a:lnTo>
                    <a:pt x="301" y="227"/>
                  </a:lnTo>
                  <a:lnTo>
                    <a:pt x="301" y="227"/>
                  </a:lnTo>
                  <a:lnTo>
                    <a:pt x="301" y="227"/>
                  </a:lnTo>
                  <a:lnTo>
                    <a:pt x="300" y="227"/>
                  </a:lnTo>
                  <a:lnTo>
                    <a:pt x="300" y="227"/>
                  </a:lnTo>
                  <a:lnTo>
                    <a:pt x="299" y="227"/>
                  </a:lnTo>
                  <a:lnTo>
                    <a:pt x="299" y="227"/>
                  </a:lnTo>
                  <a:lnTo>
                    <a:pt x="299" y="227"/>
                  </a:lnTo>
                  <a:lnTo>
                    <a:pt x="299" y="226"/>
                  </a:lnTo>
                  <a:lnTo>
                    <a:pt x="298" y="226"/>
                  </a:lnTo>
                  <a:lnTo>
                    <a:pt x="298" y="227"/>
                  </a:lnTo>
                  <a:lnTo>
                    <a:pt x="298" y="227"/>
                  </a:lnTo>
                  <a:lnTo>
                    <a:pt x="297" y="227"/>
                  </a:lnTo>
                  <a:lnTo>
                    <a:pt x="297" y="227"/>
                  </a:lnTo>
                  <a:lnTo>
                    <a:pt x="297" y="227"/>
                  </a:lnTo>
                  <a:lnTo>
                    <a:pt x="297" y="228"/>
                  </a:lnTo>
                  <a:lnTo>
                    <a:pt x="297" y="228"/>
                  </a:lnTo>
                  <a:lnTo>
                    <a:pt x="297" y="229"/>
                  </a:lnTo>
                  <a:lnTo>
                    <a:pt x="296" y="229"/>
                  </a:lnTo>
                  <a:lnTo>
                    <a:pt x="296" y="230"/>
                  </a:lnTo>
                  <a:lnTo>
                    <a:pt x="296" y="231"/>
                  </a:lnTo>
                  <a:lnTo>
                    <a:pt x="296" y="231"/>
                  </a:lnTo>
                  <a:lnTo>
                    <a:pt x="295" y="233"/>
                  </a:lnTo>
                  <a:lnTo>
                    <a:pt x="295" y="234"/>
                  </a:lnTo>
                  <a:lnTo>
                    <a:pt x="295" y="235"/>
                  </a:lnTo>
                  <a:lnTo>
                    <a:pt x="294" y="236"/>
                  </a:lnTo>
                  <a:lnTo>
                    <a:pt x="294" y="237"/>
                  </a:lnTo>
                  <a:lnTo>
                    <a:pt x="294" y="237"/>
                  </a:lnTo>
                  <a:lnTo>
                    <a:pt x="293" y="238"/>
                  </a:lnTo>
                  <a:lnTo>
                    <a:pt x="293" y="239"/>
                  </a:lnTo>
                  <a:lnTo>
                    <a:pt x="293" y="240"/>
                  </a:lnTo>
                  <a:lnTo>
                    <a:pt x="292" y="241"/>
                  </a:lnTo>
                  <a:lnTo>
                    <a:pt x="292" y="241"/>
                  </a:lnTo>
                  <a:lnTo>
                    <a:pt x="292" y="242"/>
                  </a:lnTo>
                  <a:lnTo>
                    <a:pt x="292" y="243"/>
                  </a:lnTo>
                  <a:lnTo>
                    <a:pt x="292" y="243"/>
                  </a:lnTo>
                  <a:lnTo>
                    <a:pt x="291" y="243"/>
                  </a:lnTo>
                  <a:lnTo>
                    <a:pt x="291" y="244"/>
                  </a:lnTo>
                  <a:lnTo>
                    <a:pt x="291" y="244"/>
                  </a:lnTo>
                  <a:lnTo>
                    <a:pt x="291" y="244"/>
                  </a:lnTo>
                  <a:lnTo>
                    <a:pt x="291" y="244"/>
                  </a:lnTo>
                  <a:lnTo>
                    <a:pt x="291" y="245"/>
                  </a:lnTo>
                  <a:lnTo>
                    <a:pt x="291" y="245"/>
                  </a:lnTo>
                  <a:lnTo>
                    <a:pt x="290" y="245"/>
                  </a:lnTo>
                  <a:lnTo>
                    <a:pt x="290" y="245"/>
                  </a:lnTo>
                  <a:lnTo>
                    <a:pt x="290" y="245"/>
                  </a:lnTo>
                  <a:lnTo>
                    <a:pt x="290" y="245"/>
                  </a:lnTo>
                  <a:lnTo>
                    <a:pt x="289" y="245"/>
                  </a:lnTo>
                  <a:lnTo>
                    <a:pt x="289" y="245"/>
                  </a:lnTo>
                  <a:lnTo>
                    <a:pt x="289" y="245"/>
                  </a:lnTo>
                  <a:lnTo>
                    <a:pt x="288" y="245"/>
                  </a:lnTo>
                  <a:lnTo>
                    <a:pt x="288" y="245"/>
                  </a:lnTo>
                  <a:lnTo>
                    <a:pt x="287" y="245"/>
                  </a:lnTo>
                  <a:lnTo>
                    <a:pt x="287" y="245"/>
                  </a:lnTo>
                  <a:lnTo>
                    <a:pt x="286" y="245"/>
                  </a:lnTo>
                  <a:lnTo>
                    <a:pt x="286" y="245"/>
                  </a:lnTo>
                  <a:lnTo>
                    <a:pt x="285" y="245"/>
                  </a:lnTo>
                  <a:lnTo>
                    <a:pt x="283" y="245"/>
                  </a:lnTo>
                  <a:lnTo>
                    <a:pt x="283" y="245"/>
                  </a:lnTo>
                  <a:lnTo>
                    <a:pt x="282" y="245"/>
                  </a:lnTo>
                  <a:lnTo>
                    <a:pt x="281" y="245"/>
                  </a:lnTo>
                  <a:lnTo>
                    <a:pt x="281" y="245"/>
                  </a:lnTo>
                  <a:lnTo>
                    <a:pt x="280" y="245"/>
                  </a:lnTo>
                  <a:lnTo>
                    <a:pt x="279" y="245"/>
                  </a:lnTo>
                  <a:lnTo>
                    <a:pt x="279" y="245"/>
                  </a:lnTo>
                  <a:lnTo>
                    <a:pt x="278" y="245"/>
                  </a:lnTo>
                  <a:lnTo>
                    <a:pt x="278" y="245"/>
                  </a:lnTo>
                  <a:lnTo>
                    <a:pt x="278" y="244"/>
                  </a:lnTo>
                  <a:lnTo>
                    <a:pt x="277" y="244"/>
                  </a:lnTo>
                  <a:lnTo>
                    <a:pt x="277" y="244"/>
                  </a:lnTo>
                  <a:lnTo>
                    <a:pt x="276" y="244"/>
                  </a:lnTo>
                  <a:lnTo>
                    <a:pt x="276" y="244"/>
                  </a:lnTo>
                  <a:lnTo>
                    <a:pt x="276" y="244"/>
                  </a:lnTo>
                  <a:lnTo>
                    <a:pt x="275" y="244"/>
                  </a:lnTo>
                  <a:lnTo>
                    <a:pt x="275" y="244"/>
                  </a:lnTo>
                  <a:lnTo>
                    <a:pt x="275" y="244"/>
                  </a:lnTo>
                  <a:lnTo>
                    <a:pt x="275" y="244"/>
                  </a:lnTo>
                  <a:lnTo>
                    <a:pt x="274" y="244"/>
                  </a:lnTo>
                  <a:lnTo>
                    <a:pt x="274" y="245"/>
                  </a:lnTo>
                  <a:lnTo>
                    <a:pt x="274" y="245"/>
                  </a:lnTo>
                  <a:lnTo>
                    <a:pt x="274" y="245"/>
                  </a:lnTo>
                  <a:lnTo>
                    <a:pt x="273" y="245"/>
                  </a:lnTo>
                  <a:lnTo>
                    <a:pt x="273" y="245"/>
                  </a:lnTo>
                  <a:lnTo>
                    <a:pt x="272" y="245"/>
                  </a:lnTo>
                  <a:lnTo>
                    <a:pt x="272" y="245"/>
                  </a:lnTo>
                  <a:lnTo>
                    <a:pt x="271" y="245"/>
                  </a:lnTo>
                  <a:lnTo>
                    <a:pt x="270" y="245"/>
                  </a:lnTo>
                  <a:lnTo>
                    <a:pt x="270" y="245"/>
                  </a:lnTo>
                  <a:lnTo>
                    <a:pt x="269" y="245"/>
                  </a:lnTo>
                  <a:lnTo>
                    <a:pt x="268" y="246"/>
                  </a:lnTo>
                  <a:lnTo>
                    <a:pt x="267" y="246"/>
                  </a:lnTo>
                  <a:lnTo>
                    <a:pt x="265" y="246"/>
                  </a:lnTo>
                  <a:lnTo>
                    <a:pt x="265" y="246"/>
                  </a:lnTo>
                  <a:lnTo>
                    <a:pt x="264" y="247"/>
                  </a:lnTo>
                  <a:lnTo>
                    <a:pt x="263" y="247"/>
                  </a:lnTo>
                  <a:lnTo>
                    <a:pt x="263" y="247"/>
                  </a:lnTo>
                  <a:lnTo>
                    <a:pt x="262" y="247"/>
                  </a:lnTo>
                  <a:lnTo>
                    <a:pt x="261" y="248"/>
                  </a:lnTo>
                  <a:lnTo>
                    <a:pt x="261" y="248"/>
                  </a:lnTo>
                  <a:lnTo>
                    <a:pt x="260" y="248"/>
                  </a:lnTo>
                  <a:lnTo>
                    <a:pt x="260" y="250"/>
                  </a:lnTo>
                  <a:lnTo>
                    <a:pt x="259" y="250"/>
                  </a:lnTo>
                  <a:lnTo>
                    <a:pt x="258" y="251"/>
                  </a:lnTo>
                  <a:lnTo>
                    <a:pt x="258" y="251"/>
                  </a:lnTo>
                  <a:lnTo>
                    <a:pt x="257" y="252"/>
                  </a:lnTo>
                  <a:lnTo>
                    <a:pt x="256" y="252"/>
                  </a:lnTo>
                  <a:lnTo>
                    <a:pt x="256" y="253"/>
                  </a:lnTo>
                  <a:lnTo>
                    <a:pt x="255" y="253"/>
                  </a:lnTo>
                  <a:lnTo>
                    <a:pt x="255" y="254"/>
                  </a:lnTo>
                  <a:lnTo>
                    <a:pt x="254" y="254"/>
                  </a:lnTo>
                  <a:lnTo>
                    <a:pt x="254" y="255"/>
                  </a:lnTo>
                  <a:lnTo>
                    <a:pt x="253" y="255"/>
                  </a:lnTo>
                  <a:lnTo>
                    <a:pt x="253" y="256"/>
                  </a:lnTo>
                  <a:lnTo>
                    <a:pt x="252" y="256"/>
                  </a:lnTo>
                  <a:lnTo>
                    <a:pt x="252" y="257"/>
                  </a:lnTo>
                  <a:lnTo>
                    <a:pt x="251" y="257"/>
                  </a:lnTo>
                  <a:lnTo>
                    <a:pt x="251" y="258"/>
                  </a:lnTo>
                  <a:lnTo>
                    <a:pt x="250" y="258"/>
                  </a:lnTo>
                  <a:lnTo>
                    <a:pt x="250" y="259"/>
                  </a:lnTo>
                  <a:lnTo>
                    <a:pt x="249" y="259"/>
                  </a:lnTo>
                  <a:lnTo>
                    <a:pt x="249" y="260"/>
                  </a:lnTo>
                  <a:lnTo>
                    <a:pt x="247" y="260"/>
                  </a:lnTo>
                  <a:lnTo>
                    <a:pt x="247" y="261"/>
                  </a:lnTo>
                  <a:lnTo>
                    <a:pt x="246" y="261"/>
                  </a:lnTo>
                  <a:lnTo>
                    <a:pt x="246" y="262"/>
                  </a:lnTo>
                  <a:lnTo>
                    <a:pt x="245" y="262"/>
                  </a:lnTo>
                  <a:lnTo>
                    <a:pt x="245" y="263"/>
                  </a:lnTo>
                  <a:lnTo>
                    <a:pt x="244" y="263"/>
                  </a:lnTo>
                  <a:lnTo>
                    <a:pt x="244" y="263"/>
                  </a:lnTo>
                  <a:lnTo>
                    <a:pt x="243" y="264"/>
                  </a:lnTo>
                  <a:lnTo>
                    <a:pt x="243" y="264"/>
                  </a:lnTo>
                  <a:lnTo>
                    <a:pt x="242" y="265"/>
                  </a:lnTo>
                  <a:lnTo>
                    <a:pt x="242" y="266"/>
                  </a:lnTo>
                  <a:lnTo>
                    <a:pt x="241" y="266"/>
                  </a:lnTo>
                  <a:lnTo>
                    <a:pt x="240" y="268"/>
                  </a:lnTo>
                  <a:lnTo>
                    <a:pt x="240" y="269"/>
                  </a:lnTo>
                  <a:lnTo>
                    <a:pt x="239" y="269"/>
                  </a:lnTo>
                  <a:lnTo>
                    <a:pt x="239" y="270"/>
                  </a:lnTo>
                  <a:lnTo>
                    <a:pt x="238" y="271"/>
                  </a:lnTo>
                  <a:lnTo>
                    <a:pt x="238" y="271"/>
                  </a:lnTo>
                  <a:lnTo>
                    <a:pt x="237" y="272"/>
                  </a:lnTo>
                  <a:lnTo>
                    <a:pt x="237" y="273"/>
                  </a:lnTo>
                  <a:lnTo>
                    <a:pt x="236" y="273"/>
                  </a:lnTo>
                  <a:lnTo>
                    <a:pt x="236" y="274"/>
                  </a:lnTo>
                  <a:lnTo>
                    <a:pt x="236" y="274"/>
                  </a:lnTo>
                  <a:lnTo>
                    <a:pt x="236" y="275"/>
                  </a:lnTo>
                  <a:lnTo>
                    <a:pt x="236" y="275"/>
                  </a:lnTo>
                  <a:lnTo>
                    <a:pt x="236" y="276"/>
                  </a:lnTo>
                  <a:lnTo>
                    <a:pt x="236" y="276"/>
                  </a:lnTo>
                  <a:lnTo>
                    <a:pt x="236" y="277"/>
                  </a:lnTo>
                  <a:lnTo>
                    <a:pt x="236" y="277"/>
                  </a:lnTo>
                  <a:lnTo>
                    <a:pt x="236" y="278"/>
                  </a:lnTo>
                  <a:lnTo>
                    <a:pt x="236" y="278"/>
                  </a:lnTo>
                  <a:lnTo>
                    <a:pt x="236" y="279"/>
                  </a:lnTo>
                  <a:lnTo>
                    <a:pt x="236" y="280"/>
                  </a:lnTo>
                  <a:lnTo>
                    <a:pt x="236" y="280"/>
                  </a:lnTo>
                  <a:lnTo>
                    <a:pt x="236" y="281"/>
                  </a:lnTo>
                  <a:lnTo>
                    <a:pt x="236" y="281"/>
                  </a:lnTo>
                  <a:lnTo>
                    <a:pt x="236" y="282"/>
                  </a:lnTo>
                  <a:lnTo>
                    <a:pt x="236" y="282"/>
                  </a:lnTo>
                  <a:lnTo>
                    <a:pt x="236" y="283"/>
                  </a:lnTo>
                  <a:lnTo>
                    <a:pt x="235" y="283"/>
                  </a:lnTo>
                  <a:lnTo>
                    <a:pt x="235" y="284"/>
                  </a:lnTo>
                  <a:lnTo>
                    <a:pt x="235" y="286"/>
                  </a:lnTo>
                  <a:lnTo>
                    <a:pt x="234" y="286"/>
                  </a:lnTo>
                  <a:lnTo>
                    <a:pt x="234" y="287"/>
                  </a:lnTo>
                  <a:lnTo>
                    <a:pt x="234" y="287"/>
                  </a:lnTo>
                  <a:lnTo>
                    <a:pt x="234" y="288"/>
                  </a:lnTo>
                  <a:lnTo>
                    <a:pt x="233" y="288"/>
                  </a:lnTo>
                  <a:lnTo>
                    <a:pt x="233" y="289"/>
                  </a:lnTo>
                  <a:lnTo>
                    <a:pt x="233" y="289"/>
                  </a:lnTo>
                  <a:lnTo>
                    <a:pt x="232" y="290"/>
                  </a:lnTo>
                  <a:lnTo>
                    <a:pt x="232" y="290"/>
                  </a:lnTo>
                  <a:lnTo>
                    <a:pt x="232" y="290"/>
                  </a:lnTo>
                  <a:lnTo>
                    <a:pt x="231" y="291"/>
                  </a:lnTo>
                  <a:lnTo>
                    <a:pt x="231" y="291"/>
                  </a:lnTo>
                  <a:lnTo>
                    <a:pt x="229" y="291"/>
                  </a:lnTo>
                  <a:lnTo>
                    <a:pt x="229" y="291"/>
                  </a:lnTo>
                  <a:lnTo>
                    <a:pt x="229" y="292"/>
                  </a:lnTo>
                  <a:lnTo>
                    <a:pt x="228" y="292"/>
                  </a:lnTo>
                  <a:lnTo>
                    <a:pt x="228" y="292"/>
                  </a:lnTo>
                  <a:lnTo>
                    <a:pt x="227" y="292"/>
                  </a:lnTo>
                  <a:lnTo>
                    <a:pt x="227" y="292"/>
                  </a:lnTo>
                  <a:lnTo>
                    <a:pt x="226" y="292"/>
                  </a:lnTo>
                  <a:lnTo>
                    <a:pt x="226" y="292"/>
                  </a:lnTo>
                  <a:lnTo>
                    <a:pt x="225" y="292"/>
                  </a:lnTo>
                  <a:lnTo>
                    <a:pt x="224" y="292"/>
                  </a:lnTo>
                  <a:lnTo>
                    <a:pt x="224" y="292"/>
                  </a:lnTo>
                  <a:lnTo>
                    <a:pt x="223" y="291"/>
                  </a:lnTo>
                  <a:lnTo>
                    <a:pt x="222" y="291"/>
                  </a:lnTo>
                  <a:lnTo>
                    <a:pt x="222" y="291"/>
                  </a:lnTo>
                  <a:lnTo>
                    <a:pt x="221" y="291"/>
                  </a:lnTo>
                  <a:lnTo>
                    <a:pt x="220" y="291"/>
                  </a:lnTo>
                  <a:lnTo>
                    <a:pt x="220" y="291"/>
                  </a:lnTo>
                  <a:lnTo>
                    <a:pt x="219" y="290"/>
                  </a:lnTo>
                  <a:lnTo>
                    <a:pt x="219" y="290"/>
                  </a:lnTo>
                  <a:lnTo>
                    <a:pt x="218" y="290"/>
                  </a:lnTo>
                  <a:lnTo>
                    <a:pt x="218" y="289"/>
                  </a:lnTo>
                  <a:lnTo>
                    <a:pt x="218" y="289"/>
                  </a:lnTo>
                  <a:lnTo>
                    <a:pt x="217" y="289"/>
                  </a:lnTo>
                  <a:lnTo>
                    <a:pt x="217" y="288"/>
                  </a:lnTo>
                  <a:lnTo>
                    <a:pt x="217" y="288"/>
                  </a:lnTo>
                  <a:lnTo>
                    <a:pt x="217" y="288"/>
                  </a:lnTo>
                  <a:lnTo>
                    <a:pt x="217" y="288"/>
                  </a:lnTo>
                  <a:lnTo>
                    <a:pt x="217" y="287"/>
                  </a:lnTo>
                  <a:lnTo>
                    <a:pt x="217" y="287"/>
                  </a:lnTo>
                  <a:lnTo>
                    <a:pt x="217" y="287"/>
                  </a:lnTo>
                  <a:lnTo>
                    <a:pt x="218" y="287"/>
                  </a:lnTo>
                  <a:lnTo>
                    <a:pt x="218" y="287"/>
                  </a:lnTo>
                  <a:lnTo>
                    <a:pt x="219" y="288"/>
                  </a:lnTo>
                  <a:lnTo>
                    <a:pt x="219" y="288"/>
                  </a:lnTo>
                  <a:lnTo>
                    <a:pt x="220" y="288"/>
                  </a:lnTo>
                  <a:lnTo>
                    <a:pt x="220" y="288"/>
                  </a:lnTo>
                  <a:lnTo>
                    <a:pt x="221" y="288"/>
                  </a:lnTo>
                  <a:lnTo>
                    <a:pt x="221" y="288"/>
                  </a:lnTo>
                  <a:lnTo>
                    <a:pt x="222" y="288"/>
                  </a:lnTo>
                  <a:lnTo>
                    <a:pt x="222" y="288"/>
                  </a:lnTo>
                  <a:lnTo>
                    <a:pt x="223" y="288"/>
                  </a:lnTo>
                  <a:lnTo>
                    <a:pt x="223" y="288"/>
                  </a:lnTo>
                  <a:lnTo>
                    <a:pt x="223" y="288"/>
                  </a:lnTo>
                  <a:lnTo>
                    <a:pt x="224" y="288"/>
                  </a:lnTo>
                  <a:lnTo>
                    <a:pt x="224" y="288"/>
                  </a:lnTo>
                  <a:lnTo>
                    <a:pt x="225" y="288"/>
                  </a:lnTo>
                  <a:lnTo>
                    <a:pt x="225" y="288"/>
                  </a:lnTo>
                  <a:lnTo>
                    <a:pt x="225" y="288"/>
                  </a:lnTo>
                  <a:lnTo>
                    <a:pt x="225" y="288"/>
                  </a:lnTo>
                  <a:lnTo>
                    <a:pt x="226" y="287"/>
                  </a:lnTo>
                  <a:lnTo>
                    <a:pt x="226" y="287"/>
                  </a:lnTo>
                  <a:lnTo>
                    <a:pt x="226" y="287"/>
                  </a:lnTo>
                  <a:lnTo>
                    <a:pt x="226" y="286"/>
                  </a:lnTo>
                  <a:lnTo>
                    <a:pt x="227" y="286"/>
                  </a:lnTo>
                  <a:lnTo>
                    <a:pt x="227" y="284"/>
                  </a:lnTo>
                  <a:lnTo>
                    <a:pt x="227" y="284"/>
                  </a:lnTo>
                  <a:lnTo>
                    <a:pt x="227" y="284"/>
                  </a:lnTo>
                  <a:lnTo>
                    <a:pt x="227" y="283"/>
                  </a:lnTo>
                  <a:lnTo>
                    <a:pt x="227" y="283"/>
                  </a:lnTo>
                  <a:lnTo>
                    <a:pt x="227" y="282"/>
                  </a:lnTo>
                  <a:lnTo>
                    <a:pt x="227" y="282"/>
                  </a:lnTo>
                  <a:lnTo>
                    <a:pt x="227" y="281"/>
                  </a:lnTo>
                  <a:lnTo>
                    <a:pt x="227" y="281"/>
                  </a:lnTo>
                  <a:lnTo>
                    <a:pt x="227" y="281"/>
                  </a:lnTo>
                  <a:lnTo>
                    <a:pt x="227" y="281"/>
                  </a:lnTo>
                  <a:lnTo>
                    <a:pt x="227" y="280"/>
                  </a:lnTo>
                  <a:lnTo>
                    <a:pt x="226" y="280"/>
                  </a:lnTo>
                  <a:lnTo>
                    <a:pt x="226" y="280"/>
                  </a:lnTo>
                  <a:lnTo>
                    <a:pt x="226" y="280"/>
                  </a:lnTo>
                  <a:lnTo>
                    <a:pt x="226" y="279"/>
                  </a:lnTo>
                  <a:lnTo>
                    <a:pt x="226" y="279"/>
                  </a:lnTo>
                  <a:lnTo>
                    <a:pt x="226" y="279"/>
                  </a:lnTo>
                  <a:lnTo>
                    <a:pt x="226" y="279"/>
                  </a:lnTo>
                  <a:lnTo>
                    <a:pt x="226" y="279"/>
                  </a:lnTo>
                  <a:lnTo>
                    <a:pt x="225" y="279"/>
                  </a:lnTo>
                  <a:lnTo>
                    <a:pt x="225" y="279"/>
                  </a:lnTo>
                  <a:lnTo>
                    <a:pt x="225" y="279"/>
                  </a:lnTo>
                  <a:lnTo>
                    <a:pt x="225" y="279"/>
                  </a:lnTo>
                  <a:lnTo>
                    <a:pt x="224" y="280"/>
                  </a:lnTo>
                  <a:lnTo>
                    <a:pt x="224" y="280"/>
                  </a:lnTo>
                  <a:lnTo>
                    <a:pt x="223" y="280"/>
                  </a:lnTo>
                  <a:lnTo>
                    <a:pt x="223" y="280"/>
                  </a:lnTo>
                  <a:lnTo>
                    <a:pt x="223" y="281"/>
                  </a:lnTo>
                  <a:lnTo>
                    <a:pt x="222" y="281"/>
                  </a:lnTo>
                  <a:lnTo>
                    <a:pt x="222" y="281"/>
                  </a:lnTo>
                  <a:lnTo>
                    <a:pt x="221" y="282"/>
                  </a:lnTo>
                  <a:lnTo>
                    <a:pt x="221" y="282"/>
                  </a:lnTo>
                  <a:lnTo>
                    <a:pt x="220" y="282"/>
                  </a:lnTo>
                  <a:lnTo>
                    <a:pt x="220" y="283"/>
                  </a:lnTo>
                  <a:lnTo>
                    <a:pt x="219" y="283"/>
                  </a:lnTo>
                  <a:lnTo>
                    <a:pt x="219" y="283"/>
                  </a:lnTo>
                  <a:lnTo>
                    <a:pt x="219" y="284"/>
                  </a:lnTo>
                  <a:lnTo>
                    <a:pt x="218" y="284"/>
                  </a:lnTo>
                  <a:lnTo>
                    <a:pt x="218" y="284"/>
                  </a:lnTo>
                  <a:lnTo>
                    <a:pt x="217" y="284"/>
                  </a:lnTo>
                  <a:lnTo>
                    <a:pt x="217" y="284"/>
                  </a:lnTo>
                  <a:lnTo>
                    <a:pt x="215" y="286"/>
                  </a:lnTo>
                  <a:lnTo>
                    <a:pt x="213" y="287"/>
                  </a:lnTo>
                  <a:lnTo>
                    <a:pt x="210" y="287"/>
                  </a:lnTo>
                  <a:lnTo>
                    <a:pt x="209" y="288"/>
                  </a:lnTo>
                  <a:lnTo>
                    <a:pt x="207" y="288"/>
                  </a:lnTo>
                  <a:lnTo>
                    <a:pt x="206" y="289"/>
                  </a:lnTo>
                  <a:lnTo>
                    <a:pt x="204" y="289"/>
                  </a:lnTo>
                  <a:lnTo>
                    <a:pt x="203" y="289"/>
                  </a:lnTo>
                  <a:lnTo>
                    <a:pt x="201" y="290"/>
                  </a:lnTo>
                  <a:lnTo>
                    <a:pt x="200" y="290"/>
                  </a:lnTo>
                  <a:lnTo>
                    <a:pt x="199" y="290"/>
                  </a:lnTo>
                  <a:lnTo>
                    <a:pt x="197" y="290"/>
                  </a:lnTo>
                  <a:lnTo>
                    <a:pt x="196" y="290"/>
                  </a:lnTo>
                  <a:lnTo>
                    <a:pt x="195" y="290"/>
                  </a:lnTo>
                  <a:lnTo>
                    <a:pt x="195" y="290"/>
                  </a:lnTo>
                  <a:lnTo>
                    <a:pt x="193" y="290"/>
                  </a:lnTo>
                  <a:lnTo>
                    <a:pt x="193" y="290"/>
                  </a:lnTo>
                  <a:lnTo>
                    <a:pt x="192" y="290"/>
                  </a:lnTo>
                  <a:lnTo>
                    <a:pt x="192" y="289"/>
                  </a:lnTo>
                  <a:lnTo>
                    <a:pt x="192" y="289"/>
                  </a:lnTo>
                  <a:lnTo>
                    <a:pt x="191" y="289"/>
                  </a:lnTo>
                  <a:lnTo>
                    <a:pt x="191" y="289"/>
                  </a:lnTo>
                  <a:lnTo>
                    <a:pt x="191" y="288"/>
                  </a:lnTo>
                  <a:lnTo>
                    <a:pt x="190" y="288"/>
                  </a:lnTo>
                  <a:lnTo>
                    <a:pt x="190" y="288"/>
                  </a:lnTo>
                  <a:lnTo>
                    <a:pt x="190" y="288"/>
                  </a:lnTo>
                  <a:lnTo>
                    <a:pt x="189" y="288"/>
                  </a:lnTo>
                  <a:lnTo>
                    <a:pt x="189" y="288"/>
                  </a:lnTo>
                  <a:lnTo>
                    <a:pt x="189" y="288"/>
                  </a:lnTo>
                  <a:lnTo>
                    <a:pt x="188" y="288"/>
                  </a:lnTo>
                  <a:lnTo>
                    <a:pt x="188" y="288"/>
                  </a:lnTo>
                  <a:lnTo>
                    <a:pt x="187" y="288"/>
                  </a:lnTo>
                  <a:lnTo>
                    <a:pt x="187" y="289"/>
                  </a:lnTo>
                  <a:lnTo>
                    <a:pt x="186" y="289"/>
                  </a:lnTo>
                  <a:lnTo>
                    <a:pt x="186" y="289"/>
                  </a:lnTo>
                  <a:lnTo>
                    <a:pt x="185" y="290"/>
                  </a:lnTo>
                  <a:lnTo>
                    <a:pt x="185" y="290"/>
                  </a:lnTo>
                  <a:lnTo>
                    <a:pt x="185" y="290"/>
                  </a:lnTo>
                  <a:lnTo>
                    <a:pt x="184" y="291"/>
                  </a:lnTo>
                  <a:lnTo>
                    <a:pt x="184" y="291"/>
                  </a:lnTo>
                  <a:lnTo>
                    <a:pt x="183" y="292"/>
                  </a:lnTo>
                  <a:lnTo>
                    <a:pt x="183" y="292"/>
                  </a:lnTo>
                  <a:lnTo>
                    <a:pt x="183" y="293"/>
                  </a:lnTo>
                  <a:lnTo>
                    <a:pt x="182" y="294"/>
                  </a:lnTo>
                  <a:lnTo>
                    <a:pt x="182" y="294"/>
                  </a:lnTo>
                  <a:lnTo>
                    <a:pt x="181" y="295"/>
                  </a:lnTo>
                  <a:lnTo>
                    <a:pt x="181" y="296"/>
                  </a:lnTo>
                  <a:lnTo>
                    <a:pt x="181" y="296"/>
                  </a:lnTo>
                  <a:lnTo>
                    <a:pt x="180" y="297"/>
                  </a:lnTo>
                  <a:lnTo>
                    <a:pt x="180" y="298"/>
                  </a:lnTo>
                  <a:lnTo>
                    <a:pt x="180" y="298"/>
                  </a:lnTo>
                  <a:lnTo>
                    <a:pt x="180" y="299"/>
                  </a:lnTo>
                  <a:lnTo>
                    <a:pt x="179" y="300"/>
                  </a:lnTo>
                  <a:lnTo>
                    <a:pt x="179" y="300"/>
                  </a:lnTo>
                  <a:lnTo>
                    <a:pt x="179" y="301"/>
                  </a:lnTo>
                  <a:lnTo>
                    <a:pt x="179" y="301"/>
                  </a:lnTo>
                  <a:lnTo>
                    <a:pt x="179" y="302"/>
                  </a:lnTo>
                  <a:lnTo>
                    <a:pt x="179" y="302"/>
                  </a:lnTo>
                  <a:lnTo>
                    <a:pt x="179" y="304"/>
                  </a:lnTo>
                  <a:lnTo>
                    <a:pt x="179" y="304"/>
                  </a:lnTo>
                  <a:lnTo>
                    <a:pt x="179" y="304"/>
                  </a:lnTo>
                  <a:lnTo>
                    <a:pt x="179" y="305"/>
                  </a:lnTo>
                  <a:lnTo>
                    <a:pt x="179" y="305"/>
                  </a:lnTo>
                  <a:lnTo>
                    <a:pt x="179" y="305"/>
                  </a:lnTo>
                  <a:lnTo>
                    <a:pt x="179" y="306"/>
                  </a:lnTo>
                  <a:lnTo>
                    <a:pt x="179" y="306"/>
                  </a:lnTo>
                  <a:lnTo>
                    <a:pt x="180" y="306"/>
                  </a:lnTo>
                  <a:lnTo>
                    <a:pt x="180" y="307"/>
                  </a:lnTo>
                  <a:lnTo>
                    <a:pt x="180" y="307"/>
                  </a:lnTo>
                  <a:lnTo>
                    <a:pt x="181" y="307"/>
                  </a:lnTo>
                  <a:lnTo>
                    <a:pt x="181" y="307"/>
                  </a:lnTo>
                  <a:lnTo>
                    <a:pt x="181" y="307"/>
                  </a:lnTo>
                  <a:lnTo>
                    <a:pt x="182" y="308"/>
                  </a:lnTo>
                  <a:lnTo>
                    <a:pt x="182" y="308"/>
                  </a:lnTo>
                  <a:lnTo>
                    <a:pt x="182" y="309"/>
                  </a:lnTo>
                  <a:lnTo>
                    <a:pt x="182" y="309"/>
                  </a:lnTo>
                  <a:lnTo>
                    <a:pt x="182" y="310"/>
                  </a:lnTo>
                  <a:lnTo>
                    <a:pt x="182" y="311"/>
                  </a:lnTo>
                  <a:lnTo>
                    <a:pt x="182" y="312"/>
                  </a:lnTo>
                  <a:lnTo>
                    <a:pt x="181" y="313"/>
                  </a:lnTo>
                  <a:lnTo>
                    <a:pt x="181" y="314"/>
                  </a:lnTo>
                  <a:lnTo>
                    <a:pt x="181" y="314"/>
                  </a:lnTo>
                  <a:lnTo>
                    <a:pt x="181" y="315"/>
                  </a:lnTo>
                  <a:lnTo>
                    <a:pt x="180" y="315"/>
                  </a:lnTo>
                  <a:lnTo>
                    <a:pt x="180" y="316"/>
                  </a:lnTo>
                  <a:lnTo>
                    <a:pt x="180" y="316"/>
                  </a:lnTo>
                  <a:lnTo>
                    <a:pt x="179" y="317"/>
                  </a:lnTo>
                  <a:lnTo>
                    <a:pt x="179" y="317"/>
                  </a:lnTo>
                  <a:lnTo>
                    <a:pt x="179" y="318"/>
                  </a:lnTo>
                  <a:lnTo>
                    <a:pt x="178" y="318"/>
                  </a:lnTo>
                  <a:lnTo>
                    <a:pt x="178" y="319"/>
                  </a:lnTo>
                  <a:lnTo>
                    <a:pt x="177" y="319"/>
                  </a:lnTo>
                  <a:lnTo>
                    <a:pt x="177" y="319"/>
                  </a:lnTo>
                  <a:lnTo>
                    <a:pt x="175" y="319"/>
                  </a:lnTo>
                  <a:lnTo>
                    <a:pt x="175" y="320"/>
                  </a:lnTo>
                  <a:lnTo>
                    <a:pt x="175" y="320"/>
                  </a:lnTo>
                  <a:lnTo>
                    <a:pt x="174" y="320"/>
                  </a:lnTo>
                  <a:lnTo>
                    <a:pt x="174" y="320"/>
                  </a:lnTo>
                  <a:lnTo>
                    <a:pt x="174" y="320"/>
                  </a:lnTo>
                  <a:lnTo>
                    <a:pt x="173" y="320"/>
                  </a:lnTo>
                  <a:lnTo>
                    <a:pt x="173" y="320"/>
                  </a:lnTo>
                  <a:lnTo>
                    <a:pt x="173" y="320"/>
                  </a:lnTo>
                  <a:lnTo>
                    <a:pt x="172" y="320"/>
                  </a:lnTo>
                  <a:lnTo>
                    <a:pt x="172" y="320"/>
                  </a:lnTo>
                  <a:lnTo>
                    <a:pt x="172" y="319"/>
                  </a:lnTo>
                  <a:lnTo>
                    <a:pt x="172" y="319"/>
                  </a:lnTo>
                  <a:lnTo>
                    <a:pt x="172" y="319"/>
                  </a:lnTo>
                  <a:lnTo>
                    <a:pt x="172" y="319"/>
                  </a:lnTo>
                  <a:lnTo>
                    <a:pt x="172" y="319"/>
                  </a:lnTo>
                  <a:lnTo>
                    <a:pt x="172" y="318"/>
                  </a:lnTo>
                  <a:lnTo>
                    <a:pt x="172" y="318"/>
                  </a:lnTo>
                  <a:lnTo>
                    <a:pt x="172" y="318"/>
                  </a:lnTo>
                  <a:lnTo>
                    <a:pt x="172" y="318"/>
                  </a:lnTo>
                  <a:lnTo>
                    <a:pt x="172" y="317"/>
                  </a:lnTo>
                  <a:lnTo>
                    <a:pt x="172" y="317"/>
                  </a:lnTo>
                  <a:lnTo>
                    <a:pt x="172" y="316"/>
                  </a:lnTo>
                  <a:lnTo>
                    <a:pt x="172" y="316"/>
                  </a:lnTo>
                  <a:lnTo>
                    <a:pt x="172" y="316"/>
                  </a:lnTo>
                  <a:lnTo>
                    <a:pt x="172" y="316"/>
                  </a:lnTo>
                  <a:lnTo>
                    <a:pt x="172" y="315"/>
                  </a:lnTo>
                  <a:lnTo>
                    <a:pt x="172" y="315"/>
                  </a:lnTo>
                  <a:lnTo>
                    <a:pt x="172" y="315"/>
                  </a:lnTo>
                  <a:lnTo>
                    <a:pt x="171" y="315"/>
                  </a:lnTo>
                  <a:lnTo>
                    <a:pt x="171" y="314"/>
                  </a:lnTo>
                  <a:lnTo>
                    <a:pt x="171" y="314"/>
                  </a:lnTo>
                  <a:lnTo>
                    <a:pt x="171" y="314"/>
                  </a:lnTo>
                  <a:lnTo>
                    <a:pt x="170" y="314"/>
                  </a:lnTo>
                  <a:lnTo>
                    <a:pt x="170" y="314"/>
                  </a:lnTo>
                  <a:lnTo>
                    <a:pt x="169" y="314"/>
                  </a:lnTo>
                  <a:lnTo>
                    <a:pt x="169" y="314"/>
                  </a:lnTo>
                  <a:lnTo>
                    <a:pt x="169" y="314"/>
                  </a:lnTo>
                  <a:lnTo>
                    <a:pt x="168" y="315"/>
                  </a:lnTo>
                  <a:lnTo>
                    <a:pt x="168" y="315"/>
                  </a:lnTo>
                  <a:lnTo>
                    <a:pt x="167" y="315"/>
                  </a:lnTo>
                  <a:lnTo>
                    <a:pt x="167" y="315"/>
                  </a:lnTo>
                  <a:lnTo>
                    <a:pt x="166" y="315"/>
                  </a:lnTo>
                  <a:lnTo>
                    <a:pt x="166" y="315"/>
                  </a:lnTo>
                  <a:lnTo>
                    <a:pt x="165" y="315"/>
                  </a:lnTo>
                  <a:lnTo>
                    <a:pt x="165" y="315"/>
                  </a:lnTo>
                  <a:lnTo>
                    <a:pt x="164" y="315"/>
                  </a:lnTo>
                  <a:lnTo>
                    <a:pt x="164" y="315"/>
                  </a:lnTo>
                  <a:lnTo>
                    <a:pt x="163" y="316"/>
                  </a:lnTo>
                  <a:lnTo>
                    <a:pt x="163" y="316"/>
                  </a:lnTo>
                  <a:lnTo>
                    <a:pt x="162" y="316"/>
                  </a:lnTo>
                  <a:lnTo>
                    <a:pt x="162" y="316"/>
                  </a:lnTo>
                  <a:lnTo>
                    <a:pt x="162" y="316"/>
                  </a:lnTo>
                  <a:lnTo>
                    <a:pt x="161" y="316"/>
                  </a:lnTo>
                  <a:lnTo>
                    <a:pt x="161" y="317"/>
                  </a:lnTo>
                  <a:lnTo>
                    <a:pt x="161" y="317"/>
                  </a:lnTo>
                  <a:lnTo>
                    <a:pt x="160" y="317"/>
                  </a:lnTo>
                  <a:lnTo>
                    <a:pt x="160" y="317"/>
                  </a:lnTo>
                  <a:lnTo>
                    <a:pt x="160" y="317"/>
                  </a:lnTo>
                  <a:lnTo>
                    <a:pt x="160" y="318"/>
                  </a:lnTo>
                  <a:lnTo>
                    <a:pt x="160" y="318"/>
                  </a:lnTo>
                  <a:lnTo>
                    <a:pt x="160" y="318"/>
                  </a:lnTo>
                  <a:lnTo>
                    <a:pt x="160" y="318"/>
                  </a:lnTo>
                  <a:lnTo>
                    <a:pt x="160" y="319"/>
                  </a:lnTo>
                  <a:lnTo>
                    <a:pt x="160" y="319"/>
                  </a:lnTo>
                  <a:lnTo>
                    <a:pt x="160" y="319"/>
                  </a:lnTo>
                  <a:lnTo>
                    <a:pt x="160" y="320"/>
                  </a:lnTo>
                  <a:lnTo>
                    <a:pt x="160" y="320"/>
                  </a:lnTo>
                  <a:lnTo>
                    <a:pt x="160" y="320"/>
                  </a:lnTo>
                  <a:lnTo>
                    <a:pt x="160" y="322"/>
                  </a:lnTo>
                  <a:lnTo>
                    <a:pt x="161" y="322"/>
                  </a:lnTo>
                  <a:lnTo>
                    <a:pt x="161" y="323"/>
                  </a:lnTo>
                  <a:lnTo>
                    <a:pt x="161" y="323"/>
                  </a:lnTo>
                  <a:lnTo>
                    <a:pt x="161" y="323"/>
                  </a:lnTo>
                  <a:lnTo>
                    <a:pt x="161" y="324"/>
                  </a:lnTo>
                  <a:lnTo>
                    <a:pt x="161" y="324"/>
                  </a:lnTo>
                  <a:lnTo>
                    <a:pt x="161" y="324"/>
                  </a:lnTo>
                  <a:lnTo>
                    <a:pt x="161" y="324"/>
                  </a:lnTo>
                  <a:lnTo>
                    <a:pt x="161" y="324"/>
                  </a:lnTo>
                  <a:lnTo>
                    <a:pt x="161" y="325"/>
                  </a:lnTo>
                  <a:lnTo>
                    <a:pt x="161" y="325"/>
                  </a:lnTo>
                  <a:lnTo>
                    <a:pt x="161" y="325"/>
                  </a:lnTo>
                  <a:lnTo>
                    <a:pt x="160" y="325"/>
                  </a:lnTo>
                  <a:lnTo>
                    <a:pt x="160" y="325"/>
                  </a:lnTo>
                  <a:lnTo>
                    <a:pt x="160" y="325"/>
                  </a:lnTo>
                  <a:lnTo>
                    <a:pt x="159" y="325"/>
                  </a:lnTo>
                  <a:lnTo>
                    <a:pt x="159" y="325"/>
                  </a:lnTo>
                  <a:lnTo>
                    <a:pt x="157" y="325"/>
                  </a:lnTo>
                  <a:lnTo>
                    <a:pt x="157" y="325"/>
                  </a:lnTo>
                  <a:lnTo>
                    <a:pt x="156" y="325"/>
                  </a:lnTo>
                  <a:lnTo>
                    <a:pt x="156" y="325"/>
                  </a:lnTo>
                  <a:lnTo>
                    <a:pt x="155" y="326"/>
                  </a:lnTo>
                  <a:lnTo>
                    <a:pt x="155" y="326"/>
                  </a:lnTo>
                  <a:lnTo>
                    <a:pt x="154" y="326"/>
                  </a:lnTo>
                  <a:lnTo>
                    <a:pt x="154" y="326"/>
                  </a:lnTo>
                  <a:lnTo>
                    <a:pt x="154" y="326"/>
                  </a:lnTo>
                  <a:lnTo>
                    <a:pt x="153" y="326"/>
                  </a:lnTo>
                  <a:lnTo>
                    <a:pt x="153" y="326"/>
                  </a:lnTo>
                  <a:lnTo>
                    <a:pt x="152" y="326"/>
                  </a:lnTo>
                  <a:lnTo>
                    <a:pt x="152" y="326"/>
                  </a:lnTo>
                  <a:lnTo>
                    <a:pt x="152" y="326"/>
                  </a:lnTo>
                  <a:lnTo>
                    <a:pt x="152" y="326"/>
                  </a:lnTo>
                  <a:lnTo>
                    <a:pt x="151" y="326"/>
                  </a:lnTo>
                  <a:lnTo>
                    <a:pt x="151" y="326"/>
                  </a:lnTo>
                  <a:lnTo>
                    <a:pt x="151" y="326"/>
                  </a:lnTo>
                  <a:lnTo>
                    <a:pt x="151" y="325"/>
                  </a:lnTo>
                  <a:lnTo>
                    <a:pt x="151" y="325"/>
                  </a:lnTo>
                  <a:lnTo>
                    <a:pt x="151" y="325"/>
                  </a:lnTo>
                  <a:lnTo>
                    <a:pt x="151" y="325"/>
                  </a:lnTo>
                  <a:lnTo>
                    <a:pt x="151" y="325"/>
                  </a:lnTo>
                  <a:lnTo>
                    <a:pt x="151" y="324"/>
                  </a:lnTo>
                  <a:lnTo>
                    <a:pt x="151" y="324"/>
                  </a:lnTo>
                  <a:lnTo>
                    <a:pt x="151" y="324"/>
                  </a:lnTo>
                  <a:lnTo>
                    <a:pt x="151" y="324"/>
                  </a:lnTo>
                  <a:lnTo>
                    <a:pt x="152" y="323"/>
                  </a:lnTo>
                  <a:lnTo>
                    <a:pt x="152" y="323"/>
                  </a:lnTo>
                  <a:lnTo>
                    <a:pt x="152" y="322"/>
                  </a:lnTo>
                  <a:lnTo>
                    <a:pt x="152" y="322"/>
                  </a:lnTo>
                  <a:lnTo>
                    <a:pt x="152" y="322"/>
                  </a:lnTo>
                  <a:lnTo>
                    <a:pt x="152" y="320"/>
                  </a:lnTo>
                  <a:lnTo>
                    <a:pt x="152" y="320"/>
                  </a:lnTo>
                  <a:lnTo>
                    <a:pt x="152" y="320"/>
                  </a:lnTo>
                  <a:lnTo>
                    <a:pt x="151" y="319"/>
                  </a:lnTo>
                  <a:lnTo>
                    <a:pt x="151" y="319"/>
                  </a:lnTo>
                  <a:lnTo>
                    <a:pt x="151" y="319"/>
                  </a:lnTo>
                  <a:lnTo>
                    <a:pt x="151" y="319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49" y="318"/>
                  </a:lnTo>
                  <a:lnTo>
                    <a:pt x="149" y="318"/>
                  </a:lnTo>
                  <a:lnTo>
                    <a:pt x="149" y="318"/>
                  </a:lnTo>
                  <a:lnTo>
                    <a:pt x="149" y="318"/>
                  </a:lnTo>
                  <a:lnTo>
                    <a:pt x="149" y="318"/>
                  </a:lnTo>
                  <a:lnTo>
                    <a:pt x="148" y="317"/>
                  </a:lnTo>
                  <a:lnTo>
                    <a:pt x="148" y="317"/>
                  </a:lnTo>
                  <a:lnTo>
                    <a:pt x="148" y="317"/>
                  </a:lnTo>
                  <a:lnTo>
                    <a:pt x="148" y="317"/>
                  </a:lnTo>
                  <a:lnTo>
                    <a:pt x="147" y="317"/>
                  </a:lnTo>
                  <a:lnTo>
                    <a:pt x="147" y="317"/>
                  </a:lnTo>
                  <a:lnTo>
                    <a:pt x="147" y="317"/>
                  </a:lnTo>
                  <a:lnTo>
                    <a:pt x="146" y="317"/>
                  </a:lnTo>
                  <a:lnTo>
                    <a:pt x="146" y="317"/>
                  </a:lnTo>
                  <a:lnTo>
                    <a:pt x="146" y="317"/>
                  </a:lnTo>
                  <a:lnTo>
                    <a:pt x="145" y="317"/>
                  </a:lnTo>
                  <a:lnTo>
                    <a:pt x="145" y="317"/>
                  </a:lnTo>
                  <a:lnTo>
                    <a:pt x="145" y="317"/>
                  </a:lnTo>
                  <a:lnTo>
                    <a:pt x="144" y="317"/>
                  </a:lnTo>
                  <a:lnTo>
                    <a:pt x="144" y="317"/>
                  </a:lnTo>
                  <a:lnTo>
                    <a:pt x="144" y="317"/>
                  </a:lnTo>
                  <a:lnTo>
                    <a:pt x="143" y="317"/>
                  </a:lnTo>
                  <a:lnTo>
                    <a:pt x="143" y="318"/>
                  </a:lnTo>
                  <a:lnTo>
                    <a:pt x="142" y="318"/>
                  </a:lnTo>
                  <a:lnTo>
                    <a:pt x="142" y="318"/>
                  </a:lnTo>
                  <a:lnTo>
                    <a:pt x="142" y="319"/>
                  </a:lnTo>
                  <a:lnTo>
                    <a:pt x="141" y="319"/>
                  </a:lnTo>
                  <a:lnTo>
                    <a:pt x="141" y="320"/>
                  </a:lnTo>
                  <a:lnTo>
                    <a:pt x="139" y="320"/>
                  </a:lnTo>
                  <a:lnTo>
                    <a:pt x="139" y="320"/>
                  </a:lnTo>
                  <a:lnTo>
                    <a:pt x="138" y="322"/>
                  </a:lnTo>
                  <a:lnTo>
                    <a:pt x="138" y="322"/>
                  </a:lnTo>
                  <a:lnTo>
                    <a:pt x="137" y="322"/>
                  </a:lnTo>
                  <a:lnTo>
                    <a:pt x="137" y="322"/>
                  </a:lnTo>
                  <a:lnTo>
                    <a:pt x="137" y="322"/>
                  </a:lnTo>
                  <a:lnTo>
                    <a:pt x="136" y="322"/>
                  </a:lnTo>
                  <a:lnTo>
                    <a:pt x="136" y="322"/>
                  </a:lnTo>
                  <a:lnTo>
                    <a:pt x="136" y="322"/>
                  </a:lnTo>
                  <a:lnTo>
                    <a:pt x="136" y="322"/>
                  </a:lnTo>
                  <a:lnTo>
                    <a:pt x="136" y="320"/>
                  </a:lnTo>
                  <a:lnTo>
                    <a:pt x="136" y="320"/>
                  </a:lnTo>
                  <a:lnTo>
                    <a:pt x="136" y="320"/>
                  </a:lnTo>
                  <a:lnTo>
                    <a:pt x="136" y="319"/>
                  </a:lnTo>
                  <a:lnTo>
                    <a:pt x="136" y="319"/>
                  </a:lnTo>
                  <a:lnTo>
                    <a:pt x="136" y="318"/>
                  </a:lnTo>
                  <a:lnTo>
                    <a:pt x="136" y="318"/>
                  </a:lnTo>
                  <a:lnTo>
                    <a:pt x="136" y="318"/>
                  </a:lnTo>
                  <a:lnTo>
                    <a:pt x="136" y="317"/>
                  </a:lnTo>
                  <a:lnTo>
                    <a:pt x="137" y="317"/>
                  </a:lnTo>
                  <a:lnTo>
                    <a:pt x="137" y="317"/>
                  </a:lnTo>
                  <a:lnTo>
                    <a:pt x="137" y="316"/>
                  </a:lnTo>
                  <a:lnTo>
                    <a:pt x="137" y="316"/>
                  </a:lnTo>
                  <a:lnTo>
                    <a:pt x="137" y="316"/>
                  </a:lnTo>
                  <a:lnTo>
                    <a:pt x="138" y="315"/>
                  </a:lnTo>
                  <a:lnTo>
                    <a:pt x="138" y="315"/>
                  </a:lnTo>
                  <a:lnTo>
                    <a:pt x="138" y="315"/>
                  </a:lnTo>
                  <a:lnTo>
                    <a:pt x="138" y="315"/>
                  </a:lnTo>
                  <a:lnTo>
                    <a:pt x="139" y="314"/>
                  </a:lnTo>
                  <a:lnTo>
                    <a:pt x="139" y="314"/>
                  </a:lnTo>
                  <a:lnTo>
                    <a:pt x="139" y="314"/>
                  </a:lnTo>
                  <a:lnTo>
                    <a:pt x="139" y="313"/>
                  </a:lnTo>
                  <a:lnTo>
                    <a:pt x="139" y="313"/>
                  </a:lnTo>
                  <a:lnTo>
                    <a:pt x="141" y="313"/>
                  </a:lnTo>
                  <a:lnTo>
                    <a:pt x="141" y="313"/>
                  </a:lnTo>
                  <a:lnTo>
                    <a:pt x="141" y="312"/>
                  </a:lnTo>
                  <a:lnTo>
                    <a:pt x="141" y="312"/>
                  </a:lnTo>
                  <a:lnTo>
                    <a:pt x="141" y="312"/>
                  </a:lnTo>
                  <a:lnTo>
                    <a:pt x="141" y="312"/>
                  </a:lnTo>
                  <a:lnTo>
                    <a:pt x="141" y="311"/>
                  </a:lnTo>
                  <a:lnTo>
                    <a:pt x="141" y="311"/>
                  </a:lnTo>
                  <a:lnTo>
                    <a:pt x="141" y="311"/>
                  </a:lnTo>
                  <a:lnTo>
                    <a:pt x="141" y="311"/>
                  </a:lnTo>
                  <a:lnTo>
                    <a:pt x="139" y="310"/>
                  </a:lnTo>
                  <a:lnTo>
                    <a:pt x="139" y="310"/>
                  </a:lnTo>
                  <a:lnTo>
                    <a:pt x="139" y="310"/>
                  </a:lnTo>
                  <a:lnTo>
                    <a:pt x="138" y="310"/>
                  </a:lnTo>
                  <a:lnTo>
                    <a:pt x="138" y="309"/>
                  </a:lnTo>
                  <a:lnTo>
                    <a:pt x="137" y="309"/>
                  </a:lnTo>
                  <a:lnTo>
                    <a:pt x="137" y="308"/>
                  </a:lnTo>
                  <a:lnTo>
                    <a:pt x="136" y="308"/>
                  </a:lnTo>
                  <a:lnTo>
                    <a:pt x="135" y="307"/>
                  </a:lnTo>
                  <a:lnTo>
                    <a:pt x="134" y="307"/>
                  </a:lnTo>
                  <a:lnTo>
                    <a:pt x="134" y="306"/>
                  </a:lnTo>
                  <a:lnTo>
                    <a:pt x="133" y="306"/>
                  </a:lnTo>
                  <a:lnTo>
                    <a:pt x="132" y="306"/>
                  </a:lnTo>
                  <a:lnTo>
                    <a:pt x="131" y="305"/>
                  </a:lnTo>
                  <a:lnTo>
                    <a:pt x="130" y="305"/>
                  </a:lnTo>
                  <a:lnTo>
                    <a:pt x="129" y="305"/>
                  </a:lnTo>
                  <a:lnTo>
                    <a:pt x="128" y="305"/>
                  </a:lnTo>
                  <a:lnTo>
                    <a:pt x="128" y="305"/>
                  </a:lnTo>
                  <a:lnTo>
                    <a:pt x="126" y="305"/>
                  </a:lnTo>
                  <a:lnTo>
                    <a:pt x="125" y="305"/>
                  </a:lnTo>
                  <a:lnTo>
                    <a:pt x="123" y="305"/>
                  </a:lnTo>
                  <a:lnTo>
                    <a:pt x="120" y="306"/>
                  </a:lnTo>
                  <a:lnTo>
                    <a:pt x="118" y="306"/>
                  </a:lnTo>
                  <a:lnTo>
                    <a:pt x="116" y="306"/>
                  </a:lnTo>
                  <a:lnTo>
                    <a:pt x="114" y="306"/>
                  </a:lnTo>
                  <a:lnTo>
                    <a:pt x="112" y="306"/>
                  </a:lnTo>
                  <a:lnTo>
                    <a:pt x="109" y="305"/>
                  </a:lnTo>
                  <a:lnTo>
                    <a:pt x="107" y="305"/>
                  </a:lnTo>
                  <a:lnTo>
                    <a:pt x="105" y="305"/>
                  </a:lnTo>
                  <a:lnTo>
                    <a:pt x="102" y="305"/>
                  </a:lnTo>
                  <a:lnTo>
                    <a:pt x="100" y="305"/>
                  </a:lnTo>
                  <a:lnTo>
                    <a:pt x="99" y="305"/>
                  </a:lnTo>
                  <a:lnTo>
                    <a:pt x="97" y="305"/>
                  </a:lnTo>
                  <a:lnTo>
                    <a:pt x="96" y="305"/>
                  </a:lnTo>
                  <a:lnTo>
                    <a:pt x="95" y="305"/>
                  </a:lnTo>
                  <a:lnTo>
                    <a:pt x="94" y="306"/>
                  </a:lnTo>
                  <a:lnTo>
                    <a:pt x="94" y="306"/>
                  </a:lnTo>
                  <a:lnTo>
                    <a:pt x="93" y="306"/>
                  </a:lnTo>
                  <a:lnTo>
                    <a:pt x="92" y="306"/>
                  </a:lnTo>
                  <a:lnTo>
                    <a:pt x="92" y="305"/>
                  </a:lnTo>
                  <a:lnTo>
                    <a:pt x="91" y="305"/>
                  </a:lnTo>
                  <a:lnTo>
                    <a:pt x="90" y="305"/>
                  </a:lnTo>
                  <a:lnTo>
                    <a:pt x="90" y="305"/>
                  </a:lnTo>
                  <a:lnTo>
                    <a:pt x="89" y="305"/>
                  </a:lnTo>
                  <a:lnTo>
                    <a:pt x="88" y="305"/>
                  </a:lnTo>
                  <a:lnTo>
                    <a:pt x="88" y="305"/>
                  </a:lnTo>
                  <a:lnTo>
                    <a:pt x="87" y="305"/>
                  </a:lnTo>
                  <a:lnTo>
                    <a:pt x="87" y="305"/>
                  </a:lnTo>
                  <a:lnTo>
                    <a:pt x="85" y="305"/>
                  </a:lnTo>
                  <a:lnTo>
                    <a:pt x="85" y="304"/>
                  </a:lnTo>
                  <a:lnTo>
                    <a:pt x="85" y="304"/>
                  </a:lnTo>
                  <a:lnTo>
                    <a:pt x="84" y="304"/>
                  </a:lnTo>
                  <a:lnTo>
                    <a:pt x="84" y="304"/>
                  </a:lnTo>
                  <a:lnTo>
                    <a:pt x="84" y="302"/>
                  </a:lnTo>
                  <a:lnTo>
                    <a:pt x="84" y="302"/>
                  </a:lnTo>
                  <a:lnTo>
                    <a:pt x="83" y="301"/>
                  </a:lnTo>
                  <a:lnTo>
                    <a:pt x="83" y="301"/>
                  </a:lnTo>
                  <a:lnTo>
                    <a:pt x="83" y="301"/>
                  </a:lnTo>
                  <a:lnTo>
                    <a:pt x="83" y="300"/>
                  </a:lnTo>
                  <a:lnTo>
                    <a:pt x="82" y="300"/>
                  </a:lnTo>
                  <a:lnTo>
                    <a:pt x="82" y="299"/>
                  </a:lnTo>
                  <a:lnTo>
                    <a:pt x="82" y="298"/>
                  </a:lnTo>
                  <a:lnTo>
                    <a:pt x="82" y="298"/>
                  </a:lnTo>
                  <a:lnTo>
                    <a:pt x="81" y="298"/>
                  </a:lnTo>
                  <a:lnTo>
                    <a:pt x="81" y="297"/>
                  </a:lnTo>
                  <a:lnTo>
                    <a:pt x="81" y="297"/>
                  </a:lnTo>
                  <a:lnTo>
                    <a:pt x="81" y="296"/>
                  </a:lnTo>
                  <a:lnTo>
                    <a:pt x="81" y="296"/>
                  </a:lnTo>
                  <a:lnTo>
                    <a:pt x="81" y="296"/>
                  </a:lnTo>
                  <a:lnTo>
                    <a:pt x="81" y="295"/>
                  </a:lnTo>
                  <a:lnTo>
                    <a:pt x="81" y="295"/>
                  </a:lnTo>
                  <a:lnTo>
                    <a:pt x="80" y="295"/>
                  </a:lnTo>
                  <a:lnTo>
                    <a:pt x="80" y="294"/>
                  </a:lnTo>
                  <a:lnTo>
                    <a:pt x="80" y="294"/>
                  </a:lnTo>
                  <a:lnTo>
                    <a:pt x="80" y="294"/>
                  </a:lnTo>
                  <a:lnTo>
                    <a:pt x="80" y="294"/>
                  </a:lnTo>
                  <a:lnTo>
                    <a:pt x="80" y="293"/>
                  </a:lnTo>
                  <a:lnTo>
                    <a:pt x="79" y="293"/>
                  </a:lnTo>
                  <a:lnTo>
                    <a:pt x="79" y="293"/>
                  </a:lnTo>
                  <a:lnTo>
                    <a:pt x="78" y="293"/>
                  </a:lnTo>
                  <a:lnTo>
                    <a:pt x="78" y="293"/>
                  </a:lnTo>
                  <a:lnTo>
                    <a:pt x="77" y="292"/>
                  </a:lnTo>
                  <a:lnTo>
                    <a:pt x="77" y="292"/>
                  </a:lnTo>
                  <a:lnTo>
                    <a:pt x="76" y="292"/>
                  </a:lnTo>
                  <a:lnTo>
                    <a:pt x="75" y="292"/>
                  </a:lnTo>
                  <a:lnTo>
                    <a:pt x="75" y="292"/>
                  </a:lnTo>
                  <a:lnTo>
                    <a:pt x="74" y="292"/>
                  </a:lnTo>
                  <a:lnTo>
                    <a:pt x="74" y="292"/>
                  </a:lnTo>
                  <a:lnTo>
                    <a:pt x="73" y="292"/>
                  </a:lnTo>
                  <a:lnTo>
                    <a:pt x="73" y="292"/>
                  </a:lnTo>
                  <a:lnTo>
                    <a:pt x="72" y="292"/>
                  </a:lnTo>
                  <a:lnTo>
                    <a:pt x="71" y="292"/>
                  </a:lnTo>
                  <a:lnTo>
                    <a:pt x="71" y="292"/>
                  </a:lnTo>
                  <a:lnTo>
                    <a:pt x="70" y="292"/>
                  </a:lnTo>
                  <a:lnTo>
                    <a:pt x="69" y="292"/>
                  </a:lnTo>
                  <a:lnTo>
                    <a:pt x="69" y="292"/>
                  </a:lnTo>
                  <a:lnTo>
                    <a:pt x="67" y="293"/>
                  </a:lnTo>
                  <a:lnTo>
                    <a:pt x="66" y="293"/>
                  </a:lnTo>
                  <a:lnTo>
                    <a:pt x="65" y="293"/>
                  </a:lnTo>
                  <a:lnTo>
                    <a:pt x="64" y="293"/>
                  </a:lnTo>
                  <a:lnTo>
                    <a:pt x="63" y="293"/>
                  </a:lnTo>
                  <a:lnTo>
                    <a:pt x="63" y="294"/>
                  </a:lnTo>
                  <a:lnTo>
                    <a:pt x="62" y="294"/>
                  </a:lnTo>
                  <a:lnTo>
                    <a:pt x="62" y="294"/>
                  </a:lnTo>
                  <a:lnTo>
                    <a:pt x="61" y="294"/>
                  </a:lnTo>
                  <a:lnTo>
                    <a:pt x="60" y="294"/>
                  </a:lnTo>
                  <a:lnTo>
                    <a:pt x="60" y="294"/>
                  </a:lnTo>
                  <a:lnTo>
                    <a:pt x="60" y="294"/>
                  </a:lnTo>
                  <a:lnTo>
                    <a:pt x="59" y="293"/>
                  </a:lnTo>
                  <a:lnTo>
                    <a:pt x="59" y="293"/>
                  </a:lnTo>
                  <a:lnTo>
                    <a:pt x="59" y="293"/>
                  </a:lnTo>
                  <a:lnTo>
                    <a:pt x="58" y="293"/>
                  </a:lnTo>
                  <a:lnTo>
                    <a:pt x="58" y="293"/>
                  </a:lnTo>
                  <a:lnTo>
                    <a:pt x="58" y="293"/>
                  </a:lnTo>
                  <a:lnTo>
                    <a:pt x="57" y="292"/>
                  </a:lnTo>
                  <a:lnTo>
                    <a:pt x="56" y="291"/>
                  </a:lnTo>
                  <a:lnTo>
                    <a:pt x="55" y="290"/>
                  </a:lnTo>
                  <a:lnTo>
                    <a:pt x="54" y="290"/>
                  </a:lnTo>
                  <a:lnTo>
                    <a:pt x="52" y="289"/>
                  </a:lnTo>
                  <a:lnTo>
                    <a:pt x="49" y="288"/>
                  </a:lnTo>
                  <a:lnTo>
                    <a:pt x="48" y="287"/>
                  </a:lnTo>
                  <a:lnTo>
                    <a:pt x="46" y="286"/>
                  </a:lnTo>
                  <a:lnTo>
                    <a:pt x="44" y="284"/>
                  </a:lnTo>
                  <a:lnTo>
                    <a:pt x="42" y="283"/>
                  </a:lnTo>
                  <a:lnTo>
                    <a:pt x="40" y="282"/>
                  </a:lnTo>
                  <a:lnTo>
                    <a:pt x="39" y="281"/>
                  </a:lnTo>
                  <a:lnTo>
                    <a:pt x="37" y="280"/>
                  </a:lnTo>
                  <a:lnTo>
                    <a:pt x="36" y="279"/>
                  </a:lnTo>
                  <a:lnTo>
                    <a:pt x="35" y="278"/>
                  </a:lnTo>
                  <a:lnTo>
                    <a:pt x="35" y="277"/>
                  </a:lnTo>
                  <a:lnTo>
                    <a:pt x="34" y="277"/>
                  </a:lnTo>
                  <a:lnTo>
                    <a:pt x="34" y="276"/>
                  </a:lnTo>
                  <a:lnTo>
                    <a:pt x="34" y="276"/>
                  </a:lnTo>
                  <a:lnTo>
                    <a:pt x="34" y="276"/>
                  </a:lnTo>
                  <a:lnTo>
                    <a:pt x="33" y="275"/>
                  </a:lnTo>
                  <a:lnTo>
                    <a:pt x="33" y="275"/>
                  </a:lnTo>
                  <a:lnTo>
                    <a:pt x="33" y="275"/>
                  </a:lnTo>
                  <a:lnTo>
                    <a:pt x="31" y="274"/>
                  </a:lnTo>
                  <a:lnTo>
                    <a:pt x="31" y="274"/>
                  </a:lnTo>
                  <a:lnTo>
                    <a:pt x="31" y="274"/>
                  </a:lnTo>
                  <a:lnTo>
                    <a:pt x="30" y="274"/>
                  </a:lnTo>
                  <a:lnTo>
                    <a:pt x="30" y="273"/>
                  </a:lnTo>
                  <a:lnTo>
                    <a:pt x="29" y="273"/>
                  </a:lnTo>
                  <a:lnTo>
                    <a:pt x="29" y="273"/>
                  </a:lnTo>
                  <a:lnTo>
                    <a:pt x="28" y="273"/>
                  </a:lnTo>
                  <a:lnTo>
                    <a:pt x="27" y="273"/>
                  </a:lnTo>
                  <a:lnTo>
                    <a:pt x="27" y="273"/>
                  </a:lnTo>
                  <a:lnTo>
                    <a:pt x="26" y="273"/>
                  </a:lnTo>
                  <a:lnTo>
                    <a:pt x="25" y="272"/>
                  </a:lnTo>
                  <a:lnTo>
                    <a:pt x="24" y="272"/>
                  </a:lnTo>
                  <a:lnTo>
                    <a:pt x="23" y="272"/>
                  </a:lnTo>
                  <a:lnTo>
                    <a:pt x="22" y="272"/>
                  </a:lnTo>
                  <a:lnTo>
                    <a:pt x="21" y="272"/>
                  </a:lnTo>
                  <a:lnTo>
                    <a:pt x="20" y="272"/>
                  </a:lnTo>
                  <a:lnTo>
                    <a:pt x="19" y="272"/>
                  </a:lnTo>
                  <a:lnTo>
                    <a:pt x="18" y="272"/>
                  </a:lnTo>
                  <a:lnTo>
                    <a:pt x="17" y="272"/>
                  </a:lnTo>
                  <a:lnTo>
                    <a:pt x="17" y="272"/>
                  </a:lnTo>
                  <a:lnTo>
                    <a:pt x="16" y="272"/>
                  </a:lnTo>
                  <a:lnTo>
                    <a:pt x="15" y="272"/>
                  </a:lnTo>
                  <a:lnTo>
                    <a:pt x="13" y="271"/>
                  </a:lnTo>
                  <a:lnTo>
                    <a:pt x="13" y="271"/>
                  </a:lnTo>
                  <a:lnTo>
                    <a:pt x="12" y="271"/>
                  </a:lnTo>
                  <a:lnTo>
                    <a:pt x="12" y="271"/>
                  </a:lnTo>
                  <a:lnTo>
                    <a:pt x="11" y="271"/>
                  </a:lnTo>
                  <a:lnTo>
                    <a:pt x="11" y="270"/>
                  </a:lnTo>
                  <a:lnTo>
                    <a:pt x="10" y="269"/>
                  </a:lnTo>
                  <a:lnTo>
                    <a:pt x="10" y="269"/>
                  </a:lnTo>
                  <a:lnTo>
                    <a:pt x="9" y="268"/>
                  </a:lnTo>
                  <a:lnTo>
                    <a:pt x="9" y="266"/>
                  </a:lnTo>
                  <a:lnTo>
                    <a:pt x="8" y="265"/>
                  </a:lnTo>
                  <a:lnTo>
                    <a:pt x="8" y="265"/>
                  </a:lnTo>
                  <a:lnTo>
                    <a:pt x="8" y="264"/>
                  </a:lnTo>
                  <a:lnTo>
                    <a:pt x="7" y="263"/>
                  </a:lnTo>
                  <a:lnTo>
                    <a:pt x="7" y="262"/>
                  </a:lnTo>
                  <a:lnTo>
                    <a:pt x="7" y="261"/>
                  </a:lnTo>
                  <a:lnTo>
                    <a:pt x="8" y="261"/>
                  </a:lnTo>
                  <a:lnTo>
                    <a:pt x="8" y="260"/>
                  </a:lnTo>
                  <a:lnTo>
                    <a:pt x="8" y="260"/>
                  </a:lnTo>
                  <a:lnTo>
                    <a:pt x="8" y="259"/>
                  </a:lnTo>
                  <a:lnTo>
                    <a:pt x="9" y="258"/>
                  </a:lnTo>
                  <a:lnTo>
                    <a:pt x="9" y="258"/>
                  </a:lnTo>
                  <a:lnTo>
                    <a:pt x="10" y="257"/>
                  </a:lnTo>
                  <a:lnTo>
                    <a:pt x="10" y="256"/>
                  </a:lnTo>
                  <a:lnTo>
                    <a:pt x="10" y="255"/>
                  </a:lnTo>
                  <a:lnTo>
                    <a:pt x="11" y="255"/>
                  </a:lnTo>
                  <a:lnTo>
                    <a:pt x="11" y="254"/>
                  </a:lnTo>
                  <a:lnTo>
                    <a:pt x="11" y="253"/>
                  </a:lnTo>
                  <a:lnTo>
                    <a:pt x="11" y="252"/>
                  </a:lnTo>
                  <a:lnTo>
                    <a:pt x="12" y="252"/>
                  </a:lnTo>
                  <a:lnTo>
                    <a:pt x="12" y="251"/>
                  </a:lnTo>
                  <a:lnTo>
                    <a:pt x="12" y="250"/>
                  </a:lnTo>
                  <a:lnTo>
                    <a:pt x="12" y="250"/>
                  </a:lnTo>
                  <a:lnTo>
                    <a:pt x="12" y="248"/>
                  </a:lnTo>
                  <a:lnTo>
                    <a:pt x="12" y="248"/>
                  </a:lnTo>
                  <a:lnTo>
                    <a:pt x="11" y="247"/>
                  </a:lnTo>
                  <a:lnTo>
                    <a:pt x="11" y="246"/>
                  </a:lnTo>
                  <a:lnTo>
                    <a:pt x="11" y="245"/>
                  </a:lnTo>
                  <a:lnTo>
                    <a:pt x="11" y="244"/>
                  </a:lnTo>
                  <a:lnTo>
                    <a:pt x="12" y="243"/>
                  </a:lnTo>
                  <a:lnTo>
                    <a:pt x="12" y="242"/>
                  </a:lnTo>
                  <a:lnTo>
                    <a:pt x="12" y="241"/>
                  </a:lnTo>
                  <a:lnTo>
                    <a:pt x="12" y="239"/>
                  </a:lnTo>
                  <a:lnTo>
                    <a:pt x="12" y="238"/>
                  </a:lnTo>
                  <a:lnTo>
                    <a:pt x="12" y="237"/>
                  </a:lnTo>
                  <a:lnTo>
                    <a:pt x="12" y="236"/>
                  </a:lnTo>
                  <a:lnTo>
                    <a:pt x="12" y="235"/>
                  </a:lnTo>
                  <a:lnTo>
                    <a:pt x="11" y="234"/>
                  </a:lnTo>
                  <a:lnTo>
                    <a:pt x="11" y="233"/>
                  </a:lnTo>
                  <a:lnTo>
                    <a:pt x="11" y="231"/>
                  </a:lnTo>
                  <a:lnTo>
                    <a:pt x="11" y="230"/>
                  </a:lnTo>
                  <a:lnTo>
                    <a:pt x="10" y="229"/>
                  </a:lnTo>
                  <a:lnTo>
                    <a:pt x="10" y="229"/>
                  </a:lnTo>
                  <a:lnTo>
                    <a:pt x="10" y="228"/>
                  </a:lnTo>
                  <a:lnTo>
                    <a:pt x="10" y="227"/>
                  </a:lnTo>
                  <a:lnTo>
                    <a:pt x="9" y="226"/>
                  </a:lnTo>
                  <a:lnTo>
                    <a:pt x="9" y="225"/>
                  </a:lnTo>
                  <a:lnTo>
                    <a:pt x="9" y="224"/>
                  </a:lnTo>
                  <a:lnTo>
                    <a:pt x="8" y="224"/>
                  </a:lnTo>
                  <a:lnTo>
                    <a:pt x="8" y="223"/>
                  </a:lnTo>
                  <a:lnTo>
                    <a:pt x="7" y="222"/>
                  </a:lnTo>
                  <a:lnTo>
                    <a:pt x="7" y="222"/>
                  </a:lnTo>
                  <a:lnTo>
                    <a:pt x="6" y="221"/>
                  </a:lnTo>
                  <a:lnTo>
                    <a:pt x="6" y="220"/>
                  </a:lnTo>
                  <a:lnTo>
                    <a:pt x="5" y="220"/>
                  </a:lnTo>
                  <a:lnTo>
                    <a:pt x="5" y="220"/>
                  </a:lnTo>
                  <a:lnTo>
                    <a:pt x="4" y="219"/>
                  </a:lnTo>
                  <a:lnTo>
                    <a:pt x="3" y="219"/>
                  </a:lnTo>
                  <a:lnTo>
                    <a:pt x="3" y="218"/>
                  </a:lnTo>
                  <a:lnTo>
                    <a:pt x="2" y="218"/>
                  </a:lnTo>
                  <a:lnTo>
                    <a:pt x="2" y="218"/>
                  </a:lnTo>
                  <a:lnTo>
                    <a:pt x="1" y="217"/>
                  </a:lnTo>
                  <a:lnTo>
                    <a:pt x="1" y="217"/>
                  </a:lnTo>
                  <a:lnTo>
                    <a:pt x="1" y="216"/>
                  </a:lnTo>
                  <a:lnTo>
                    <a:pt x="1" y="216"/>
                  </a:lnTo>
                  <a:lnTo>
                    <a:pt x="0" y="215"/>
                  </a:lnTo>
                  <a:lnTo>
                    <a:pt x="0" y="215"/>
                  </a:lnTo>
                  <a:lnTo>
                    <a:pt x="0" y="213"/>
                  </a:lnTo>
                  <a:lnTo>
                    <a:pt x="1" y="213"/>
                  </a:lnTo>
                  <a:lnTo>
                    <a:pt x="1" y="212"/>
                  </a:lnTo>
                  <a:lnTo>
                    <a:pt x="1" y="211"/>
                  </a:lnTo>
                  <a:lnTo>
                    <a:pt x="2" y="211"/>
                  </a:lnTo>
                  <a:lnTo>
                    <a:pt x="2" y="210"/>
                  </a:lnTo>
                  <a:lnTo>
                    <a:pt x="3" y="209"/>
                  </a:lnTo>
                  <a:lnTo>
                    <a:pt x="3" y="209"/>
                  </a:lnTo>
                  <a:lnTo>
                    <a:pt x="3" y="208"/>
                  </a:lnTo>
                  <a:lnTo>
                    <a:pt x="4" y="207"/>
                  </a:lnTo>
                  <a:lnTo>
                    <a:pt x="4" y="207"/>
                  </a:lnTo>
                  <a:lnTo>
                    <a:pt x="5" y="206"/>
                  </a:lnTo>
                  <a:lnTo>
                    <a:pt x="5" y="205"/>
                  </a:lnTo>
                  <a:lnTo>
                    <a:pt x="5" y="205"/>
                  </a:lnTo>
                  <a:lnTo>
                    <a:pt x="6" y="204"/>
                  </a:lnTo>
                  <a:lnTo>
                    <a:pt x="6" y="203"/>
                  </a:lnTo>
                  <a:lnTo>
                    <a:pt x="6" y="203"/>
                  </a:lnTo>
                  <a:lnTo>
                    <a:pt x="6" y="202"/>
                  </a:lnTo>
                  <a:lnTo>
                    <a:pt x="6" y="202"/>
                  </a:lnTo>
                  <a:lnTo>
                    <a:pt x="6" y="201"/>
                  </a:lnTo>
                  <a:lnTo>
                    <a:pt x="6" y="201"/>
                  </a:lnTo>
                  <a:lnTo>
                    <a:pt x="6" y="200"/>
                  </a:lnTo>
                  <a:lnTo>
                    <a:pt x="6" y="199"/>
                  </a:lnTo>
                  <a:lnTo>
                    <a:pt x="6" y="199"/>
                  </a:lnTo>
                  <a:lnTo>
                    <a:pt x="6" y="198"/>
                  </a:lnTo>
                  <a:lnTo>
                    <a:pt x="5" y="197"/>
                  </a:lnTo>
                  <a:lnTo>
                    <a:pt x="5" y="195"/>
                  </a:lnTo>
                  <a:lnTo>
                    <a:pt x="5" y="195"/>
                  </a:lnTo>
                  <a:lnTo>
                    <a:pt x="5" y="194"/>
                  </a:lnTo>
                  <a:lnTo>
                    <a:pt x="5" y="193"/>
                  </a:lnTo>
                  <a:lnTo>
                    <a:pt x="5" y="192"/>
                  </a:lnTo>
                  <a:lnTo>
                    <a:pt x="5" y="191"/>
                  </a:lnTo>
                  <a:lnTo>
                    <a:pt x="4" y="190"/>
                  </a:lnTo>
                  <a:lnTo>
                    <a:pt x="4" y="189"/>
                  </a:lnTo>
                  <a:lnTo>
                    <a:pt x="4" y="189"/>
                  </a:lnTo>
                  <a:lnTo>
                    <a:pt x="4" y="188"/>
                  </a:lnTo>
                  <a:lnTo>
                    <a:pt x="3" y="187"/>
                  </a:lnTo>
                  <a:lnTo>
                    <a:pt x="3" y="186"/>
                  </a:lnTo>
                  <a:lnTo>
                    <a:pt x="3" y="185"/>
                  </a:lnTo>
                  <a:lnTo>
                    <a:pt x="2" y="184"/>
                  </a:lnTo>
                  <a:lnTo>
                    <a:pt x="2" y="183"/>
                  </a:lnTo>
                  <a:lnTo>
                    <a:pt x="2" y="182"/>
                  </a:lnTo>
                  <a:lnTo>
                    <a:pt x="1" y="181"/>
                  </a:lnTo>
                  <a:lnTo>
                    <a:pt x="1" y="179"/>
                  </a:lnTo>
                  <a:lnTo>
                    <a:pt x="1" y="177"/>
                  </a:lnTo>
                  <a:lnTo>
                    <a:pt x="0" y="176"/>
                  </a:lnTo>
                  <a:lnTo>
                    <a:pt x="0" y="175"/>
                  </a:lnTo>
                  <a:lnTo>
                    <a:pt x="0" y="174"/>
                  </a:lnTo>
                  <a:lnTo>
                    <a:pt x="0" y="173"/>
                  </a:lnTo>
                  <a:lnTo>
                    <a:pt x="0" y="173"/>
                  </a:lnTo>
                  <a:lnTo>
                    <a:pt x="0" y="172"/>
                  </a:lnTo>
                  <a:lnTo>
                    <a:pt x="1" y="172"/>
                  </a:lnTo>
                  <a:lnTo>
                    <a:pt x="1" y="171"/>
                  </a:lnTo>
                  <a:lnTo>
                    <a:pt x="2" y="171"/>
                  </a:lnTo>
                  <a:lnTo>
                    <a:pt x="3" y="171"/>
                  </a:lnTo>
                  <a:lnTo>
                    <a:pt x="3" y="170"/>
                  </a:lnTo>
                  <a:lnTo>
                    <a:pt x="4" y="170"/>
                  </a:lnTo>
                  <a:lnTo>
                    <a:pt x="4" y="169"/>
                  </a:lnTo>
                  <a:lnTo>
                    <a:pt x="5" y="169"/>
                  </a:lnTo>
                  <a:lnTo>
                    <a:pt x="6" y="168"/>
                  </a:lnTo>
                  <a:lnTo>
                    <a:pt x="6" y="168"/>
                  </a:lnTo>
                  <a:lnTo>
                    <a:pt x="7" y="167"/>
                  </a:lnTo>
                  <a:lnTo>
                    <a:pt x="7" y="167"/>
                  </a:lnTo>
                  <a:lnTo>
                    <a:pt x="8" y="166"/>
                  </a:lnTo>
                  <a:lnTo>
                    <a:pt x="8" y="165"/>
                  </a:lnTo>
                  <a:lnTo>
                    <a:pt x="8" y="165"/>
                  </a:lnTo>
                  <a:lnTo>
                    <a:pt x="9" y="164"/>
                  </a:lnTo>
                  <a:lnTo>
                    <a:pt x="9" y="163"/>
                  </a:lnTo>
                  <a:lnTo>
                    <a:pt x="9" y="162"/>
                  </a:lnTo>
                  <a:lnTo>
                    <a:pt x="9" y="162"/>
                  </a:lnTo>
                  <a:lnTo>
                    <a:pt x="9" y="161"/>
                  </a:lnTo>
                  <a:lnTo>
                    <a:pt x="9" y="159"/>
                  </a:lnTo>
                  <a:lnTo>
                    <a:pt x="9" y="159"/>
                  </a:lnTo>
                  <a:lnTo>
                    <a:pt x="9" y="158"/>
                  </a:lnTo>
                  <a:lnTo>
                    <a:pt x="8" y="157"/>
                  </a:lnTo>
                  <a:lnTo>
                    <a:pt x="8" y="157"/>
                  </a:lnTo>
                  <a:lnTo>
                    <a:pt x="8" y="156"/>
                  </a:lnTo>
                  <a:lnTo>
                    <a:pt x="8" y="156"/>
                  </a:lnTo>
                  <a:lnTo>
                    <a:pt x="7" y="155"/>
                  </a:lnTo>
                  <a:lnTo>
                    <a:pt x="7" y="155"/>
                  </a:lnTo>
                  <a:lnTo>
                    <a:pt x="7" y="155"/>
                  </a:lnTo>
                  <a:lnTo>
                    <a:pt x="6" y="154"/>
                  </a:lnTo>
                  <a:lnTo>
                    <a:pt x="6" y="154"/>
                  </a:lnTo>
                  <a:lnTo>
                    <a:pt x="5" y="154"/>
                  </a:lnTo>
                  <a:lnTo>
                    <a:pt x="5" y="154"/>
                  </a:lnTo>
                  <a:lnTo>
                    <a:pt x="4" y="154"/>
                  </a:lnTo>
                  <a:lnTo>
                    <a:pt x="4" y="154"/>
                  </a:lnTo>
                  <a:lnTo>
                    <a:pt x="3" y="154"/>
                  </a:lnTo>
                  <a:lnTo>
                    <a:pt x="3" y="154"/>
                  </a:lnTo>
                  <a:lnTo>
                    <a:pt x="2" y="154"/>
                  </a:lnTo>
                  <a:lnTo>
                    <a:pt x="2" y="154"/>
                  </a:lnTo>
                  <a:lnTo>
                    <a:pt x="2" y="154"/>
                  </a:lnTo>
                  <a:lnTo>
                    <a:pt x="2" y="154"/>
                  </a:lnTo>
                  <a:lnTo>
                    <a:pt x="1" y="154"/>
                  </a:lnTo>
                  <a:lnTo>
                    <a:pt x="1" y="154"/>
                  </a:lnTo>
                  <a:lnTo>
                    <a:pt x="1" y="154"/>
                  </a:lnTo>
                  <a:lnTo>
                    <a:pt x="1" y="153"/>
                  </a:lnTo>
                  <a:lnTo>
                    <a:pt x="1" y="153"/>
                  </a:lnTo>
                  <a:lnTo>
                    <a:pt x="1" y="153"/>
                  </a:lnTo>
                  <a:lnTo>
                    <a:pt x="1" y="152"/>
                  </a:lnTo>
                  <a:lnTo>
                    <a:pt x="1" y="152"/>
                  </a:lnTo>
                  <a:lnTo>
                    <a:pt x="1" y="152"/>
                  </a:lnTo>
                  <a:lnTo>
                    <a:pt x="1" y="151"/>
                  </a:lnTo>
                  <a:lnTo>
                    <a:pt x="1" y="150"/>
                  </a:lnTo>
                  <a:lnTo>
                    <a:pt x="1" y="149"/>
                  </a:lnTo>
                  <a:lnTo>
                    <a:pt x="1" y="149"/>
                  </a:lnTo>
                  <a:lnTo>
                    <a:pt x="2" y="148"/>
                  </a:lnTo>
                  <a:lnTo>
                    <a:pt x="2" y="147"/>
                  </a:lnTo>
                  <a:lnTo>
                    <a:pt x="2" y="146"/>
                  </a:lnTo>
                  <a:lnTo>
                    <a:pt x="2" y="145"/>
                  </a:lnTo>
                  <a:lnTo>
                    <a:pt x="2" y="144"/>
                  </a:lnTo>
                  <a:lnTo>
                    <a:pt x="2" y="144"/>
                  </a:lnTo>
                  <a:lnTo>
                    <a:pt x="3" y="143"/>
                  </a:lnTo>
                  <a:lnTo>
                    <a:pt x="3" y="143"/>
                  </a:lnTo>
                  <a:lnTo>
                    <a:pt x="3" y="141"/>
                  </a:lnTo>
                  <a:lnTo>
                    <a:pt x="3" y="141"/>
                  </a:lnTo>
                  <a:lnTo>
                    <a:pt x="4" y="141"/>
                  </a:lnTo>
                  <a:lnTo>
                    <a:pt x="4" y="141"/>
                  </a:lnTo>
                  <a:lnTo>
                    <a:pt x="5" y="141"/>
                  </a:lnTo>
                  <a:lnTo>
                    <a:pt x="5" y="141"/>
                  </a:lnTo>
                  <a:lnTo>
                    <a:pt x="5" y="141"/>
                  </a:lnTo>
                  <a:lnTo>
                    <a:pt x="6" y="143"/>
                  </a:lnTo>
                  <a:lnTo>
                    <a:pt x="6" y="143"/>
                  </a:lnTo>
                  <a:lnTo>
                    <a:pt x="6" y="143"/>
                  </a:lnTo>
                  <a:lnTo>
                    <a:pt x="7" y="143"/>
                  </a:lnTo>
                  <a:lnTo>
                    <a:pt x="7" y="143"/>
                  </a:lnTo>
                  <a:lnTo>
                    <a:pt x="7" y="143"/>
                  </a:lnTo>
                  <a:lnTo>
                    <a:pt x="8" y="143"/>
                  </a:lnTo>
                  <a:lnTo>
                    <a:pt x="8" y="143"/>
                  </a:lnTo>
                  <a:lnTo>
                    <a:pt x="8" y="143"/>
                  </a:lnTo>
                  <a:lnTo>
                    <a:pt x="9" y="143"/>
                  </a:lnTo>
                  <a:lnTo>
                    <a:pt x="9" y="143"/>
                  </a:lnTo>
                  <a:lnTo>
                    <a:pt x="9" y="143"/>
                  </a:lnTo>
                  <a:lnTo>
                    <a:pt x="9" y="143"/>
                  </a:lnTo>
                  <a:lnTo>
                    <a:pt x="10" y="143"/>
                  </a:lnTo>
                  <a:lnTo>
                    <a:pt x="10" y="143"/>
                  </a:lnTo>
                  <a:lnTo>
                    <a:pt x="10" y="141"/>
                  </a:lnTo>
                  <a:lnTo>
                    <a:pt x="10" y="141"/>
                  </a:lnTo>
                  <a:lnTo>
                    <a:pt x="10" y="141"/>
                  </a:lnTo>
                  <a:lnTo>
                    <a:pt x="11" y="140"/>
                  </a:lnTo>
                  <a:lnTo>
                    <a:pt x="11" y="140"/>
                  </a:lnTo>
                  <a:lnTo>
                    <a:pt x="11" y="139"/>
                  </a:lnTo>
                  <a:lnTo>
                    <a:pt x="11" y="139"/>
                  </a:lnTo>
                  <a:lnTo>
                    <a:pt x="11" y="138"/>
                  </a:lnTo>
                  <a:lnTo>
                    <a:pt x="11" y="138"/>
                  </a:lnTo>
                  <a:lnTo>
                    <a:pt x="11" y="138"/>
                  </a:lnTo>
                  <a:lnTo>
                    <a:pt x="10" y="137"/>
                  </a:lnTo>
                  <a:lnTo>
                    <a:pt x="10" y="137"/>
                  </a:lnTo>
                  <a:lnTo>
                    <a:pt x="10" y="136"/>
                  </a:lnTo>
                  <a:lnTo>
                    <a:pt x="9" y="136"/>
                  </a:lnTo>
                  <a:lnTo>
                    <a:pt x="9" y="136"/>
                  </a:lnTo>
                  <a:lnTo>
                    <a:pt x="9" y="136"/>
                  </a:lnTo>
                  <a:lnTo>
                    <a:pt x="8" y="135"/>
                  </a:lnTo>
                  <a:lnTo>
                    <a:pt x="8" y="135"/>
                  </a:lnTo>
                  <a:lnTo>
                    <a:pt x="8" y="135"/>
                  </a:lnTo>
                  <a:lnTo>
                    <a:pt x="8" y="135"/>
                  </a:lnTo>
                  <a:lnTo>
                    <a:pt x="7" y="134"/>
                  </a:lnTo>
                  <a:lnTo>
                    <a:pt x="7" y="134"/>
                  </a:lnTo>
                  <a:lnTo>
                    <a:pt x="7" y="134"/>
                  </a:lnTo>
                  <a:lnTo>
                    <a:pt x="7" y="134"/>
                  </a:lnTo>
                  <a:lnTo>
                    <a:pt x="7" y="134"/>
                  </a:lnTo>
                  <a:lnTo>
                    <a:pt x="7" y="133"/>
                  </a:lnTo>
                  <a:lnTo>
                    <a:pt x="7" y="133"/>
                  </a:lnTo>
                  <a:lnTo>
                    <a:pt x="7" y="133"/>
                  </a:lnTo>
                  <a:lnTo>
                    <a:pt x="7" y="132"/>
                  </a:lnTo>
                  <a:lnTo>
                    <a:pt x="8" y="132"/>
                  </a:lnTo>
                  <a:lnTo>
                    <a:pt x="8" y="132"/>
                  </a:lnTo>
                  <a:lnTo>
                    <a:pt x="8" y="131"/>
                  </a:lnTo>
                  <a:lnTo>
                    <a:pt x="8" y="131"/>
                  </a:lnTo>
                  <a:lnTo>
                    <a:pt x="8" y="131"/>
                  </a:lnTo>
                  <a:lnTo>
                    <a:pt x="9" y="130"/>
                  </a:lnTo>
                  <a:lnTo>
                    <a:pt x="9" y="130"/>
                  </a:lnTo>
                  <a:lnTo>
                    <a:pt x="9" y="130"/>
                  </a:lnTo>
                  <a:lnTo>
                    <a:pt x="9" y="129"/>
                  </a:lnTo>
                  <a:lnTo>
                    <a:pt x="10" y="129"/>
                  </a:lnTo>
                  <a:lnTo>
                    <a:pt x="10" y="129"/>
                  </a:lnTo>
                  <a:lnTo>
                    <a:pt x="10" y="129"/>
                  </a:lnTo>
                  <a:lnTo>
                    <a:pt x="10" y="129"/>
                  </a:lnTo>
                  <a:lnTo>
                    <a:pt x="11" y="129"/>
                  </a:lnTo>
                  <a:lnTo>
                    <a:pt x="11" y="129"/>
                  </a:lnTo>
                  <a:lnTo>
                    <a:pt x="12" y="129"/>
                  </a:lnTo>
                  <a:lnTo>
                    <a:pt x="12" y="129"/>
                  </a:lnTo>
                  <a:lnTo>
                    <a:pt x="13" y="129"/>
                  </a:lnTo>
                  <a:lnTo>
                    <a:pt x="13" y="129"/>
                  </a:lnTo>
                  <a:lnTo>
                    <a:pt x="15" y="129"/>
                  </a:lnTo>
                  <a:lnTo>
                    <a:pt x="15" y="129"/>
                  </a:lnTo>
                  <a:lnTo>
                    <a:pt x="16" y="129"/>
                  </a:lnTo>
                  <a:lnTo>
                    <a:pt x="16" y="129"/>
                  </a:lnTo>
                  <a:lnTo>
                    <a:pt x="17" y="129"/>
                  </a:lnTo>
                  <a:lnTo>
                    <a:pt x="17" y="129"/>
                  </a:lnTo>
                  <a:lnTo>
                    <a:pt x="17" y="129"/>
                  </a:lnTo>
                  <a:lnTo>
                    <a:pt x="18" y="129"/>
                  </a:lnTo>
                  <a:lnTo>
                    <a:pt x="18" y="129"/>
                  </a:lnTo>
                  <a:lnTo>
                    <a:pt x="18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17" name="Freeform 715"/>
            <p:cNvSpPr>
              <a:spLocks/>
            </p:cNvSpPr>
            <p:nvPr/>
          </p:nvSpPr>
          <p:spPr bwMode="auto">
            <a:xfrm>
              <a:off x="8169275" y="5154613"/>
              <a:ext cx="4763" cy="4763"/>
            </a:xfrm>
            <a:custGeom>
              <a:avLst/>
              <a:gdLst>
                <a:gd name="T0" fmla="*/ 4 w 7"/>
                <a:gd name="T1" fmla="*/ 10 h 10"/>
                <a:gd name="T2" fmla="*/ 3 w 7"/>
                <a:gd name="T3" fmla="*/ 9 h 10"/>
                <a:gd name="T4" fmla="*/ 3 w 7"/>
                <a:gd name="T5" fmla="*/ 9 h 10"/>
                <a:gd name="T6" fmla="*/ 2 w 7"/>
                <a:gd name="T7" fmla="*/ 8 h 10"/>
                <a:gd name="T8" fmla="*/ 1 w 7"/>
                <a:gd name="T9" fmla="*/ 8 h 10"/>
                <a:gd name="T10" fmla="*/ 1 w 7"/>
                <a:gd name="T11" fmla="*/ 7 h 10"/>
                <a:gd name="T12" fmla="*/ 0 w 7"/>
                <a:gd name="T13" fmla="*/ 6 h 10"/>
                <a:gd name="T14" fmla="*/ 0 w 7"/>
                <a:gd name="T15" fmla="*/ 5 h 10"/>
                <a:gd name="T16" fmla="*/ 1 w 7"/>
                <a:gd name="T17" fmla="*/ 4 h 10"/>
                <a:gd name="T18" fmla="*/ 1 w 7"/>
                <a:gd name="T19" fmla="*/ 3 h 10"/>
                <a:gd name="T20" fmla="*/ 2 w 7"/>
                <a:gd name="T21" fmla="*/ 3 h 10"/>
                <a:gd name="T22" fmla="*/ 2 w 7"/>
                <a:gd name="T23" fmla="*/ 2 h 10"/>
                <a:gd name="T24" fmla="*/ 2 w 7"/>
                <a:gd name="T25" fmla="*/ 2 h 10"/>
                <a:gd name="T26" fmla="*/ 3 w 7"/>
                <a:gd name="T27" fmla="*/ 0 h 10"/>
                <a:gd name="T28" fmla="*/ 4 w 7"/>
                <a:gd name="T29" fmla="*/ 2 h 10"/>
                <a:gd name="T30" fmla="*/ 4 w 7"/>
                <a:gd name="T31" fmla="*/ 2 h 10"/>
                <a:gd name="T32" fmla="*/ 5 w 7"/>
                <a:gd name="T33" fmla="*/ 3 h 10"/>
                <a:gd name="T34" fmla="*/ 6 w 7"/>
                <a:gd name="T35" fmla="*/ 4 h 10"/>
                <a:gd name="T36" fmla="*/ 7 w 7"/>
                <a:gd name="T37" fmla="*/ 5 h 10"/>
                <a:gd name="T38" fmla="*/ 7 w 7"/>
                <a:gd name="T39" fmla="*/ 6 h 10"/>
                <a:gd name="T40" fmla="*/ 7 w 7"/>
                <a:gd name="T41" fmla="*/ 7 h 10"/>
                <a:gd name="T42" fmla="*/ 7 w 7"/>
                <a:gd name="T43" fmla="*/ 7 h 10"/>
                <a:gd name="T44" fmla="*/ 7 w 7"/>
                <a:gd name="T45" fmla="*/ 8 h 10"/>
                <a:gd name="T46" fmla="*/ 7 w 7"/>
                <a:gd name="T47" fmla="*/ 9 h 10"/>
                <a:gd name="T48" fmla="*/ 7 w 7"/>
                <a:gd name="T49" fmla="*/ 9 h 10"/>
                <a:gd name="T50" fmla="*/ 6 w 7"/>
                <a:gd name="T51" fmla="*/ 9 h 10"/>
                <a:gd name="T52" fmla="*/ 6 w 7"/>
                <a:gd name="T53" fmla="*/ 10 h 10"/>
                <a:gd name="T54" fmla="*/ 5 w 7"/>
                <a:gd name="T55" fmla="*/ 10 h 10"/>
                <a:gd name="T56" fmla="*/ 5 w 7"/>
                <a:gd name="T57" fmla="*/ 10 h 10"/>
                <a:gd name="T58" fmla="*/ 4 w 7"/>
                <a:gd name="T59" fmla="*/ 10 h 10"/>
                <a:gd name="T60" fmla="*/ 4 w 7"/>
                <a:gd name="T61" fmla="*/ 9 h 10"/>
                <a:gd name="T62" fmla="*/ 4 w 7"/>
                <a:gd name="T63" fmla="*/ 9 h 10"/>
                <a:gd name="T64" fmla="*/ 4 w 7"/>
                <a:gd name="T65" fmla="*/ 9 h 10"/>
                <a:gd name="T66" fmla="*/ 4 w 7"/>
                <a:gd name="T67" fmla="*/ 9 h 10"/>
                <a:gd name="T68" fmla="*/ 4 w 7"/>
                <a:gd name="T69" fmla="*/ 9 h 10"/>
                <a:gd name="T70" fmla="*/ 4 w 7"/>
                <a:gd name="T71" fmla="*/ 9 h 10"/>
                <a:gd name="T72" fmla="*/ 4 w 7"/>
                <a:gd name="T73" fmla="*/ 10 h 10"/>
                <a:gd name="T74" fmla="*/ 4 w 7"/>
                <a:gd name="T75" fmla="*/ 10 h 10"/>
                <a:gd name="T76" fmla="*/ 4 w 7"/>
                <a:gd name="T77" fmla="*/ 10 h 10"/>
                <a:gd name="T78" fmla="*/ 4 w 7"/>
                <a:gd name="T79" fmla="*/ 10 h 10"/>
                <a:gd name="T80" fmla="*/ 4 w 7"/>
                <a:gd name="T81" fmla="*/ 10 h 10"/>
                <a:gd name="T82" fmla="*/ 4 w 7"/>
                <a:gd name="T83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" h="10">
                  <a:moveTo>
                    <a:pt x="4" y="10"/>
                  </a:moveTo>
                  <a:lnTo>
                    <a:pt x="4" y="10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2" y="9"/>
                  </a:lnTo>
                  <a:lnTo>
                    <a:pt x="2" y="8"/>
                  </a:lnTo>
                  <a:lnTo>
                    <a:pt x="2" y="8"/>
                  </a:lnTo>
                  <a:lnTo>
                    <a:pt x="1" y="8"/>
                  </a:lnTo>
                  <a:lnTo>
                    <a:pt x="1" y="7"/>
                  </a:lnTo>
                  <a:lnTo>
                    <a:pt x="1" y="7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3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5" y="3"/>
                  </a:lnTo>
                  <a:lnTo>
                    <a:pt x="5" y="3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8"/>
                  </a:lnTo>
                  <a:lnTo>
                    <a:pt x="7" y="8"/>
                  </a:lnTo>
                  <a:lnTo>
                    <a:pt x="7" y="8"/>
                  </a:lnTo>
                  <a:lnTo>
                    <a:pt x="7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10"/>
                  </a:lnTo>
                  <a:lnTo>
                    <a:pt x="6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65" name="台湾（小图）"/>
          <p:cNvGrpSpPr/>
          <p:nvPr/>
        </p:nvGrpSpPr>
        <p:grpSpPr>
          <a:xfrm>
            <a:off x="11615340" y="4330873"/>
            <a:ext cx="256140" cy="177163"/>
            <a:chOff x="8893175" y="4700588"/>
            <a:chExt cx="190501" cy="131763"/>
          </a:xfrm>
          <a:solidFill>
            <a:srgbClr val="BFBFBF"/>
          </a:solidFill>
        </p:grpSpPr>
        <p:sp>
          <p:nvSpPr>
            <p:cNvPr id="109" name="Freeform 677"/>
            <p:cNvSpPr>
              <a:spLocks/>
            </p:cNvSpPr>
            <p:nvPr/>
          </p:nvSpPr>
          <p:spPr bwMode="auto">
            <a:xfrm>
              <a:off x="8947150" y="4700588"/>
              <a:ext cx="111125" cy="131763"/>
            </a:xfrm>
            <a:custGeom>
              <a:avLst/>
              <a:gdLst>
                <a:gd name="T0" fmla="*/ 210 w 211"/>
                <a:gd name="T1" fmla="*/ 7 h 250"/>
                <a:gd name="T2" fmla="*/ 207 w 211"/>
                <a:gd name="T3" fmla="*/ 13 h 250"/>
                <a:gd name="T4" fmla="*/ 205 w 211"/>
                <a:gd name="T5" fmla="*/ 22 h 250"/>
                <a:gd name="T6" fmla="*/ 204 w 211"/>
                <a:gd name="T7" fmla="*/ 28 h 250"/>
                <a:gd name="T8" fmla="*/ 206 w 211"/>
                <a:gd name="T9" fmla="*/ 38 h 250"/>
                <a:gd name="T10" fmla="*/ 204 w 211"/>
                <a:gd name="T11" fmla="*/ 43 h 250"/>
                <a:gd name="T12" fmla="*/ 198 w 211"/>
                <a:gd name="T13" fmla="*/ 48 h 250"/>
                <a:gd name="T14" fmla="*/ 196 w 211"/>
                <a:gd name="T15" fmla="*/ 59 h 250"/>
                <a:gd name="T16" fmla="*/ 192 w 211"/>
                <a:gd name="T17" fmla="*/ 73 h 250"/>
                <a:gd name="T18" fmla="*/ 182 w 211"/>
                <a:gd name="T19" fmla="*/ 84 h 250"/>
                <a:gd name="T20" fmla="*/ 178 w 211"/>
                <a:gd name="T21" fmla="*/ 87 h 250"/>
                <a:gd name="T22" fmla="*/ 178 w 211"/>
                <a:gd name="T23" fmla="*/ 93 h 250"/>
                <a:gd name="T24" fmla="*/ 178 w 211"/>
                <a:gd name="T25" fmla="*/ 102 h 250"/>
                <a:gd name="T26" fmla="*/ 167 w 211"/>
                <a:gd name="T27" fmla="*/ 113 h 250"/>
                <a:gd name="T28" fmla="*/ 155 w 211"/>
                <a:gd name="T29" fmla="*/ 126 h 250"/>
                <a:gd name="T30" fmla="*/ 154 w 211"/>
                <a:gd name="T31" fmla="*/ 135 h 250"/>
                <a:gd name="T32" fmla="*/ 149 w 211"/>
                <a:gd name="T33" fmla="*/ 146 h 250"/>
                <a:gd name="T34" fmla="*/ 144 w 211"/>
                <a:gd name="T35" fmla="*/ 164 h 250"/>
                <a:gd name="T36" fmla="*/ 142 w 211"/>
                <a:gd name="T37" fmla="*/ 185 h 250"/>
                <a:gd name="T38" fmla="*/ 144 w 211"/>
                <a:gd name="T39" fmla="*/ 204 h 250"/>
                <a:gd name="T40" fmla="*/ 146 w 211"/>
                <a:gd name="T41" fmla="*/ 222 h 250"/>
                <a:gd name="T42" fmla="*/ 143 w 211"/>
                <a:gd name="T43" fmla="*/ 233 h 250"/>
                <a:gd name="T44" fmla="*/ 140 w 211"/>
                <a:gd name="T45" fmla="*/ 242 h 250"/>
                <a:gd name="T46" fmla="*/ 144 w 211"/>
                <a:gd name="T47" fmla="*/ 249 h 250"/>
                <a:gd name="T48" fmla="*/ 141 w 211"/>
                <a:gd name="T49" fmla="*/ 249 h 250"/>
                <a:gd name="T50" fmla="*/ 131 w 211"/>
                <a:gd name="T51" fmla="*/ 242 h 250"/>
                <a:gd name="T52" fmla="*/ 124 w 211"/>
                <a:gd name="T53" fmla="*/ 244 h 250"/>
                <a:gd name="T54" fmla="*/ 123 w 211"/>
                <a:gd name="T55" fmla="*/ 249 h 250"/>
                <a:gd name="T56" fmla="*/ 120 w 211"/>
                <a:gd name="T57" fmla="*/ 246 h 250"/>
                <a:gd name="T58" fmla="*/ 116 w 211"/>
                <a:gd name="T59" fmla="*/ 235 h 250"/>
                <a:gd name="T60" fmla="*/ 114 w 211"/>
                <a:gd name="T61" fmla="*/ 229 h 250"/>
                <a:gd name="T62" fmla="*/ 117 w 211"/>
                <a:gd name="T63" fmla="*/ 223 h 250"/>
                <a:gd name="T64" fmla="*/ 117 w 211"/>
                <a:gd name="T65" fmla="*/ 217 h 250"/>
                <a:gd name="T66" fmla="*/ 103 w 211"/>
                <a:gd name="T67" fmla="*/ 189 h 250"/>
                <a:gd name="T68" fmla="*/ 89 w 211"/>
                <a:gd name="T69" fmla="*/ 174 h 250"/>
                <a:gd name="T70" fmla="*/ 72 w 211"/>
                <a:gd name="T71" fmla="*/ 166 h 250"/>
                <a:gd name="T72" fmla="*/ 66 w 211"/>
                <a:gd name="T73" fmla="*/ 164 h 250"/>
                <a:gd name="T74" fmla="*/ 52 w 211"/>
                <a:gd name="T75" fmla="*/ 155 h 250"/>
                <a:gd name="T76" fmla="*/ 48 w 211"/>
                <a:gd name="T77" fmla="*/ 152 h 250"/>
                <a:gd name="T78" fmla="*/ 39 w 211"/>
                <a:gd name="T79" fmla="*/ 144 h 250"/>
                <a:gd name="T80" fmla="*/ 36 w 211"/>
                <a:gd name="T81" fmla="*/ 133 h 250"/>
                <a:gd name="T82" fmla="*/ 38 w 211"/>
                <a:gd name="T83" fmla="*/ 131 h 250"/>
                <a:gd name="T84" fmla="*/ 39 w 211"/>
                <a:gd name="T85" fmla="*/ 128 h 250"/>
                <a:gd name="T86" fmla="*/ 37 w 211"/>
                <a:gd name="T87" fmla="*/ 127 h 250"/>
                <a:gd name="T88" fmla="*/ 35 w 211"/>
                <a:gd name="T89" fmla="*/ 128 h 250"/>
                <a:gd name="T90" fmla="*/ 32 w 211"/>
                <a:gd name="T91" fmla="*/ 121 h 250"/>
                <a:gd name="T92" fmla="*/ 24 w 211"/>
                <a:gd name="T93" fmla="*/ 106 h 250"/>
                <a:gd name="T94" fmla="*/ 19 w 211"/>
                <a:gd name="T95" fmla="*/ 93 h 250"/>
                <a:gd name="T96" fmla="*/ 20 w 211"/>
                <a:gd name="T97" fmla="*/ 85 h 250"/>
                <a:gd name="T98" fmla="*/ 19 w 211"/>
                <a:gd name="T99" fmla="*/ 81 h 250"/>
                <a:gd name="T100" fmla="*/ 14 w 211"/>
                <a:gd name="T101" fmla="*/ 81 h 250"/>
                <a:gd name="T102" fmla="*/ 7 w 211"/>
                <a:gd name="T103" fmla="*/ 77 h 250"/>
                <a:gd name="T104" fmla="*/ 0 w 211"/>
                <a:gd name="T105" fmla="*/ 66 h 250"/>
                <a:gd name="T106" fmla="*/ 6 w 211"/>
                <a:gd name="T107" fmla="*/ 62 h 250"/>
                <a:gd name="T108" fmla="*/ 5 w 211"/>
                <a:gd name="T109" fmla="*/ 59 h 250"/>
                <a:gd name="T110" fmla="*/ 1 w 211"/>
                <a:gd name="T111" fmla="*/ 58 h 250"/>
                <a:gd name="T112" fmla="*/ 1 w 211"/>
                <a:gd name="T113" fmla="*/ 46 h 250"/>
                <a:gd name="T114" fmla="*/ 5 w 211"/>
                <a:gd name="T115" fmla="*/ 37 h 250"/>
                <a:gd name="T116" fmla="*/ 6 w 211"/>
                <a:gd name="T117" fmla="*/ 30 h 250"/>
                <a:gd name="T118" fmla="*/ 6 w 211"/>
                <a:gd name="T119" fmla="*/ 25 h 250"/>
                <a:gd name="T120" fmla="*/ 7 w 211"/>
                <a:gd name="T121" fmla="*/ 10 h 250"/>
                <a:gd name="T122" fmla="*/ 6 w 211"/>
                <a:gd name="T123" fmla="*/ 3 h 250"/>
                <a:gd name="T124" fmla="*/ 7 w 211"/>
                <a:gd name="T125" fmla="*/ 0 h 2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11" h="250">
                  <a:moveTo>
                    <a:pt x="211" y="0"/>
                  </a:moveTo>
                  <a:lnTo>
                    <a:pt x="211" y="0"/>
                  </a:lnTo>
                  <a:lnTo>
                    <a:pt x="211" y="1"/>
                  </a:lnTo>
                  <a:lnTo>
                    <a:pt x="211" y="1"/>
                  </a:lnTo>
                  <a:lnTo>
                    <a:pt x="211" y="2"/>
                  </a:lnTo>
                  <a:lnTo>
                    <a:pt x="211" y="2"/>
                  </a:lnTo>
                  <a:lnTo>
                    <a:pt x="211" y="3"/>
                  </a:lnTo>
                  <a:lnTo>
                    <a:pt x="211" y="3"/>
                  </a:lnTo>
                  <a:lnTo>
                    <a:pt x="211" y="4"/>
                  </a:lnTo>
                  <a:lnTo>
                    <a:pt x="211" y="4"/>
                  </a:lnTo>
                  <a:lnTo>
                    <a:pt x="211" y="5"/>
                  </a:lnTo>
                  <a:lnTo>
                    <a:pt x="211" y="5"/>
                  </a:lnTo>
                  <a:lnTo>
                    <a:pt x="211" y="6"/>
                  </a:lnTo>
                  <a:lnTo>
                    <a:pt x="211" y="6"/>
                  </a:lnTo>
                  <a:lnTo>
                    <a:pt x="211" y="6"/>
                  </a:lnTo>
                  <a:lnTo>
                    <a:pt x="210" y="7"/>
                  </a:lnTo>
                  <a:lnTo>
                    <a:pt x="210" y="7"/>
                  </a:lnTo>
                  <a:lnTo>
                    <a:pt x="210" y="8"/>
                  </a:lnTo>
                  <a:lnTo>
                    <a:pt x="210" y="8"/>
                  </a:lnTo>
                  <a:lnTo>
                    <a:pt x="209" y="8"/>
                  </a:lnTo>
                  <a:lnTo>
                    <a:pt x="209" y="8"/>
                  </a:lnTo>
                  <a:lnTo>
                    <a:pt x="209" y="9"/>
                  </a:lnTo>
                  <a:lnTo>
                    <a:pt x="208" y="9"/>
                  </a:lnTo>
                  <a:lnTo>
                    <a:pt x="208" y="9"/>
                  </a:lnTo>
                  <a:lnTo>
                    <a:pt x="208" y="10"/>
                  </a:lnTo>
                  <a:lnTo>
                    <a:pt x="208" y="10"/>
                  </a:lnTo>
                  <a:lnTo>
                    <a:pt x="207" y="11"/>
                  </a:lnTo>
                  <a:lnTo>
                    <a:pt x="207" y="11"/>
                  </a:lnTo>
                  <a:lnTo>
                    <a:pt x="207" y="12"/>
                  </a:lnTo>
                  <a:lnTo>
                    <a:pt x="207" y="12"/>
                  </a:lnTo>
                  <a:lnTo>
                    <a:pt x="207" y="13"/>
                  </a:lnTo>
                  <a:lnTo>
                    <a:pt x="207" y="13"/>
                  </a:lnTo>
                  <a:lnTo>
                    <a:pt x="206" y="15"/>
                  </a:lnTo>
                  <a:lnTo>
                    <a:pt x="206" y="15"/>
                  </a:lnTo>
                  <a:lnTo>
                    <a:pt x="206" y="15"/>
                  </a:lnTo>
                  <a:lnTo>
                    <a:pt x="206" y="15"/>
                  </a:lnTo>
                  <a:lnTo>
                    <a:pt x="206" y="16"/>
                  </a:lnTo>
                  <a:lnTo>
                    <a:pt x="206" y="16"/>
                  </a:lnTo>
                  <a:lnTo>
                    <a:pt x="206" y="16"/>
                  </a:lnTo>
                  <a:lnTo>
                    <a:pt x="206" y="17"/>
                  </a:lnTo>
                  <a:lnTo>
                    <a:pt x="206" y="17"/>
                  </a:lnTo>
                  <a:lnTo>
                    <a:pt x="206" y="18"/>
                  </a:lnTo>
                  <a:lnTo>
                    <a:pt x="206" y="19"/>
                  </a:lnTo>
                  <a:lnTo>
                    <a:pt x="206" y="19"/>
                  </a:lnTo>
                  <a:lnTo>
                    <a:pt x="205" y="20"/>
                  </a:lnTo>
                  <a:lnTo>
                    <a:pt x="205" y="21"/>
                  </a:lnTo>
                  <a:lnTo>
                    <a:pt x="205" y="21"/>
                  </a:lnTo>
                  <a:lnTo>
                    <a:pt x="205" y="22"/>
                  </a:lnTo>
                  <a:lnTo>
                    <a:pt x="205" y="23"/>
                  </a:lnTo>
                  <a:lnTo>
                    <a:pt x="204" y="23"/>
                  </a:lnTo>
                  <a:lnTo>
                    <a:pt x="204" y="24"/>
                  </a:lnTo>
                  <a:lnTo>
                    <a:pt x="204" y="24"/>
                  </a:lnTo>
                  <a:lnTo>
                    <a:pt x="204" y="25"/>
                  </a:lnTo>
                  <a:lnTo>
                    <a:pt x="204" y="25"/>
                  </a:lnTo>
                  <a:lnTo>
                    <a:pt x="204" y="26"/>
                  </a:lnTo>
                  <a:lnTo>
                    <a:pt x="204" y="26"/>
                  </a:lnTo>
                  <a:lnTo>
                    <a:pt x="204" y="26"/>
                  </a:lnTo>
                  <a:lnTo>
                    <a:pt x="204" y="26"/>
                  </a:lnTo>
                  <a:lnTo>
                    <a:pt x="204" y="27"/>
                  </a:lnTo>
                  <a:lnTo>
                    <a:pt x="204" y="27"/>
                  </a:lnTo>
                  <a:lnTo>
                    <a:pt x="204" y="27"/>
                  </a:lnTo>
                  <a:lnTo>
                    <a:pt x="204" y="28"/>
                  </a:lnTo>
                  <a:lnTo>
                    <a:pt x="204" y="28"/>
                  </a:lnTo>
                  <a:lnTo>
                    <a:pt x="204" y="28"/>
                  </a:lnTo>
                  <a:lnTo>
                    <a:pt x="204" y="29"/>
                  </a:lnTo>
                  <a:lnTo>
                    <a:pt x="204" y="29"/>
                  </a:lnTo>
                  <a:lnTo>
                    <a:pt x="205" y="30"/>
                  </a:lnTo>
                  <a:lnTo>
                    <a:pt x="205" y="30"/>
                  </a:lnTo>
                  <a:lnTo>
                    <a:pt x="205" y="31"/>
                  </a:lnTo>
                  <a:lnTo>
                    <a:pt x="205" y="31"/>
                  </a:lnTo>
                  <a:lnTo>
                    <a:pt x="205" y="33"/>
                  </a:lnTo>
                  <a:lnTo>
                    <a:pt x="205" y="33"/>
                  </a:lnTo>
                  <a:lnTo>
                    <a:pt x="206" y="34"/>
                  </a:lnTo>
                  <a:lnTo>
                    <a:pt x="206" y="34"/>
                  </a:lnTo>
                  <a:lnTo>
                    <a:pt x="206" y="35"/>
                  </a:lnTo>
                  <a:lnTo>
                    <a:pt x="206" y="36"/>
                  </a:lnTo>
                  <a:lnTo>
                    <a:pt x="206" y="36"/>
                  </a:lnTo>
                  <a:lnTo>
                    <a:pt x="206" y="37"/>
                  </a:lnTo>
                  <a:lnTo>
                    <a:pt x="206" y="37"/>
                  </a:lnTo>
                  <a:lnTo>
                    <a:pt x="206" y="38"/>
                  </a:lnTo>
                  <a:lnTo>
                    <a:pt x="206" y="38"/>
                  </a:lnTo>
                  <a:lnTo>
                    <a:pt x="206" y="38"/>
                  </a:lnTo>
                  <a:lnTo>
                    <a:pt x="206" y="39"/>
                  </a:lnTo>
                  <a:lnTo>
                    <a:pt x="206" y="39"/>
                  </a:lnTo>
                  <a:lnTo>
                    <a:pt x="206" y="39"/>
                  </a:lnTo>
                  <a:lnTo>
                    <a:pt x="207" y="39"/>
                  </a:lnTo>
                  <a:lnTo>
                    <a:pt x="207" y="40"/>
                  </a:lnTo>
                  <a:lnTo>
                    <a:pt x="207" y="40"/>
                  </a:lnTo>
                  <a:lnTo>
                    <a:pt x="206" y="40"/>
                  </a:lnTo>
                  <a:lnTo>
                    <a:pt x="206" y="41"/>
                  </a:lnTo>
                  <a:lnTo>
                    <a:pt x="206" y="41"/>
                  </a:lnTo>
                  <a:lnTo>
                    <a:pt x="206" y="41"/>
                  </a:lnTo>
                  <a:lnTo>
                    <a:pt x="205" y="42"/>
                  </a:lnTo>
                  <a:lnTo>
                    <a:pt x="205" y="42"/>
                  </a:lnTo>
                  <a:lnTo>
                    <a:pt x="205" y="42"/>
                  </a:lnTo>
                  <a:lnTo>
                    <a:pt x="204" y="43"/>
                  </a:lnTo>
                  <a:lnTo>
                    <a:pt x="204" y="43"/>
                  </a:lnTo>
                  <a:lnTo>
                    <a:pt x="204" y="43"/>
                  </a:lnTo>
                  <a:lnTo>
                    <a:pt x="203" y="43"/>
                  </a:lnTo>
                  <a:lnTo>
                    <a:pt x="203" y="44"/>
                  </a:lnTo>
                  <a:lnTo>
                    <a:pt x="201" y="44"/>
                  </a:lnTo>
                  <a:lnTo>
                    <a:pt x="201" y="44"/>
                  </a:lnTo>
                  <a:lnTo>
                    <a:pt x="201" y="44"/>
                  </a:lnTo>
                  <a:lnTo>
                    <a:pt x="200" y="45"/>
                  </a:lnTo>
                  <a:lnTo>
                    <a:pt x="200" y="45"/>
                  </a:lnTo>
                  <a:lnTo>
                    <a:pt x="200" y="45"/>
                  </a:lnTo>
                  <a:lnTo>
                    <a:pt x="199" y="46"/>
                  </a:lnTo>
                  <a:lnTo>
                    <a:pt x="199" y="46"/>
                  </a:lnTo>
                  <a:lnTo>
                    <a:pt x="199" y="46"/>
                  </a:lnTo>
                  <a:lnTo>
                    <a:pt x="198" y="47"/>
                  </a:lnTo>
                  <a:lnTo>
                    <a:pt x="198" y="47"/>
                  </a:lnTo>
                  <a:lnTo>
                    <a:pt x="198" y="48"/>
                  </a:lnTo>
                  <a:lnTo>
                    <a:pt x="198" y="48"/>
                  </a:lnTo>
                  <a:lnTo>
                    <a:pt x="198" y="48"/>
                  </a:lnTo>
                  <a:lnTo>
                    <a:pt x="198" y="48"/>
                  </a:lnTo>
                  <a:lnTo>
                    <a:pt x="198" y="49"/>
                  </a:lnTo>
                  <a:lnTo>
                    <a:pt x="197" y="49"/>
                  </a:lnTo>
                  <a:lnTo>
                    <a:pt x="197" y="49"/>
                  </a:lnTo>
                  <a:lnTo>
                    <a:pt x="197" y="51"/>
                  </a:lnTo>
                  <a:lnTo>
                    <a:pt x="197" y="52"/>
                  </a:lnTo>
                  <a:lnTo>
                    <a:pt x="197" y="52"/>
                  </a:lnTo>
                  <a:lnTo>
                    <a:pt x="197" y="53"/>
                  </a:lnTo>
                  <a:lnTo>
                    <a:pt x="197" y="54"/>
                  </a:lnTo>
                  <a:lnTo>
                    <a:pt x="197" y="55"/>
                  </a:lnTo>
                  <a:lnTo>
                    <a:pt x="196" y="56"/>
                  </a:lnTo>
                  <a:lnTo>
                    <a:pt x="196" y="57"/>
                  </a:lnTo>
                  <a:lnTo>
                    <a:pt x="196" y="58"/>
                  </a:lnTo>
                  <a:lnTo>
                    <a:pt x="196" y="59"/>
                  </a:lnTo>
                  <a:lnTo>
                    <a:pt x="196" y="60"/>
                  </a:lnTo>
                  <a:lnTo>
                    <a:pt x="196" y="61"/>
                  </a:lnTo>
                  <a:lnTo>
                    <a:pt x="195" y="62"/>
                  </a:lnTo>
                  <a:lnTo>
                    <a:pt x="195" y="62"/>
                  </a:lnTo>
                  <a:lnTo>
                    <a:pt x="195" y="63"/>
                  </a:lnTo>
                  <a:lnTo>
                    <a:pt x="195" y="64"/>
                  </a:lnTo>
                  <a:lnTo>
                    <a:pt x="195" y="64"/>
                  </a:lnTo>
                  <a:lnTo>
                    <a:pt x="194" y="65"/>
                  </a:lnTo>
                  <a:lnTo>
                    <a:pt x="194" y="66"/>
                  </a:lnTo>
                  <a:lnTo>
                    <a:pt x="194" y="67"/>
                  </a:lnTo>
                  <a:lnTo>
                    <a:pt x="194" y="69"/>
                  </a:lnTo>
                  <a:lnTo>
                    <a:pt x="193" y="70"/>
                  </a:lnTo>
                  <a:lnTo>
                    <a:pt x="193" y="71"/>
                  </a:lnTo>
                  <a:lnTo>
                    <a:pt x="192" y="72"/>
                  </a:lnTo>
                  <a:lnTo>
                    <a:pt x="192" y="72"/>
                  </a:lnTo>
                  <a:lnTo>
                    <a:pt x="192" y="73"/>
                  </a:lnTo>
                  <a:lnTo>
                    <a:pt x="191" y="74"/>
                  </a:lnTo>
                  <a:lnTo>
                    <a:pt x="191" y="75"/>
                  </a:lnTo>
                  <a:lnTo>
                    <a:pt x="190" y="76"/>
                  </a:lnTo>
                  <a:lnTo>
                    <a:pt x="190" y="77"/>
                  </a:lnTo>
                  <a:lnTo>
                    <a:pt x="189" y="78"/>
                  </a:lnTo>
                  <a:lnTo>
                    <a:pt x="189" y="78"/>
                  </a:lnTo>
                  <a:lnTo>
                    <a:pt x="188" y="79"/>
                  </a:lnTo>
                  <a:lnTo>
                    <a:pt x="187" y="80"/>
                  </a:lnTo>
                  <a:lnTo>
                    <a:pt x="187" y="81"/>
                  </a:lnTo>
                  <a:lnTo>
                    <a:pt x="186" y="81"/>
                  </a:lnTo>
                  <a:lnTo>
                    <a:pt x="186" y="82"/>
                  </a:lnTo>
                  <a:lnTo>
                    <a:pt x="185" y="82"/>
                  </a:lnTo>
                  <a:lnTo>
                    <a:pt x="185" y="83"/>
                  </a:lnTo>
                  <a:lnTo>
                    <a:pt x="183" y="83"/>
                  </a:lnTo>
                  <a:lnTo>
                    <a:pt x="183" y="83"/>
                  </a:lnTo>
                  <a:lnTo>
                    <a:pt x="182" y="84"/>
                  </a:lnTo>
                  <a:lnTo>
                    <a:pt x="182" y="84"/>
                  </a:lnTo>
                  <a:lnTo>
                    <a:pt x="182" y="84"/>
                  </a:lnTo>
                  <a:lnTo>
                    <a:pt x="181" y="84"/>
                  </a:lnTo>
                  <a:lnTo>
                    <a:pt x="181" y="84"/>
                  </a:lnTo>
                  <a:lnTo>
                    <a:pt x="181" y="84"/>
                  </a:lnTo>
                  <a:lnTo>
                    <a:pt x="180" y="84"/>
                  </a:lnTo>
                  <a:lnTo>
                    <a:pt x="180" y="85"/>
                  </a:lnTo>
                  <a:lnTo>
                    <a:pt x="180" y="85"/>
                  </a:lnTo>
                  <a:lnTo>
                    <a:pt x="180" y="85"/>
                  </a:lnTo>
                  <a:lnTo>
                    <a:pt x="179" y="85"/>
                  </a:lnTo>
                  <a:lnTo>
                    <a:pt x="179" y="85"/>
                  </a:lnTo>
                  <a:lnTo>
                    <a:pt x="179" y="85"/>
                  </a:lnTo>
                  <a:lnTo>
                    <a:pt x="179" y="85"/>
                  </a:lnTo>
                  <a:lnTo>
                    <a:pt x="178" y="87"/>
                  </a:lnTo>
                  <a:lnTo>
                    <a:pt x="178" y="87"/>
                  </a:lnTo>
                  <a:lnTo>
                    <a:pt x="178" y="87"/>
                  </a:lnTo>
                  <a:lnTo>
                    <a:pt x="178" y="87"/>
                  </a:lnTo>
                  <a:lnTo>
                    <a:pt x="178" y="87"/>
                  </a:lnTo>
                  <a:lnTo>
                    <a:pt x="177" y="88"/>
                  </a:lnTo>
                  <a:lnTo>
                    <a:pt x="177" y="88"/>
                  </a:lnTo>
                  <a:lnTo>
                    <a:pt x="177" y="88"/>
                  </a:lnTo>
                  <a:lnTo>
                    <a:pt x="177" y="89"/>
                  </a:lnTo>
                  <a:lnTo>
                    <a:pt x="177" y="89"/>
                  </a:lnTo>
                  <a:lnTo>
                    <a:pt x="177" y="89"/>
                  </a:lnTo>
                  <a:lnTo>
                    <a:pt x="177" y="90"/>
                  </a:lnTo>
                  <a:lnTo>
                    <a:pt x="177" y="90"/>
                  </a:lnTo>
                  <a:lnTo>
                    <a:pt x="177" y="90"/>
                  </a:lnTo>
                  <a:lnTo>
                    <a:pt x="177" y="91"/>
                  </a:lnTo>
                  <a:lnTo>
                    <a:pt x="177" y="91"/>
                  </a:lnTo>
                  <a:lnTo>
                    <a:pt x="178" y="92"/>
                  </a:lnTo>
                  <a:lnTo>
                    <a:pt x="178" y="92"/>
                  </a:lnTo>
                  <a:lnTo>
                    <a:pt x="178" y="93"/>
                  </a:lnTo>
                  <a:lnTo>
                    <a:pt x="178" y="93"/>
                  </a:lnTo>
                  <a:lnTo>
                    <a:pt x="178" y="94"/>
                  </a:lnTo>
                  <a:lnTo>
                    <a:pt x="179" y="94"/>
                  </a:lnTo>
                  <a:lnTo>
                    <a:pt x="179" y="95"/>
                  </a:lnTo>
                  <a:lnTo>
                    <a:pt x="179" y="96"/>
                  </a:lnTo>
                  <a:lnTo>
                    <a:pt x="179" y="96"/>
                  </a:lnTo>
                  <a:lnTo>
                    <a:pt x="179" y="97"/>
                  </a:lnTo>
                  <a:lnTo>
                    <a:pt x="179" y="97"/>
                  </a:lnTo>
                  <a:lnTo>
                    <a:pt x="179" y="98"/>
                  </a:lnTo>
                  <a:lnTo>
                    <a:pt x="179" y="99"/>
                  </a:lnTo>
                  <a:lnTo>
                    <a:pt x="179" y="99"/>
                  </a:lnTo>
                  <a:lnTo>
                    <a:pt x="179" y="100"/>
                  </a:lnTo>
                  <a:lnTo>
                    <a:pt x="179" y="101"/>
                  </a:lnTo>
                  <a:lnTo>
                    <a:pt x="178" y="101"/>
                  </a:lnTo>
                  <a:lnTo>
                    <a:pt x="178" y="102"/>
                  </a:lnTo>
                  <a:lnTo>
                    <a:pt x="178" y="102"/>
                  </a:lnTo>
                  <a:lnTo>
                    <a:pt x="177" y="103"/>
                  </a:lnTo>
                  <a:lnTo>
                    <a:pt x="177" y="103"/>
                  </a:lnTo>
                  <a:lnTo>
                    <a:pt x="177" y="105"/>
                  </a:lnTo>
                  <a:lnTo>
                    <a:pt x="176" y="105"/>
                  </a:lnTo>
                  <a:lnTo>
                    <a:pt x="176" y="106"/>
                  </a:lnTo>
                  <a:lnTo>
                    <a:pt x="176" y="106"/>
                  </a:lnTo>
                  <a:lnTo>
                    <a:pt x="175" y="107"/>
                  </a:lnTo>
                  <a:lnTo>
                    <a:pt x="174" y="107"/>
                  </a:lnTo>
                  <a:lnTo>
                    <a:pt x="174" y="108"/>
                  </a:lnTo>
                  <a:lnTo>
                    <a:pt x="173" y="109"/>
                  </a:lnTo>
                  <a:lnTo>
                    <a:pt x="172" y="109"/>
                  </a:lnTo>
                  <a:lnTo>
                    <a:pt x="171" y="110"/>
                  </a:lnTo>
                  <a:lnTo>
                    <a:pt x="170" y="111"/>
                  </a:lnTo>
                  <a:lnTo>
                    <a:pt x="169" y="111"/>
                  </a:lnTo>
                  <a:lnTo>
                    <a:pt x="168" y="112"/>
                  </a:lnTo>
                  <a:lnTo>
                    <a:pt x="167" y="113"/>
                  </a:lnTo>
                  <a:lnTo>
                    <a:pt x="165" y="114"/>
                  </a:lnTo>
                  <a:lnTo>
                    <a:pt x="164" y="114"/>
                  </a:lnTo>
                  <a:lnTo>
                    <a:pt x="163" y="115"/>
                  </a:lnTo>
                  <a:lnTo>
                    <a:pt x="162" y="116"/>
                  </a:lnTo>
                  <a:lnTo>
                    <a:pt x="161" y="116"/>
                  </a:lnTo>
                  <a:lnTo>
                    <a:pt x="160" y="117"/>
                  </a:lnTo>
                  <a:lnTo>
                    <a:pt x="159" y="118"/>
                  </a:lnTo>
                  <a:lnTo>
                    <a:pt x="158" y="119"/>
                  </a:lnTo>
                  <a:lnTo>
                    <a:pt x="157" y="120"/>
                  </a:lnTo>
                  <a:lnTo>
                    <a:pt x="157" y="120"/>
                  </a:lnTo>
                  <a:lnTo>
                    <a:pt x="156" y="121"/>
                  </a:lnTo>
                  <a:lnTo>
                    <a:pt x="156" y="123"/>
                  </a:lnTo>
                  <a:lnTo>
                    <a:pt x="156" y="124"/>
                  </a:lnTo>
                  <a:lnTo>
                    <a:pt x="156" y="125"/>
                  </a:lnTo>
                  <a:lnTo>
                    <a:pt x="155" y="125"/>
                  </a:lnTo>
                  <a:lnTo>
                    <a:pt x="155" y="126"/>
                  </a:lnTo>
                  <a:lnTo>
                    <a:pt x="155" y="127"/>
                  </a:lnTo>
                  <a:lnTo>
                    <a:pt x="155" y="128"/>
                  </a:lnTo>
                  <a:lnTo>
                    <a:pt x="155" y="128"/>
                  </a:lnTo>
                  <a:lnTo>
                    <a:pt x="155" y="129"/>
                  </a:lnTo>
                  <a:lnTo>
                    <a:pt x="155" y="129"/>
                  </a:lnTo>
                  <a:lnTo>
                    <a:pt x="155" y="130"/>
                  </a:lnTo>
                  <a:lnTo>
                    <a:pt x="155" y="130"/>
                  </a:lnTo>
                  <a:lnTo>
                    <a:pt x="154" y="131"/>
                  </a:lnTo>
                  <a:lnTo>
                    <a:pt x="154" y="131"/>
                  </a:lnTo>
                  <a:lnTo>
                    <a:pt x="154" y="132"/>
                  </a:lnTo>
                  <a:lnTo>
                    <a:pt x="154" y="132"/>
                  </a:lnTo>
                  <a:lnTo>
                    <a:pt x="154" y="133"/>
                  </a:lnTo>
                  <a:lnTo>
                    <a:pt x="154" y="133"/>
                  </a:lnTo>
                  <a:lnTo>
                    <a:pt x="154" y="134"/>
                  </a:lnTo>
                  <a:lnTo>
                    <a:pt x="154" y="134"/>
                  </a:lnTo>
                  <a:lnTo>
                    <a:pt x="154" y="135"/>
                  </a:lnTo>
                  <a:lnTo>
                    <a:pt x="153" y="135"/>
                  </a:lnTo>
                  <a:lnTo>
                    <a:pt x="153" y="136"/>
                  </a:lnTo>
                  <a:lnTo>
                    <a:pt x="153" y="137"/>
                  </a:lnTo>
                  <a:lnTo>
                    <a:pt x="152" y="137"/>
                  </a:lnTo>
                  <a:lnTo>
                    <a:pt x="152" y="138"/>
                  </a:lnTo>
                  <a:lnTo>
                    <a:pt x="152" y="138"/>
                  </a:lnTo>
                  <a:lnTo>
                    <a:pt x="151" y="139"/>
                  </a:lnTo>
                  <a:lnTo>
                    <a:pt x="151" y="141"/>
                  </a:lnTo>
                  <a:lnTo>
                    <a:pt x="151" y="141"/>
                  </a:lnTo>
                  <a:lnTo>
                    <a:pt x="150" y="142"/>
                  </a:lnTo>
                  <a:lnTo>
                    <a:pt x="150" y="143"/>
                  </a:lnTo>
                  <a:lnTo>
                    <a:pt x="150" y="144"/>
                  </a:lnTo>
                  <a:lnTo>
                    <a:pt x="150" y="144"/>
                  </a:lnTo>
                  <a:lnTo>
                    <a:pt x="149" y="145"/>
                  </a:lnTo>
                  <a:lnTo>
                    <a:pt x="149" y="146"/>
                  </a:lnTo>
                  <a:lnTo>
                    <a:pt x="149" y="146"/>
                  </a:lnTo>
                  <a:lnTo>
                    <a:pt x="149" y="147"/>
                  </a:lnTo>
                  <a:lnTo>
                    <a:pt x="149" y="147"/>
                  </a:lnTo>
                  <a:lnTo>
                    <a:pt x="149" y="148"/>
                  </a:lnTo>
                  <a:lnTo>
                    <a:pt x="147" y="148"/>
                  </a:lnTo>
                  <a:lnTo>
                    <a:pt x="147" y="148"/>
                  </a:lnTo>
                  <a:lnTo>
                    <a:pt x="147" y="149"/>
                  </a:lnTo>
                  <a:lnTo>
                    <a:pt x="147" y="150"/>
                  </a:lnTo>
                  <a:lnTo>
                    <a:pt x="147" y="151"/>
                  </a:lnTo>
                  <a:lnTo>
                    <a:pt x="147" y="152"/>
                  </a:lnTo>
                  <a:lnTo>
                    <a:pt x="146" y="153"/>
                  </a:lnTo>
                  <a:lnTo>
                    <a:pt x="146" y="155"/>
                  </a:lnTo>
                  <a:lnTo>
                    <a:pt x="146" y="157"/>
                  </a:lnTo>
                  <a:lnTo>
                    <a:pt x="146" y="159"/>
                  </a:lnTo>
                  <a:lnTo>
                    <a:pt x="145" y="161"/>
                  </a:lnTo>
                  <a:lnTo>
                    <a:pt x="145" y="163"/>
                  </a:lnTo>
                  <a:lnTo>
                    <a:pt x="144" y="164"/>
                  </a:lnTo>
                  <a:lnTo>
                    <a:pt x="144" y="166"/>
                  </a:lnTo>
                  <a:lnTo>
                    <a:pt x="144" y="168"/>
                  </a:lnTo>
                  <a:lnTo>
                    <a:pt x="143" y="169"/>
                  </a:lnTo>
                  <a:lnTo>
                    <a:pt x="143" y="170"/>
                  </a:lnTo>
                  <a:lnTo>
                    <a:pt x="142" y="172"/>
                  </a:lnTo>
                  <a:lnTo>
                    <a:pt x="142" y="173"/>
                  </a:lnTo>
                  <a:lnTo>
                    <a:pt x="142" y="174"/>
                  </a:lnTo>
                  <a:lnTo>
                    <a:pt x="142" y="175"/>
                  </a:lnTo>
                  <a:lnTo>
                    <a:pt x="141" y="178"/>
                  </a:lnTo>
                  <a:lnTo>
                    <a:pt x="141" y="179"/>
                  </a:lnTo>
                  <a:lnTo>
                    <a:pt x="141" y="180"/>
                  </a:lnTo>
                  <a:lnTo>
                    <a:pt x="141" y="181"/>
                  </a:lnTo>
                  <a:lnTo>
                    <a:pt x="141" y="182"/>
                  </a:lnTo>
                  <a:lnTo>
                    <a:pt x="141" y="183"/>
                  </a:lnTo>
                  <a:lnTo>
                    <a:pt x="142" y="184"/>
                  </a:lnTo>
                  <a:lnTo>
                    <a:pt x="142" y="185"/>
                  </a:lnTo>
                  <a:lnTo>
                    <a:pt x="142" y="186"/>
                  </a:lnTo>
                  <a:lnTo>
                    <a:pt x="142" y="187"/>
                  </a:lnTo>
                  <a:lnTo>
                    <a:pt x="142" y="187"/>
                  </a:lnTo>
                  <a:lnTo>
                    <a:pt x="142" y="188"/>
                  </a:lnTo>
                  <a:lnTo>
                    <a:pt x="142" y="188"/>
                  </a:lnTo>
                  <a:lnTo>
                    <a:pt x="143" y="189"/>
                  </a:lnTo>
                  <a:lnTo>
                    <a:pt x="143" y="190"/>
                  </a:lnTo>
                  <a:lnTo>
                    <a:pt x="143" y="192"/>
                  </a:lnTo>
                  <a:lnTo>
                    <a:pt x="143" y="193"/>
                  </a:lnTo>
                  <a:lnTo>
                    <a:pt x="143" y="195"/>
                  </a:lnTo>
                  <a:lnTo>
                    <a:pt x="143" y="197"/>
                  </a:lnTo>
                  <a:lnTo>
                    <a:pt x="143" y="199"/>
                  </a:lnTo>
                  <a:lnTo>
                    <a:pt x="143" y="200"/>
                  </a:lnTo>
                  <a:lnTo>
                    <a:pt x="143" y="202"/>
                  </a:lnTo>
                  <a:lnTo>
                    <a:pt x="143" y="203"/>
                  </a:lnTo>
                  <a:lnTo>
                    <a:pt x="144" y="204"/>
                  </a:lnTo>
                  <a:lnTo>
                    <a:pt x="144" y="206"/>
                  </a:lnTo>
                  <a:lnTo>
                    <a:pt x="144" y="207"/>
                  </a:lnTo>
                  <a:lnTo>
                    <a:pt x="144" y="208"/>
                  </a:lnTo>
                  <a:lnTo>
                    <a:pt x="144" y="208"/>
                  </a:lnTo>
                  <a:lnTo>
                    <a:pt x="144" y="209"/>
                  </a:lnTo>
                  <a:lnTo>
                    <a:pt x="145" y="210"/>
                  </a:lnTo>
                  <a:lnTo>
                    <a:pt x="145" y="211"/>
                  </a:lnTo>
                  <a:lnTo>
                    <a:pt x="145" y="213"/>
                  </a:lnTo>
                  <a:lnTo>
                    <a:pt x="145" y="214"/>
                  </a:lnTo>
                  <a:lnTo>
                    <a:pt x="146" y="215"/>
                  </a:lnTo>
                  <a:lnTo>
                    <a:pt x="146" y="216"/>
                  </a:lnTo>
                  <a:lnTo>
                    <a:pt x="146" y="217"/>
                  </a:lnTo>
                  <a:lnTo>
                    <a:pt x="146" y="219"/>
                  </a:lnTo>
                  <a:lnTo>
                    <a:pt x="146" y="220"/>
                  </a:lnTo>
                  <a:lnTo>
                    <a:pt x="146" y="221"/>
                  </a:lnTo>
                  <a:lnTo>
                    <a:pt x="146" y="222"/>
                  </a:lnTo>
                  <a:lnTo>
                    <a:pt x="146" y="223"/>
                  </a:lnTo>
                  <a:lnTo>
                    <a:pt x="146" y="224"/>
                  </a:lnTo>
                  <a:lnTo>
                    <a:pt x="146" y="225"/>
                  </a:lnTo>
                  <a:lnTo>
                    <a:pt x="146" y="226"/>
                  </a:lnTo>
                  <a:lnTo>
                    <a:pt x="146" y="227"/>
                  </a:lnTo>
                  <a:lnTo>
                    <a:pt x="146" y="228"/>
                  </a:lnTo>
                  <a:lnTo>
                    <a:pt x="146" y="228"/>
                  </a:lnTo>
                  <a:lnTo>
                    <a:pt x="146" y="229"/>
                  </a:lnTo>
                  <a:lnTo>
                    <a:pt x="146" y="229"/>
                  </a:lnTo>
                  <a:lnTo>
                    <a:pt x="145" y="231"/>
                  </a:lnTo>
                  <a:lnTo>
                    <a:pt x="145" y="231"/>
                  </a:lnTo>
                  <a:lnTo>
                    <a:pt x="145" y="232"/>
                  </a:lnTo>
                  <a:lnTo>
                    <a:pt x="144" y="232"/>
                  </a:lnTo>
                  <a:lnTo>
                    <a:pt x="144" y="233"/>
                  </a:lnTo>
                  <a:lnTo>
                    <a:pt x="143" y="233"/>
                  </a:lnTo>
                  <a:lnTo>
                    <a:pt x="143" y="233"/>
                  </a:lnTo>
                  <a:lnTo>
                    <a:pt x="142" y="234"/>
                  </a:lnTo>
                  <a:lnTo>
                    <a:pt x="142" y="234"/>
                  </a:lnTo>
                  <a:lnTo>
                    <a:pt x="141" y="235"/>
                  </a:lnTo>
                  <a:lnTo>
                    <a:pt x="140" y="235"/>
                  </a:lnTo>
                  <a:lnTo>
                    <a:pt x="140" y="235"/>
                  </a:lnTo>
                  <a:lnTo>
                    <a:pt x="139" y="236"/>
                  </a:lnTo>
                  <a:lnTo>
                    <a:pt x="139" y="236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39" y="238"/>
                  </a:lnTo>
                  <a:lnTo>
                    <a:pt x="139" y="239"/>
                  </a:lnTo>
                  <a:lnTo>
                    <a:pt x="139" y="239"/>
                  </a:lnTo>
                  <a:lnTo>
                    <a:pt x="139" y="240"/>
                  </a:lnTo>
                  <a:lnTo>
                    <a:pt x="139" y="241"/>
                  </a:lnTo>
                  <a:lnTo>
                    <a:pt x="140" y="242"/>
                  </a:lnTo>
                  <a:lnTo>
                    <a:pt x="140" y="242"/>
                  </a:lnTo>
                  <a:lnTo>
                    <a:pt x="140" y="243"/>
                  </a:lnTo>
                  <a:lnTo>
                    <a:pt x="141" y="243"/>
                  </a:lnTo>
                  <a:lnTo>
                    <a:pt x="141" y="244"/>
                  </a:lnTo>
                  <a:lnTo>
                    <a:pt x="141" y="244"/>
                  </a:lnTo>
                  <a:lnTo>
                    <a:pt x="141" y="245"/>
                  </a:lnTo>
                  <a:lnTo>
                    <a:pt x="142" y="245"/>
                  </a:lnTo>
                  <a:lnTo>
                    <a:pt x="142" y="245"/>
                  </a:lnTo>
                  <a:lnTo>
                    <a:pt x="142" y="246"/>
                  </a:lnTo>
                  <a:lnTo>
                    <a:pt x="142" y="246"/>
                  </a:lnTo>
                  <a:lnTo>
                    <a:pt x="143" y="246"/>
                  </a:lnTo>
                  <a:lnTo>
                    <a:pt x="143" y="247"/>
                  </a:lnTo>
                  <a:lnTo>
                    <a:pt x="143" y="247"/>
                  </a:lnTo>
                  <a:lnTo>
                    <a:pt x="143" y="247"/>
                  </a:lnTo>
                  <a:lnTo>
                    <a:pt x="144" y="247"/>
                  </a:lnTo>
                  <a:lnTo>
                    <a:pt x="144" y="249"/>
                  </a:lnTo>
                  <a:lnTo>
                    <a:pt x="144" y="249"/>
                  </a:lnTo>
                  <a:lnTo>
                    <a:pt x="144" y="249"/>
                  </a:lnTo>
                  <a:lnTo>
                    <a:pt x="144" y="249"/>
                  </a:lnTo>
                  <a:lnTo>
                    <a:pt x="144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2" y="250"/>
                  </a:lnTo>
                  <a:lnTo>
                    <a:pt x="142" y="250"/>
                  </a:lnTo>
                  <a:lnTo>
                    <a:pt x="142" y="250"/>
                  </a:lnTo>
                  <a:lnTo>
                    <a:pt x="142" y="250"/>
                  </a:lnTo>
                  <a:lnTo>
                    <a:pt x="142" y="249"/>
                  </a:lnTo>
                  <a:lnTo>
                    <a:pt x="141" y="249"/>
                  </a:lnTo>
                  <a:lnTo>
                    <a:pt x="141" y="249"/>
                  </a:lnTo>
                  <a:lnTo>
                    <a:pt x="141" y="249"/>
                  </a:lnTo>
                  <a:lnTo>
                    <a:pt x="140" y="247"/>
                  </a:lnTo>
                  <a:lnTo>
                    <a:pt x="140" y="247"/>
                  </a:lnTo>
                  <a:lnTo>
                    <a:pt x="139" y="246"/>
                  </a:lnTo>
                  <a:lnTo>
                    <a:pt x="139" y="246"/>
                  </a:lnTo>
                  <a:lnTo>
                    <a:pt x="138" y="245"/>
                  </a:lnTo>
                  <a:lnTo>
                    <a:pt x="138" y="245"/>
                  </a:lnTo>
                  <a:lnTo>
                    <a:pt x="137" y="244"/>
                  </a:lnTo>
                  <a:lnTo>
                    <a:pt x="136" y="244"/>
                  </a:lnTo>
                  <a:lnTo>
                    <a:pt x="136" y="244"/>
                  </a:lnTo>
                  <a:lnTo>
                    <a:pt x="135" y="244"/>
                  </a:lnTo>
                  <a:lnTo>
                    <a:pt x="134" y="243"/>
                  </a:lnTo>
                  <a:lnTo>
                    <a:pt x="134" y="243"/>
                  </a:lnTo>
                  <a:lnTo>
                    <a:pt x="133" y="243"/>
                  </a:lnTo>
                  <a:lnTo>
                    <a:pt x="132" y="243"/>
                  </a:lnTo>
                  <a:lnTo>
                    <a:pt x="131" y="242"/>
                  </a:lnTo>
                  <a:lnTo>
                    <a:pt x="131" y="242"/>
                  </a:lnTo>
                  <a:lnTo>
                    <a:pt x="129" y="242"/>
                  </a:lnTo>
                  <a:lnTo>
                    <a:pt x="129" y="242"/>
                  </a:lnTo>
                  <a:lnTo>
                    <a:pt x="128" y="242"/>
                  </a:lnTo>
                  <a:lnTo>
                    <a:pt x="127" y="242"/>
                  </a:lnTo>
                  <a:lnTo>
                    <a:pt x="127" y="241"/>
                  </a:lnTo>
                  <a:lnTo>
                    <a:pt x="127" y="241"/>
                  </a:lnTo>
                  <a:lnTo>
                    <a:pt x="126" y="241"/>
                  </a:lnTo>
                  <a:lnTo>
                    <a:pt x="126" y="242"/>
                  </a:lnTo>
                  <a:lnTo>
                    <a:pt x="126" y="242"/>
                  </a:lnTo>
                  <a:lnTo>
                    <a:pt x="125" y="242"/>
                  </a:lnTo>
                  <a:lnTo>
                    <a:pt x="125" y="242"/>
                  </a:lnTo>
                  <a:lnTo>
                    <a:pt x="125" y="243"/>
                  </a:lnTo>
                  <a:lnTo>
                    <a:pt x="125" y="243"/>
                  </a:lnTo>
                  <a:lnTo>
                    <a:pt x="125" y="243"/>
                  </a:lnTo>
                  <a:lnTo>
                    <a:pt x="124" y="244"/>
                  </a:lnTo>
                  <a:lnTo>
                    <a:pt x="124" y="244"/>
                  </a:lnTo>
                  <a:lnTo>
                    <a:pt x="124" y="244"/>
                  </a:lnTo>
                  <a:lnTo>
                    <a:pt x="124" y="244"/>
                  </a:lnTo>
                  <a:lnTo>
                    <a:pt x="124" y="245"/>
                  </a:lnTo>
                  <a:lnTo>
                    <a:pt x="124" y="245"/>
                  </a:lnTo>
                  <a:lnTo>
                    <a:pt x="124" y="245"/>
                  </a:lnTo>
                  <a:lnTo>
                    <a:pt x="124" y="245"/>
                  </a:lnTo>
                  <a:lnTo>
                    <a:pt x="124" y="246"/>
                  </a:lnTo>
                  <a:lnTo>
                    <a:pt x="124" y="246"/>
                  </a:lnTo>
                  <a:lnTo>
                    <a:pt x="124" y="246"/>
                  </a:lnTo>
                  <a:lnTo>
                    <a:pt x="124" y="247"/>
                  </a:lnTo>
                  <a:lnTo>
                    <a:pt x="124" y="247"/>
                  </a:lnTo>
                  <a:lnTo>
                    <a:pt x="124" y="247"/>
                  </a:lnTo>
                  <a:lnTo>
                    <a:pt x="124" y="247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2" y="249"/>
                  </a:lnTo>
                  <a:lnTo>
                    <a:pt x="122" y="249"/>
                  </a:lnTo>
                  <a:lnTo>
                    <a:pt x="122" y="249"/>
                  </a:lnTo>
                  <a:lnTo>
                    <a:pt x="122" y="249"/>
                  </a:lnTo>
                  <a:lnTo>
                    <a:pt x="121" y="249"/>
                  </a:lnTo>
                  <a:lnTo>
                    <a:pt x="121" y="247"/>
                  </a:lnTo>
                  <a:lnTo>
                    <a:pt x="121" y="247"/>
                  </a:lnTo>
                  <a:lnTo>
                    <a:pt x="121" y="247"/>
                  </a:lnTo>
                  <a:lnTo>
                    <a:pt x="120" y="247"/>
                  </a:lnTo>
                  <a:lnTo>
                    <a:pt x="120" y="246"/>
                  </a:lnTo>
                  <a:lnTo>
                    <a:pt x="120" y="246"/>
                  </a:lnTo>
                  <a:lnTo>
                    <a:pt x="120" y="245"/>
                  </a:lnTo>
                  <a:lnTo>
                    <a:pt x="120" y="244"/>
                  </a:lnTo>
                  <a:lnTo>
                    <a:pt x="120" y="243"/>
                  </a:lnTo>
                  <a:lnTo>
                    <a:pt x="119" y="242"/>
                  </a:lnTo>
                  <a:lnTo>
                    <a:pt x="119" y="241"/>
                  </a:lnTo>
                  <a:lnTo>
                    <a:pt x="119" y="241"/>
                  </a:lnTo>
                  <a:lnTo>
                    <a:pt x="119" y="240"/>
                  </a:lnTo>
                  <a:lnTo>
                    <a:pt x="119" y="239"/>
                  </a:lnTo>
                  <a:lnTo>
                    <a:pt x="118" y="238"/>
                  </a:lnTo>
                  <a:lnTo>
                    <a:pt x="118" y="238"/>
                  </a:lnTo>
                  <a:lnTo>
                    <a:pt x="118" y="237"/>
                  </a:lnTo>
                  <a:lnTo>
                    <a:pt x="118" y="237"/>
                  </a:lnTo>
                  <a:lnTo>
                    <a:pt x="117" y="236"/>
                  </a:lnTo>
                  <a:lnTo>
                    <a:pt x="117" y="236"/>
                  </a:lnTo>
                  <a:lnTo>
                    <a:pt x="117" y="235"/>
                  </a:lnTo>
                  <a:lnTo>
                    <a:pt x="116" y="235"/>
                  </a:lnTo>
                  <a:lnTo>
                    <a:pt x="116" y="235"/>
                  </a:lnTo>
                  <a:lnTo>
                    <a:pt x="116" y="234"/>
                  </a:lnTo>
                  <a:lnTo>
                    <a:pt x="115" y="234"/>
                  </a:lnTo>
                  <a:lnTo>
                    <a:pt x="115" y="234"/>
                  </a:lnTo>
                  <a:lnTo>
                    <a:pt x="115" y="233"/>
                  </a:lnTo>
                  <a:lnTo>
                    <a:pt x="115" y="233"/>
                  </a:lnTo>
                  <a:lnTo>
                    <a:pt x="115" y="233"/>
                  </a:lnTo>
                  <a:lnTo>
                    <a:pt x="114" y="232"/>
                  </a:lnTo>
                  <a:lnTo>
                    <a:pt x="114" y="232"/>
                  </a:lnTo>
                  <a:lnTo>
                    <a:pt x="114" y="232"/>
                  </a:lnTo>
                  <a:lnTo>
                    <a:pt x="114" y="231"/>
                  </a:lnTo>
                  <a:lnTo>
                    <a:pt x="114" y="231"/>
                  </a:lnTo>
                  <a:lnTo>
                    <a:pt x="114" y="231"/>
                  </a:lnTo>
                  <a:lnTo>
                    <a:pt x="114" y="229"/>
                  </a:lnTo>
                  <a:lnTo>
                    <a:pt x="114" y="229"/>
                  </a:lnTo>
                  <a:lnTo>
                    <a:pt x="114" y="229"/>
                  </a:lnTo>
                  <a:lnTo>
                    <a:pt x="115" y="228"/>
                  </a:lnTo>
                  <a:lnTo>
                    <a:pt x="115" y="228"/>
                  </a:lnTo>
                  <a:lnTo>
                    <a:pt x="115" y="228"/>
                  </a:lnTo>
                  <a:lnTo>
                    <a:pt x="115" y="227"/>
                  </a:lnTo>
                  <a:lnTo>
                    <a:pt x="115" y="227"/>
                  </a:lnTo>
                  <a:lnTo>
                    <a:pt x="116" y="227"/>
                  </a:lnTo>
                  <a:lnTo>
                    <a:pt x="116" y="226"/>
                  </a:lnTo>
                  <a:lnTo>
                    <a:pt x="116" y="226"/>
                  </a:lnTo>
                  <a:lnTo>
                    <a:pt x="116" y="226"/>
                  </a:lnTo>
                  <a:lnTo>
                    <a:pt x="116" y="225"/>
                  </a:lnTo>
                  <a:lnTo>
                    <a:pt x="117" y="225"/>
                  </a:lnTo>
                  <a:lnTo>
                    <a:pt x="117" y="225"/>
                  </a:lnTo>
                  <a:lnTo>
                    <a:pt x="117" y="224"/>
                  </a:lnTo>
                  <a:lnTo>
                    <a:pt x="117" y="224"/>
                  </a:lnTo>
                  <a:lnTo>
                    <a:pt x="117" y="223"/>
                  </a:lnTo>
                  <a:lnTo>
                    <a:pt x="117" y="223"/>
                  </a:lnTo>
                  <a:lnTo>
                    <a:pt x="117" y="222"/>
                  </a:lnTo>
                  <a:lnTo>
                    <a:pt x="117" y="222"/>
                  </a:lnTo>
                  <a:lnTo>
                    <a:pt x="117" y="221"/>
                  </a:lnTo>
                  <a:lnTo>
                    <a:pt x="117" y="221"/>
                  </a:lnTo>
                  <a:lnTo>
                    <a:pt x="118" y="220"/>
                  </a:lnTo>
                  <a:lnTo>
                    <a:pt x="118" y="220"/>
                  </a:lnTo>
                  <a:lnTo>
                    <a:pt x="118" y="220"/>
                  </a:lnTo>
                  <a:lnTo>
                    <a:pt x="118" y="219"/>
                  </a:lnTo>
                  <a:lnTo>
                    <a:pt x="118" y="219"/>
                  </a:lnTo>
                  <a:lnTo>
                    <a:pt x="117" y="218"/>
                  </a:lnTo>
                  <a:lnTo>
                    <a:pt x="117" y="218"/>
                  </a:lnTo>
                  <a:lnTo>
                    <a:pt x="117" y="218"/>
                  </a:lnTo>
                  <a:lnTo>
                    <a:pt x="117" y="218"/>
                  </a:lnTo>
                  <a:lnTo>
                    <a:pt x="117" y="217"/>
                  </a:lnTo>
                  <a:lnTo>
                    <a:pt x="117" y="217"/>
                  </a:lnTo>
                  <a:lnTo>
                    <a:pt x="117" y="217"/>
                  </a:lnTo>
                  <a:lnTo>
                    <a:pt x="116" y="216"/>
                  </a:lnTo>
                  <a:lnTo>
                    <a:pt x="116" y="216"/>
                  </a:lnTo>
                  <a:lnTo>
                    <a:pt x="116" y="216"/>
                  </a:lnTo>
                  <a:lnTo>
                    <a:pt x="115" y="215"/>
                  </a:lnTo>
                  <a:lnTo>
                    <a:pt x="114" y="214"/>
                  </a:lnTo>
                  <a:lnTo>
                    <a:pt x="113" y="211"/>
                  </a:lnTo>
                  <a:lnTo>
                    <a:pt x="111" y="209"/>
                  </a:lnTo>
                  <a:lnTo>
                    <a:pt x="110" y="207"/>
                  </a:lnTo>
                  <a:lnTo>
                    <a:pt x="109" y="205"/>
                  </a:lnTo>
                  <a:lnTo>
                    <a:pt x="108" y="203"/>
                  </a:lnTo>
                  <a:lnTo>
                    <a:pt x="107" y="201"/>
                  </a:lnTo>
                  <a:lnTo>
                    <a:pt x="106" y="199"/>
                  </a:lnTo>
                  <a:lnTo>
                    <a:pt x="106" y="196"/>
                  </a:lnTo>
                  <a:lnTo>
                    <a:pt x="105" y="193"/>
                  </a:lnTo>
                  <a:lnTo>
                    <a:pt x="104" y="191"/>
                  </a:lnTo>
                  <a:lnTo>
                    <a:pt x="103" y="189"/>
                  </a:lnTo>
                  <a:lnTo>
                    <a:pt x="102" y="187"/>
                  </a:lnTo>
                  <a:lnTo>
                    <a:pt x="101" y="186"/>
                  </a:lnTo>
                  <a:lnTo>
                    <a:pt x="100" y="184"/>
                  </a:lnTo>
                  <a:lnTo>
                    <a:pt x="100" y="183"/>
                  </a:lnTo>
                  <a:lnTo>
                    <a:pt x="99" y="183"/>
                  </a:lnTo>
                  <a:lnTo>
                    <a:pt x="99" y="182"/>
                  </a:lnTo>
                  <a:lnTo>
                    <a:pt x="98" y="182"/>
                  </a:lnTo>
                  <a:lnTo>
                    <a:pt x="98" y="181"/>
                  </a:lnTo>
                  <a:lnTo>
                    <a:pt x="97" y="180"/>
                  </a:lnTo>
                  <a:lnTo>
                    <a:pt x="96" y="180"/>
                  </a:lnTo>
                  <a:lnTo>
                    <a:pt x="95" y="179"/>
                  </a:lnTo>
                  <a:lnTo>
                    <a:pt x="93" y="178"/>
                  </a:lnTo>
                  <a:lnTo>
                    <a:pt x="92" y="177"/>
                  </a:lnTo>
                  <a:lnTo>
                    <a:pt x="91" y="177"/>
                  </a:lnTo>
                  <a:lnTo>
                    <a:pt x="90" y="175"/>
                  </a:lnTo>
                  <a:lnTo>
                    <a:pt x="89" y="174"/>
                  </a:lnTo>
                  <a:lnTo>
                    <a:pt x="88" y="174"/>
                  </a:lnTo>
                  <a:lnTo>
                    <a:pt x="87" y="173"/>
                  </a:lnTo>
                  <a:lnTo>
                    <a:pt x="87" y="172"/>
                  </a:lnTo>
                  <a:lnTo>
                    <a:pt x="86" y="172"/>
                  </a:lnTo>
                  <a:lnTo>
                    <a:pt x="85" y="171"/>
                  </a:lnTo>
                  <a:lnTo>
                    <a:pt x="84" y="171"/>
                  </a:lnTo>
                  <a:lnTo>
                    <a:pt x="83" y="170"/>
                  </a:lnTo>
                  <a:lnTo>
                    <a:pt x="82" y="170"/>
                  </a:lnTo>
                  <a:lnTo>
                    <a:pt x="81" y="169"/>
                  </a:lnTo>
                  <a:lnTo>
                    <a:pt x="80" y="169"/>
                  </a:lnTo>
                  <a:lnTo>
                    <a:pt x="79" y="168"/>
                  </a:lnTo>
                  <a:lnTo>
                    <a:pt x="77" y="168"/>
                  </a:lnTo>
                  <a:lnTo>
                    <a:pt x="75" y="168"/>
                  </a:lnTo>
                  <a:lnTo>
                    <a:pt x="74" y="167"/>
                  </a:lnTo>
                  <a:lnTo>
                    <a:pt x="73" y="167"/>
                  </a:lnTo>
                  <a:lnTo>
                    <a:pt x="72" y="166"/>
                  </a:lnTo>
                  <a:lnTo>
                    <a:pt x="71" y="166"/>
                  </a:lnTo>
                  <a:lnTo>
                    <a:pt x="70" y="166"/>
                  </a:lnTo>
                  <a:lnTo>
                    <a:pt x="70" y="166"/>
                  </a:lnTo>
                  <a:lnTo>
                    <a:pt x="69" y="165"/>
                  </a:lnTo>
                  <a:lnTo>
                    <a:pt x="68" y="165"/>
                  </a:lnTo>
                  <a:lnTo>
                    <a:pt x="68" y="165"/>
                  </a:lnTo>
                  <a:lnTo>
                    <a:pt x="67" y="165"/>
                  </a:lnTo>
                  <a:lnTo>
                    <a:pt x="67" y="164"/>
                  </a:lnTo>
                  <a:lnTo>
                    <a:pt x="67" y="164"/>
                  </a:lnTo>
                  <a:lnTo>
                    <a:pt x="67" y="164"/>
                  </a:lnTo>
                  <a:lnTo>
                    <a:pt x="67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5" y="164"/>
                  </a:lnTo>
                  <a:lnTo>
                    <a:pt x="64" y="163"/>
                  </a:lnTo>
                  <a:lnTo>
                    <a:pt x="64" y="163"/>
                  </a:lnTo>
                  <a:lnTo>
                    <a:pt x="63" y="163"/>
                  </a:lnTo>
                  <a:lnTo>
                    <a:pt x="63" y="162"/>
                  </a:lnTo>
                  <a:lnTo>
                    <a:pt x="62" y="162"/>
                  </a:lnTo>
                  <a:lnTo>
                    <a:pt x="61" y="161"/>
                  </a:lnTo>
                  <a:lnTo>
                    <a:pt x="60" y="161"/>
                  </a:lnTo>
                  <a:lnTo>
                    <a:pt x="59" y="160"/>
                  </a:lnTo>
                  <a:lnTo>
                    <a:pt x="57" y="159"/>
                  </a:lnTo>
                  <a:lnTo>
                    <a:pt x="56" y="159"/>
                  </a:lnTo>
                  <a:lnTo>
                    <a:pt x="55" y="157"/>
                  </a:lnTo>
                  <a:lnTo>
                    <a:pt x="54" y="156"/>
                  </a:lnTo>
                  <a:lnTo>
                    <a:pt x="53" y="156"/>
                  </a:lnTo>
                  <a:lnTo>
                    <a:pt x="52" y="155"/>
                  </a:lnTo>
                  <a:lnTo>
                    <a:pt x="51" y="155"/>
                  </a:lnTo>
                  <a:lnTo>
                    <a:pt x="51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49" y="153"/>
                  </a:lnTo>
                  <a:lnTo>
                    <a:pt x="49" y="153"/>
                  </a:lnTo>
                  <a:lnTo>
                    <a:pt x="49" y="153"/>
                  </a:lnTo>
                  <a:lnTo>
                    <a:pt x="48" y="152"/>
                  </a:lnTo>
                  <a:lnTo>
                    <a:pt x="48" y="152"/>
                  </a:lnTo>
                  <a:lnTo>
                    <a:pt x="48" y="152"/>
                  </a:lnTo>
                  <a:lnTo>
                    <a:pt x="47" y="151"/>
                  </a:lnTo>
                  <a:lnTo>
                    <a:pt x="47" y="151"/>
                  </a:lnTo>
                  <a:lnTo>
                    <a:pt x="47" y="151"/>
                  </a:lnTo>
                  <a:lnTo>
                    <a:pt x="46" y="151"/>
                  </a:lnTo>
                  <a:lnTo>
                    <a:pt x="46" y="150"/>
                  </a:lnTo>
                  <a:lnTo>
                    <a:pt x="46" y="150"/>
                  </a:lnTo>
                  <a:lnTo>
                    <a:pt x="46" y="150"/>
                  </a:lnTo>
                  <a:lnTo>
                    <a:pt x="45" y="149"/>
                  </a:lnTo>
                  <a:lnTo>
                    <a:pt x="45" y="149"/>
                  </a:lnTo>
                  <a:lnTo>
                    <a:pt x="44" y="148"/>
                  </a:lnTo>
                  <a:lnTo>
                    <a:pt x="44" y="148"/>
                  </a:lnTo>
                  <a:lnTo>
                    <a:pt x="43" y="147"/>
                  </a:lnTo>
                  <a:lnTo>
                    <a:pt x="42" y="146"/>
                  </a:lnTo>
                  <a:lnTo>
                    <a:pt x="42" y="146"/>
                  </a:lnTo>
                  <a:lnTo>
                    <a:pt x="41" y="145"/>
                  </a:lnTo>
                  <a:lnTo>
                    <a:pt x="39" y="144"/>
                  </a:lnTo>
                  <a:lnTo>
                    <a:pt x="39" y="143"/>
                  </a:lnTo>
                  <a:lnTo>
                    <a:pt x="38" y="142"/>
                  </a:lnTo>
                  <a:lnTo>
                    <a:pt x="38" y="142"/>
                  </a:lnTo>
                  <a:lnTo>
                    <a:pt x="37" y="141"/>
                  </a:lnTo>
                  <a:lnTo>
                    <a:pt x="37" y="139"/>
                  </a:lnTo>
                  <a:lnTo>
                    <a:pt x="37" y="138"/>
                  </a:lnTo>
                  <a:lnTo>
                    <a:pt x="36" y="138"/>
                  </a:lnTo>
                  <a:lnTo>
                    <a:pt x="36" y="137"/>
                  </a:lnTo>
                  <a:lnTo>
                    <a:pt x="36" y="137"/>
                  </a:lnTo>
                  <a:lnTo>
                    <a:pt x="36" y="136"/>
                  </a:lnTo>
                  <a:lnTo>
                    <a:pt x="36" y="136"/>
                  </a:lnTo>
                  <a:lnTo>
                    <a:pt x="36" y="135"/>
                  </a:lnTo>
                  <a:lnTo>
                    <a:pt x="36" y="135"/>
                  </a:lnTo>
                  <a:lnTo>
                    <a:pt x="36" y="134"/>
                  </a:lnTo>
                  <a:lnTo>
                    <a:pt x="36" y="134"/>
                  </a:lnTo>
                  <a:lnTo>
                    <a:pt x="36" y="133"/>
                  </a:lnTo>
                  <a:lnTo>
                    <a:pt x="36" y="133"/>
                  </a:lnTo>
                  <a:lnTo>
                    <a:pt x="36" y="133"/>
                  </a:lnTo>
                  <a:lnTo>
                    <a:pt x="36" y="132"/>
                  </a:lnTo>
                  <a:lnTo>
                    <a:pt x="36" y="132"/>
                  </a:lnTo>
                  <a:lnTo>
                    <a:pt x="36" y="132"/>
                  </a:lnTo>
                  <a:lnTo>
                    <a:pt x="37" y="132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0"/>
                  </a:lnTo>
                  <a:lnTo>
                    <a:pt x="39" y="130"/>
                  </a:lnTo>
                  <a:lnTo>
                    <a:pt x="39" y="130"/>
                  </a:lnTo>
                  <a:lnTo>
                    <a:pt x="39" y="129"/>
                  </a:lnTo>
                  <a:lnTo>
                    <a:pt x="39" y="129"/>
                  </a:lnTo>
                  <a:lnTo>
                    <a:pt x="39" y="128"/>
                  </a:lnTo>
                  <a:lnTo>
                    <a:pt x="38" y="128"/>
                  </a:lnTo>
                  <a:lnTo>
                    <a:pt x="38" y="128"/>
                  </a:lnTo>
                  <a:lnTo>
                    <a:pt x="38" y="127"/>
                  </a:lnTo>
                  <a:lnTo>
                    <a:pt x="38" y="127"/>
                  </a:lnTo>
                  <a:lnTo>
                    <a:pt x="38" y="127"/>
                  </a:lnTo>
                  <a:lnTo>
                    <a:pt x="38" y="126"/>
                  </a:lnTo>
                  <a:lnTo>
                    <a:pt x="38" y="126"/>
                  </a:lnTo>
                  <a:lnTo>
                    <a:pt x="38" y="126"/>
                  </a:lnTo>
                  <a:lnTo>
                    <a:pt x="38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6" y="127"/>
                  </a:lnTo>
                  <a:lnTo>
                    <a:pt x="36" y="127"/>
                  </a:lnTo>
                  <a:lnTo>
                    <a:pt x="36" y="127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7"/>
                  </a:lnTo>
                  <a:lnTo>
                    <a:pt x="35" y="127"/>
                  </a:lnTo>
                  <a:lnTo>
                    <a:pt x="34" y="127"/>
                  </a:lnTo>
                  <a:lnTo>
                    <a:pt x="34" y="126"/>
                  </a:lnTo>
                  <a:lnTo>
                    <a:pt x="34" y="126"/>
                  </a:lnTo>
                  <a:lnTo>
                    <a:pt x="34" y="125"/>
                  </a:lnTo>
                  <a:lnTo>
                    <a:pt x="34" y="125"/>
                  </a:lnTo>
                  <a:lnTo>
                    <a:pt x="33" y="124"/>
                  </a:lnTo>
                  <a:lnTo>
                    <a:pt x="33" y="124"/>
                  </a:lnTo>
                  <a:lnTo>
                    <a:pt x="33" y="123"/>
                  </a:lnTo>
                  <a:lnTo>
                    <a:pt x="33" y="123"/>
                  </a:lnTo>
                  <a:lnTo>
                    <a:pt x="32" y="121"/>
                  </a:lnTo>
                  <a:lnTo>
                    <a:pt x="32" y="121"/>
                  </a:lnTo>
                  <a:lnTo>
                    <a:pt x="32" y="120"/>
                  </a:lnTo>
                  <a:lnTo>
                    <a:pt x="32" y="120"/>
                  </a:lnTo>
                  <a:lnTo>
                    <a:pt x="31" y="119"/>
                  </a:lnTo>
                  <a:lnTo>
                    <a:pt x="31" y="118"/>
                  </a:lnTo>
                  <a:lnTo>
                    <a:pt x="31" y="118"/>
                  </a:lnTo>
                  <a:lnTo>
                    <a:pt x="30" y="117"/>
                  </a:lnTo>
                  <a:lnTo>
                    <a:pt x="30" y="116"/>
                  </a:lnTo>
                  <a:lnTo>
                    <a:pt x="29" y="115"/>
                  </a:lnTo>
                  <a:lnTo>
                    <a:pt x="28" y="114"/>
                  </a:lnTo>
                  <a:lnTo>
                    <a:pt x="28" y="113"/>
                  </a:lnTo>
                  <a:lnTo>
                    <a:pt x="27" y="111"/>
                  </a:lnTo>
                  <a:lnTo>
                    <a:pt x="26" y="110"/>
                  </a:lnTo>
                  <a:lnTo>
                    <a:pt x="25" y="109"/>
                  </a:lnTo>
                  <a:lnTo>
                    <a:pt x="25" y="108"/>
                  </a:lnTo>
                  <a:lnTo>
                    <a:pt x="24" y="106"/>
                  </a:lnTo>
                  <a:lnTo>
                    <a:pt x="23" y="105"/>
                  </a:lnTo>
                  <a:lnTo>
                    <a:pt x="23" y="102"/>
                  </a:lnTo>
                  <a:lnTo>
                    <a:pt x="21" y="101"/>
                  </a:lnTo>
                  <a:lnTo>
                    <a:pt x="21" y="99"/>
                  </a:lnTo>
                  <a:lnTo>
                    <a:pt x="20" y="98"/>
                  </a:lnTo>
                  <a:lnTo>
                    <a:pt x="20" y="97"/>
                  </a:lnTo>
                  <a:lnTo>
                    <a:pt x="20" y="97"/>
                  </a:lnTo>
                  <a:lnTo>
                    <a:pt x="20" y="96"/>
                  </a:lnTo>
                  <a:lnTo>
                    <a:pt x="20" y="96"/>
                  </a:lnTo>
                  <a:lnTo>
                    <a:pt x="20" y="95"/>
                  </a:lnTo>
                  <a:lnTo>
                    <a:pt x="20" y="95"/>
                  </a:lnTo>
                  <a:lnTo>
                    <a:pt x="19" y="94"/>
                  </a:lnTo>
                  <a:lnTo>
                    <a:pt x="19" y="94"/>
                  </a:lnTo>
                  <a:lnTo>
                    <a:pt x="19" y="93"/>
                  </a:lnTo>
                  <a:lnTo>
                    <a:pt x="19" y="93"/>
                  </a:lnTo>
                  <a:lnTo>
                    <a:pt x="19" y="93"/>
                  </a:lnTo>
                  <a:lnTo>
                    <a:pt x="19" y="92"/>
                  </a:lnTo>
                  <a:lnTo>
                    <a:pt x="19" y="92"/>
                  </a:lnTo>
                  <a:lnTo>
                    <a:pt x="19" y="92"/>
                  </a:lnTo>
                  <a:lnTo>
                    <a:pt x="19" y="91"/>
                  </a:lnTo>
                  <a:lnTo>
                    <a:pt x="19" y="91"/>
                  </a:lnTo>
                  <a:lnTo>
                    <a:pt x="19" y="90"/>
                  </a:lnTo>
                  <a:lnTo>
                    <a:pt x="19" y="89"/>
                  </a:lnTo>
                  <a:lnTo>
                    <a:pt x="19" y="89"/>
                  </a:lnTo>
                  <a:lnTo>
                    <a:pt x="19" y="88"/>
                  </a:lnTo>
                  <a:lnTo>
                    <a:pt x="19" y="88"/>
                  </a:lnTo>
                  <a:lnTo>
                    <a:pt x="19" y="88"/>
                  </a:lnTo>
                  <a:lnTo>
                    <a:pt x="19" y="87"/>
                  </a:lnTo>
                  <a:lnTo>
                    <a:pt x="19" y="87"/>
                  </a:lnTo>
                  <a:lnTo>
                    <a:pt x="19" y="87"/>
                  </a:lnTo>
                  <a:lnTo>
                    <a:pt x="20" y="87"/>
                  </a:lnTo>
                  <a:lnTo>
                    <a:pt x="20" y="85"/>
                  </a:lnTo>
                  <a:lnTo>
                    <a:pt x="20" y="85"/>
                  </a:lnTo>
                  <a:lnTo>
                    <a:pt x="20" y="85"/>
                  </a:lnTo>
                  <a:lnTo>
                    <a:pt x="20" y="84"/>
                  </a:lnTo>
                  <a:lnTo>
                    <a:pt x="20" y="84"/>
                  </a:lnTo>
                  <a:lnTo>
                    <a:pt x="21" y="83"/>
                  </a:lnTo>
                  <a:lnTo>
                    <a:pt x="21" y="83"/>
                  </a:lnTo>
                  <a:lnTo>
                    <a:pt x="21" y="83"/>
                  </a:lnTo>
                  <a:lnTo>
                    <a:pt x="21" y="82"/>
                  </a:lnTo>
                  <a:lnTo>
                    <a:pt x="21" y="82"/>
                  </a:lnTo>
                  <a:lnTo>
                    <a:pt x="21" y="82"/>
                  </a:lnTo>
                  <a:lnTo>
                    <a:pt x="20" y="82"/>
                  </a:lnTo>
                  <a:lnTo>
                    <a:pt x="20" y="81"/>
                  </a:lnTo>
                  <a:lnTo>
                    <a:pt x="20" y="81"/>
                  </a:lnTo>
                  <a:lnTo>
                    <a:pt x="20" y="81"/>
                  </a:lnTo>
                  <a:lnTo>
                    <a:pt x="20" y="81"/>
                  </a:lnTo>
                  <a:lnTo>
                    <a:pt x="19" y="81"/>
                  </a:lnTo>
                  <a:lnTo>
                    <a:pt x="19" y="81"/>
                  </a:lnTo>
                  <a:lnTo>
                    <a:pt x="19" y="81"/>
                  </a:lnTo>
                  <a:lnTo>
                    <a:pt x="18" y="81"/>
                  </a:lnTo>
                  <a:lnTo>
                    <a:pt x="18" y="80"/>
                  </a:lnTo>
                  <a:lnTo>
                    <a:pt x="18" y="80"/>
                  </a:lnTo>
                  <a:lnTo>
                    <a:pt x="18" y="80"/>
                  </a:lnTo>
                  <a:lnTo>
                    <a:pt x="17" y="80"/>
                  </a:lnTo>
                  <a:lnTo>
                    <a:pt x="17" y="80"/>
                  </a:lnTo>
                  <a:lnTo>
                    <a:pt x="17" y="81"/>
                  </a:lnTo>
                  <a:lnTo>
                    <a:pt x="16" y="81"/>
                  </a:lnTo>
                  <a:lnTo>
                    <a:pt x="16" y="81"/>
                  </a:lnTo>
                  <a:lnTo>
                    <a:pt x="16" y="81"/>
                  </a:lnTo>
                  <a:lnTo>
                    <a:pt x="15" y="81"/>
                  </a:lnTo>
                  <a:lnTo>
                    <a:pt x="15" y="81"/>
                  </a:lnTo>
                  <a:lnTo>
                    <a:pt x="15" y="81"/>
                  </a:lnTo>
                  <a:lnTo>
                    <a:pt x="14" y="81"/>
                  </a:lnTo>
                  <a:lnTo>
                    <a:pt x="14" y="82"/>
                  </a:lnTo>
                  <a:lnTo>
                    <a:pt x="14" y="82"/>
                  </a:lnTo>
                  <a:lnTo>
                    <a:pt x="14" y="82"/>
                  </a:lnTo>
                  <a:lnTo>
                    <a:pt x="13" y="82"/>
                  </a:lnTo>
                  <a:lnTo>
                    <a:pt x="13" y="82"/>
                  </a:lnTo>
                  <a:lnTo>
                    <a:pt x="13" y="82"/>
                  </a:lnTo>
                  <a:lnTo>
                    <a:pt x="13" y="81"/>
                  </a:lnTo>
                  <a:lnTo>
                    <a:pt x="12" y="81"/>
                  </a:lnTo>
                  <a:lnTo>
                    <a:pt x="12" y="81"/>
                  </a:lnTo>
                  <a:lnTo>
                    <a:pt x="11" y="80"/>
                  </a:lnTo>
                  <a:lnTo>
                    <a:pt x="11" y="80"/>
                  </a:lnTo>
                  <a:lnTo>
                    <a:pt x="10" y="79"/>
                  </a:lnTo>
                  <a:lnTo>
                    <a:pt x="9" y="78"/>
                  </a:lnTo>
                  <a:lnTo>
                    <a:pt x="9" y="78"/>
                  </a:lnTo>
                  <a:lnTo>
                    <a:pt x="8" y="77"/>
                  </a:lnTo>
                  <a:lnTo>
                    <a:pt x="7" y="77"/>
                  </a:lnTo>
                  <a:lnTo>
                    <a:pt x="6" y="76"/>
                  </a:lnTo>
                  <a:lnTo>
                    <a:pt x="5" y="76"/>
                  </a:lnTo>
                  <a:lnTo>
                    <a:pt x="3" y="75"/>
                  </a:lnTo>
                  <a:lnTo>
                    <a:pt x="2" y="75"/>
                  </a:lnTo>
                  <a:lnTo>
                    <a:pt x="1" y="74"/>
                  </a:lnTo>
                  <a:lnTo>
                    <a:pt x="1" y="74"/>
                  </a:lnTo>
                  <a:lnTo>
                    <a:pt x="0" y="73"/>
                  </a:lnTo>
                  <a:lnTo>
                    <a:pt x="0" y="72"/>
                  </a:lnTo>
                  <a:lnTo>
                    <a:pt x="0" y="71"/>
                  </a:lnTo>
                  <a:lnTo>
                    <a:pt x="0" y="71"/>
                  </a:lnTo>
                  <a:lnTo>
                    <a:pt x="0" y="70"/>
                  </a:lnTo>
                  <a:lnTo>
                    <a:pt x="0" y="69"/>
                  </a:lnTo>
                  <a:lnTo>
                    <a:pt x="0" y="69"/>
                  </a:lnTo>
                  <a:lnTo>
                    <a:pt x="0" y="67"/>
                  </a:lnTo>
                  <a:lnTo>
                    <a:pt x="0" y="66"/>
                  </a:lnTo>
                  <a:lnTo>
                    <a:pt x="0" y="66"/>
                  </a:lnTo>
                  <a:lnTo>
                    <a:pt x="0" y="65"/>
                  </a:lnTo>
                  <a:lnTo>
                    <a:pt x="0" y="65"/>
                  </a:lnTo>
                  <a:lnTo>
                    <a:pt x="1" y="65"/>
                  </a:lnTo>
                  <a:lnTo>
                    <a:pt x="1" y="64"/>
                  </a:lnTo>
                  <a:lnTo>
                    <a:pt x="2" y="64"/>
                  </a:lnTo>
                  <a:lnTo>
                    <a:pt x="2" y="64"/>
                  </a:lnTo>
                  <a:lnTo>
                    <a:pt x="2" y="64"/>
                  </a:lnTo>
                  <a:lnTo>
                    <a:pt x="3" y="64"/>
                  </a:lnTo>
                  <a:lnTo>
                    <a:pt x="3" y="63"/>
                  </a:lnTo>
                  <a:lnTo>
                    <a:pt x="3" y="63"/>
                  </a:lnTo>
                  <a:lnTo>
                    <a:pt x="5" y="63"/>
                  </a:lnTo>
                  <a:lnTo>
                    <a:pt x="5" y="63"/>
                  </a:lnTo>
                  <a:lnTo>
                    <a:pt x="5" y="63"/>
                  </a:lnTo>
                  <a:lnTo>
                    <a:pt x="5" y="62"/>
                  </a:lnTo>
                  <a:lnTo>
                    <a:pt x="6" y="62"/>
                  </a:lnTo>
                  <a:lnTo>
                    <a:pt x="6" y="62"/>
                  </a:lnTo>
                  <a:lnTo>
                    <a:pt x="6" y="62"/>
                  </a:lnTo>
                  <a:lnTo>
                    <a:pt x="6" y="61"/>
                  </a:lnTo>
                  <a:lnTo>
                    <a:pt x="7" y="61"/>
                  </a:lnTo>
                  <a:lnTo>
                    <a:pt x="7" y="61"/>
                  </a:lnTo>
                  <a:lnTo>
                    <a:pt x="7" y="61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6" y="60"/>
                  </a:lnTo>
                  <a:lnTo>
                    <a:pt x="6" y="59"/>
                  </a:lnTo>
                  <a:lnTo>
                    <a:pt x="6" y="59"/>
                  </a:lnTo>
                  <a:lnTo>
                    <a:pt x="6" y="59"/>
                  </a:lnTo>
                  <a:lnTo>
                    <a:pt x="5" y="59"/>
                  </a:lnTo>
                  <a:lnTo>
                    <a:pt x="5" y="59"/>
                  </a:lnTo>
                  <a:lnTo>
                    <a:pt x="5" y="59"/>
                  </a:lnTo>
                  <a:lnTo>
                    <a:pt x="5" y="59"/>
                  </a:lnTo>
                  <a:lnTo>
                    <a:pt x="3" y="59"/>
                  </a:lnTo>
                  <a:lnTo>
                    <a:pt x="3" y="59"/>
                  </a:lnTo>
                  <a:lnTo>
                    <a:pt x="3" y="59"/>
                  </a:lnTo>
                  <a:lnTo>
                    <a:pt x="3" y="59"/>
                  </a:lnTo>
                  <a:lnTo>
                    <a:pt x="2" y="59"/>
                  </a:lnTo>
                  <a:lnTo>
                    <a:pt x="2" y="59"/>
                  </a:lnTo>
                  <a:lnTo>
                    <a:pt x="2" y="59"/>
                  </a:lnTo>
                  <a:lnTo>
                    <a:pt x="2" y="59"/>
                  </a:lnTo>
                  <a:lnTo>
                    <a:pt x="1" y="59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1" y="58"/>
                  </a:lnTo>
                  <a:lnTo>
                    <a:pt x="1" y="58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49"/>
                  </a:lnTo>
                  <a:lnTo>
                    <a:pt x="1" y="49"/>
                  </a:lnTo>
                  <a:lnTo>
                    <a:pt x="1" y="48"/>
                  </a:lnTo>
                  <a:lnTo>
                    <a:pt x="1" y="47"/>
                  </a:lnTo>
                  <a:lnTo>
                    <a:pt x="1" y="46"/>
                  </a:lnTo>
                  <a:lnTo>
                    <a:pt x="1" y="45"/>
                  </a:lnTo>
                  <a:lnTo>
                    <a:pt x="2" y="44"/>
                  </a:lnTo>
                  <a:lnTo>
                    <a:pt x="2" y="43"/>
                  </a:lnTo>
                  <a:lnTo>
                    <a:pt x="2" y="42"/>
                  </a:lnTo>
                  <a:lnTo>
                    <a:pt x="2" y="40"/>
                  </a:lnTo>
                  <a:lnTo>
                    <a:pt x="2" y="40"/>
                  </a:lnTo>
                  <a:lnTo>
                    <a:pt x="2" y="39"/>
                  </a:lnTo>
                  <a:lnTo>
                    <a:pt x="3" y="39"/>
                  </a:lnTo>
                  <a:lnTo>
                    <a:pt x="3" y="39"/>
                  </a:lnTo>
                  <a:lnTo>
                    <a:pt x="3" y="38"/>
                  </a:lnTo>
                  <a:lnTo>
                    <a:pt x="3" y="38"/>
                  </a:lnTo>
                  <a:lnTo>
                    <a:pt x="3" y="38"/>
                  </a:lnTo>
                  <a:lnTo>
                    <a:pt x="5" y="37"/>
                  </a:lnTo>
                  <a:lnTo>
                    <a:pt x="5" y="37"/>
                  </a:lnTo>
                  <a:lnTo>
                    <a:pt x="5" y="37"/>
                  </a:lnTo>
                  <a:lnTo>
                    <a:pt x="5" y="37"/>
                  </a:lnTo>
                  <a:lnTo>
                    <a:pt x="5" y="36"/>
                  </a:lnTo>
                  <a:lnTo>
                    <a:pt x="6" y="36"/>
                  </a:lnTo>
                  <a:lnTo>
                    <a:pt x="6" y="36"/>
                  </a:lnTo>
                  <a:lnTo>
                    <a:pt x="6" y="36"/>
                  </a:lnTo>
                  <a:lnTo>
                    <a:pt x="6" y="35"/>
                  </a:lnTo>
                  <a:lnTo>
                    <a:pt x="7" y="35"/>
                  </a:lnTo>
                  <a:lnTo>
                    <a:pt x="7" y="35"/>
                  </a:lnTo>
                  <a:lnTo>
                    <a:pt x="7" y="34"/>
                  </a:lnTo>
                  <a:lnTo>
                    <a:pt x="7" y="34"/>
                  </a:lnTo>
                  <a:lnTo>
                    <a:pt x="7" y="34"/>
                  </a:lnTo>
                  <a:lnTo>
                    <a:pt x="7" y="33"/>
                  </a:lnTo>
                  <a:lnTo>
                    <a:pt x="7" y="33"/>
                  </a:lnTo>
                  <a:lnTo>
                    <a:pt x="7" y="31"/>
                  </a:lnTo>
                  <a:lnTo>
                    <a:pt x="7" y="31"/>
                  </a:lnTo>
                  <a:lnTo>
                    <a:pt x="7" y="30"/>
                  </a:lnTo>
                  <a:lnTo>
                    <a:pt x="6" y="30"/>
                  </a:lnTo>
                  <a:lnTo>
                    <a:pt x="6" y="29"/>
                  </a:lnTo>
                  <a:lnTo>
                    <a:pt x="6" y="29"/>
                  </a:lnTo>
                  <a:lnTo>
                    <a:pt x="6" y="29"/>
                  </a:lnTo>
                  <a:lnTo>
                    <a:pt x="6" y="28"/>
                  </a:lnTo>
                  <a:lnTo>
                    <a:pt x="6" y="28"/>
                  </a:lnTo>
                  <a:lnTo>
                    <a:pt x="6" y="28"/>
                  </a:lnTo>
                  <a:lnTo>
                    <a:pt x="6" y="28"/>
                  </a:lnTo>
                  <a:lnTo>
                    <a:pt x="6" y="28"/>
                  </a:lnTo>
                  <a:lnTo>
                    <a:pt x="6" y="27"/>
                  </a:lnTo>
                  <a:lnTo>
                    <a:pt x="6" y="27"/>
                  </a:lnTo>
                  <a:lnTo>
                    <a:pt x="6" y="27"/>
                  </a:lnTo>
                  <a:lnTo>
                    <a:pt x="6" y="26"/>
                  </a:lnTo>
                  <a:lnTo>
                    <a:pt x="6" y="26"/>
                  </a:lnTo>
                  <a:lnTo>
                    <a:pt x="6" y="25"/>
                  </a:lnTo>
                  <a:lnTo>
                    <a:pt x="6" y="25"/>
                  </a:lnTo>
                  <a:lnTo>
                    <a:pt x="6" y="25"/>
                  </a:lnTo>
                  <a:lnTo>
                    <a:pt x="6" y="24"/>
                  </a:lnTo>
                  <a:lnTo>
                    <a:pt x="6" y="24"/>
                  </a:lnTo>
                  <a:lnTo>
                    <a:pt x="6" y="24"/>
                  </a:lnTo>
                  <a:lnTo>
                    <a:pt x="6" y="23"/>
                  </a:lnTo>
                  <a:lnTo>
                    <a:pt x="6" y="23"/>
                  </a:lnTo>
                  <a:lnTo>
                    <a:pt x="6" y="22"/>
                  </a:lnTo>
                  <a:lnTo>
                    <a:pt x="7" y="21"/>
                  </a:lnTo>
                  <a:lnTo>
                    <a:pt x="7" y="20"/>
                  </a:lnTo>
                  <a:lnTo>
                    <a:pt x="7" y="19"/>
                  </a:lnTo>
                  <a:lnTo>
                    <a:pt x="7" y="18"/>
                  </a:lnTo>
                  <a:lnTo>
                    <a:pt x="7" y="17"/>
                  </a:lnTo>
                  <a:lnTo>
                    <a:pt x="7" y="15"/>
                  </a:lnTo>
                  <a:lnTo>
                    <a:pt x="7" y="13"/>
                  </a:lnTo>
                  <a:lnTo>
                    <a:pt x="7" y="12"/>
                  </a:lnTo>
                  <a:lnTo>
                    <a:pt x="7" y="11"/>
                  </a:lnTo>
                  <a:lnTo>
                    <a:pt x="7" y="10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7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211" y="0"/>
                  </a:lnTo>
                  <a:lnTo>
                    <a:pt x="211" y="0"/>
                  </a:lnTo>
                  <a:lnTo>
                    <a:pt x="211" y="0"/>
                  </a:lnTo>
                  <a:lnTo>
                    <a:pt x="21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10" name="Freeform 683"/>
            <p:cNvSpPr>
              <a:spLocks/>
            </p:cNvSpPr>
            <p:nvPr/>
          </p:nvSpPr>
          <p:spPr bwMode="auto">
            <a:xfrm>
              <a:off x="8901113" y="4700588"/>
              <a:ext cx="6350" cy="3175"/>
            </a:xfrm>
            <a:custGeom>
              <a:avLst/>
              <a:gdLst>
                <a:gd name="T0" fmla="*/ 14 w 14"/>
                <a:gd name="T1" fmla="*/ 0 h 7"/>
                <a:gd name="T2" fmla="*/ 14 w 14"/>
                <a:gd name="T3" fmla="*/ 0 h 7"/>
                <a:gd name="T4" fmla="*/ 13 w 14"/>
                <a:gd name="T5" fmla="*/ 1 h 7"/>
                <a:gd name="T6" fmla="*/ 13 w 14"/>
                <a:gd name="T7" fmla="*/ 1 h 7"/>
                <a:gd name="T8" fmla="*/ 13 w 14"/>
                <a:gd name="T9" fmla="*/ 2 h 7"/>
                <a:gd name="T10" fmla="*/ 13 w 14"/>
                <a:gd name="T11" fmla="*/ 2 h 7"/>
                <a:gd name="T12" fmla="*/ 12 w 14"/>
                <a:gd name="T13" fmla="*/ 2 h 7"/>
                <a:gd name="T14" fmla="*/ 12 w 14"/>
                <a:gd name="T15" fmla="*/ 3 h 7"/>
                <a:gd name="T16" fmla="*/ 12 w 14"/>
                <a:gd name="T17" fmla="*/ 3 h 7"/>
                <a:gd name="T18" fmla="*/ 12 w 14"/>
                <a:gd name="T19" fmla="*/ 4 h 7"/>
                <a:gd name="T20" fmla="*/ 12 w 14"/>
                <a:gd name="T21" fmla="*/ 4 h 7"/>
                <a:gd name="T22" fmla="*/ 12 w 14"/>
                <a:gd name="T23" fmla="*/ 4 h 7"/>
                <a:gd name="T24" fmla="*/ 12 w 14"/>
                <a:gd name="T25" fmla="*/ 5 h 7"/>
                <a:gd name="T26" fmla="*/ 12 w 14"/>
                <a:gd name="T27" fmla="*/ 5 h 7"/>
                <a:gd name="T28" fmla="*/ 12 w 14"/>
                <a:gd name="T29" fmla="*/ 5 h 7"/>
                <a:gd name="T30" fmla="*/ 12 w 14"/>
                <a:gd name="T31" fmla="*/ 5 h 7"/>
                <a:gd name="T32" fmla="*/ 11 w 14"/>
                <a:gd name="T33" fmla="*/ 5 h 7"/>
                <a:gd name="T34" fmla="*/ 11 w 14"/>
                <a:gd name="T35" fmla="*/ 6 h 7"/>
                <a:gd name="T36" fmla="*/ 11 w 14"/>
                <a:gd name="T37" fmla="*/ 6 h 7"/>
                <a:gd name="T38" fmla="*/ 11 w 14"/>
                <a:gd name="T39" fmla="*/ 6 h 7"/>
                <a:gd name="T40" fmla="*/ 11 w 14"/>
                <a:gd name="T41" fmla="*/ 6 h 7"/>
                <a:gd name="T42" fmla="*/ 10 w 14"/>
                <a:gd name="T43" fmla="*/ 6 h 7"/>
                <a:gd name="T44" fmla="*/ 10 w 14"/>
                <a:gd name="T45" fmla="*/ 6 h 7"/>
                <a:gd name="T46" fmla="*/ 10 w 14"/>
                <a:gd name="T47" fmla="*/ 6 h 7"/>
                <a:gd name="T48" fmla="*/ 9 w 14"/>
                <a:gd name="T49" fmla="*/ 7 h 7"/>
                <a:gd name="T50" fmla="*/ 9 w 14"/>
                <a:gd name="T51" fmla="*/ 7 h 7"/>
                <a:gd name="T52" fmla="*/ 9 w 14"/>
                <a:gd name="T53" fmla="*/ 7 h 7"/>
                <a:gd name="T54" fmla="*/ 8 w 14"/>
                <a:gd name="T55" fmla="*/ 7 h 7"/>
                <a:gd name="T56" fmla="*/ 8 w 14"/>
                <a:gd name="T57" fmla="*/ 6 h 7"/>
                <a:gd name="T58" fmla="*/ 7 w 14"/>
                <a:gd name="T59" fmla="*/ 6 h 7"/>
                <a:gd name="T60" fmla="*/ 7 w 14"/>
                <a:gd name="T61" fmla="*/ 6 h 7"/>
                <a:gd name="T62" fmla="*/ 7 w 14"/>
                <a:gd name="T63" fmla="*/ 6 h 7"/>
                <a:gd name="T64" fmla="*/ 6 w 14"/>
                <a:gd name="T65" fmla="*/ 6 h 7"/>
                <a:gd name="T66" fmla="*/ 6 w 14"/>
                <a:gd name="T67" fmla="*/ 6 h 7"/>
                <a:gd name="T68" fmla="*/ 5 w 14"/>
                <a:gd name="T69" fmla="*/ 6 h 7"/>
                <a:gd name="T70" fmla="*/ 5 w 14"/>
                <a:gd name="T71" fmla="*/ 5 h 7"/>
                <a:gd name="T72" fmla="*/ 5 w 14"/>
                <a:gd name="T73" fmla="*/ 5 h 7"/>
                <a:gd name="T74" fmla="*/ 5 w 14"/>
                <a:gd name="T75" fmla="*/ 5 h 7"/>
                <a:gd name="T76" fmla="*/ 4 w 14"/>
                <a:gd name="T77" fmla="*/ 5 h 7"/>
                <a:gd name="T78" fmla="*/ 4 w 14"/>
                <a:gd name="T79" fmla="*/ 4 h 7"/>
                <a:gd name="T80" fmla="*/ 3 w 14"/>
                <a:gd name="T81" fmla="*/ 4 h 7"/>
                <a:gd name="T82" fmla="*/ 3 w 14"/>
                <a:gd name="T83" fmla="*/ 4 h 7"/>
                <a:gd name="T84" fmla="*/ 3 w 14"/>
                <a:gd name="T85" fmla="*/ 4 h 7"/>
                <a:gd name="T86" fmla="*/ 2 w 14"/>
                <a:gd name="T87" fmla="*/ 3 h 7"/>
                <a:gd name="T88" fmla="*/ 2 w 14"/>
                <a:gd name="T89" fmla="*/ 3 h 7"/>
                <a:gd name="T90" fmla="*/ 2 w 14"/>
                <a:gd name="T91" fmla="*/ 3 h 7"/>
                <a:gd name="T92" fmla="*/ 0 w 14"/>
                <a:gd name="T93" fmla="*/ 3 h 7"/>
                <a:gd name="T94" fmla="*/ 0 w 14"/>
                <a:gd name="T95" fmla="*/ 2 h 7"/>
                <a:gd name="T96" fmla="*/ 0 w 14"/>
                <a:gd name="T97" fmla="*/ 2 h 7"/>
                <a:gd name="T98" fmla="*/ 0 w 14"/>
                <a:gd name="T99" fmla="*/ 2 h 7"/>
                <a:gd name="T100" fmla="*/ 0 w 14"/>
                <a:gd name="T101" fmla="*/ 1 h 7"/>
                <a:gd name="T102" fmla="*/ 0 w 14"/>
                <a:gd name="T103" fmla="*/ 1 h 7"/>
                <a:gd name="T104" fmla="*/ 0 w 14"/>
                <a:gd name="T105" fmla="*/ 1 h 7"/>
                <a:gd name="T106" fmla="*/ 0 w 14"/>
                <a:gd name="T107" fmla="*/ 0 h 7"/>
                <a:gd name="T108" fmla="*/ 0 w 14"/>
                <a:gd name="T109" fmla="*/ 0 h 7"/>
                <a:gd name="T110" fmla="*/ 0 w 14"/>
                <a:gd name="T111" fmla="*/ 0 h 7"/>
                <a:gd name="T112" fmla="*/ 0 w 14"/>
                <a:gd name="T113" fmla="*/ 0 h 7"/>
                <a:gd name="T114" fmla="*/ 14 w 14"/>
                <a:gd name="T115" fmla="*/ 0 h 7"/>
                <a:gd name="T116" fmla="*/ 14 w 14"/>
                <a:gd name="T117" fmla="*/ 0 h 7"/>
                <a:gd name="T118" fmla="*/ 14 w 14"/>
                <a:gd name="T119" fmla="*/ 0 h 7"/>
                <a:gd name="T120" fmla="*/ 14 w 14"/>
                <a:gd name="T121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" h="7">
                  <a:moveTo>
                    <a:pt x="14" y="0"/>
                  </a:moveTo>
                  <a:lnTo>
                    <a:pt x="14" y="0"/>
                  </a:lnTo>
                  <a:lnTo>
                    <a:pt x="13" y="1"/>
                  </a:lnTo>
                  <a:lnTo>
                    <a:pt x="13" y="1"/>
                  </a:lnTo>
                  <a:lnTo>
                    <a:pt x="13" y="2"/>
                  </a:lnTo>
                  <a:lnTo>
                    <a:pt x="13" y="2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1" y="5"/>
                  </a:lnTo>
                  <a:lnTo>
                    <a:pt x="11" y="6"/>
                  </a:lnTo>
                  <a:lnTo>
                    <a:pt x="11" y="6"/>
                  </a:lnTo>
                  <a:lnTo>
                    <a:pt x="11" y="6"/>
                  </a:lnTo>
                  <a:lnTo>
                    <a:pt x="11" y="6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9" y="7"/>
                  </a:lnTo>
                  <a:lnTo>
                    <a:pt x="9" y="7"/>
                  </a:lnTo>
                  <a:lnTo>
                    <a:pt x="9" y="7"/>
                  </a:lnTo>
                  <a:lnTo>
                    <a:pt x="8" y="7"/>
                  </a:lnTo>
                  <a:lnTo>
                    <a:pt x="8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5" y="6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4" y="5"/>
                  </a:lnTo>
                  <a:lnTo>
                    <a:pt x="4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11" name="Freeform 684"/>
            <p:cNvSpPr>
              <a:spLocks/>
            </p:cNvSpPr>
            <p:nvPr/>
          </p:nvSpPr>
          <p:spPr bwMode="auto">
            <a:xfrm>
              <a:off x="8893175" y="4730750"/>
              <a:ext cx="3175" cy="1588"/>
            </a:xfrm>
            <a:custGeom>
              <a:avLst/>
              <a:gdLst>
                <a:gd name="T0" fmla="*/ 1 w 5"/>
                <a:gd name="T1" fmla="*/ 1 h 5"/>
                <a:gd name="T2" fmla="*/ 1 w 5"/>
                <a:gd name="T3" fmla="*/ 1 h 5"/>
                <a:gd name="T4" fmla="*/ 1 w 5"/>
                <a:gd name="T5" fmla="*/ 0 h 5"/>
                <a:gd name="T6" fmla="*/ 2 w 5"/>
                <a:gd name="T7" fmla="*/ 0 h 5"/>
                <a:gd name="T8" fmla="*/ 2 w 5"/>
                <a:gd name="T9" fmla="*/ 0 h 5"/>
                <a:gd name="T10" fmla="*/ 3 w 5"/>
                <a:gd name="T11" fmla="*/ 0 h 5"/>
                <a:gd name="T12" fmla="*/ 3 w 5"/>
                <a:gd name="T13" fmla="*/ 0 h 5"/>
                <a:gd name="T14" fmla="*/ 4 w 5"/>
                <a:gd name="T15" fmla="*/ 0 h 5"/>
                <a:gd name="T16" fmla="*/ 4 w 5"/>
                <a:gd name="T17" fmla="*/ 0 h 5"/>
                <a:gd name="T18" fmla="*/ 4 w 5"/>
                <a:gd name="T19" fmla="*/ 0 h 5"/>
                <a:gd name="T20" fmla="*/ 4 w 5"/>
                <a:gd name="T21" fmla="*/ 0 h 5"/>
                <a:gd name="T22" fmla="*/ 5 w 5"/>
                <a:gd name="T23" fmla="*/ 0 h 5"/>
                <a:gd name="T24" fmla="*/ 5 w 5"/>
                <a:gd name="T25" fmla="*/ 1 h 5"/>
                <a:gd name="T26" fmla="*/ 5 w 5"/>
                <a:gd name="T27" fmla="*/ 1 h 5"/>
                <a:gd name="T28" fmla="*/ 5 w 5"/>
                <a:gd name="T29" fmla="*/ 2 h 5"/>
                <a:gd name="T30" fmla="*/ 5 w 5"/>
                <a:gd name="T31" fmla="*/ 2 h 5"/>
                <a:gd name="T32" fmla="*/ 5 w 5"/>
                <a:gd name="T33" fmla="*/ 2 h 5"/>
                <a:gd name="T34" fmla="*/ 5 w 5"/>
                <a:gd name="T35" fmla="*/ 3 h 5"/>
                <a:gd name="T36" fmla="*/ 5 w 5"/>
                <a:gd name="T37" fmla="*/ 3 h 5"/>
                <a:gd name="T38" fmla="*/ 4 w 5"/>
                <a:gd name="T39" fmla="*/ 3 h 5"/>
                <a:gd name="T40" fmla="*/ 4 w 5"/>
                <a:gd name="T41" fmla="*/ 3 h 5"/>
                <a:gd name="T42" fmla="*/ 4 w 5"/>
                <a:gd name="T43" fmla="*/ 4 h 5"/>
                <a:gd name="T44" fmla="*/ 4 w 5"/>
                <a:gd name="T45" fmla="*/ 4 h 5"/>
                <a:gd name="T46" fmla="*/ 3 w 5"/>
                <a:gd name="T47" fmla="*/ 4 h 5"/>
                <a:gd name="T48" fmla="*/ 3 w 5"/>
                <a:gd name="T49" fmla="*/ 4 h 5"/>
                <a:gd name="T50" fmla="*/ 3 w 5"/>
                <a:gd name="T51" fmla="*/ 5 h 5"/>
                <a:gd name="T52" fmla="*/ 2 w 5"/>
                <a:gd name="T53" fmla="*/ 5 h 5"/>
                <a:gd name="T54" fmla="*/ 2 w 5"/>
                <a:gd name="T55" fmla="*/ 5 h 5"/>
                <a:gd name="T56" fmla="*/ 2 w 5"/>
                <a:gd name="T57" fmla="*/ 5 h 5"/>
                <a:gd name="T58" fmla="*/ 2 w 5"/>
                <a:gd name="T59" fmla="*/ 4 h 5"/>
                <a:gd name="T60" fmla="*/ 2 w 5"/>
                <a:gd name="T61" fmla="*/ 4 h 5"/>
                <a:gd name="T62" fmla="*/ 2 w 5"/>
                <a:gd name="T63" fmla="*/ 4 h 5"/>
                <a:gd name="T64" fmla="*/ 2 w 5"/>
                <a:gd name="T65" fmla="*/ 4 h 5"/>
                <a:gd name="T66" fmla="*/ 2 w 5"/>
                <a:gd name="T67" fmla="*/ 3 h 5"/>
                <a:gd name="T68" fmla="*/ 2 w 5"/>
                <a:gd name="T69" fmla="*/ 3 h 5"/>
                <a:gd name="T70" fmla="*/ 1 w 5"/>
                <a:gd name="T71" fmla="*/ 3 h 5"/>
                <a:gd name="T72" fmla="*/ 1 w 5"/>
                <a:gd name="T73" fmla="*/ 3 h 5"/>
                <a:gd name="T74" fmla="*/ 1 w 5"/>
                <a:gd name="T75" fmla="*/ 3 h 5"/>
                <a:gd name="T76" fmla="*/ 1 w 5"/>
                <a:gd name="T77" fmla="*/ 2 h 5"/>
                <a:gd name="T78" fmla="*/ 0 w 5"/>
                <a:gd name="T79" fmla="*/ 2 h 5"/>
                <a:gd name="T80" fmla="*/ 0 w 5"/>
                <a:gd name="T81" fmla="*/ 2 h 5"/>
                <a:gd name="T82" fmla="*/ 0 w 5"/>
                <a:gd name="T83" fmla="*/ 2 h 5"/>
                <a:gd name="T84" fmla="*/ 0 w 5"/>
                <a:gd name="T85" fmla="*/ 2 h 5"/>
                <a:gd name="T86" fmla="*/ 0 w 5"/>
                <a:gd name="T87" fmla="*/ 2 h 5"/>
                <a:gd name="T88" fmla="*/ 0 w 5"/>
                <a:gd name="T89" fmla="*/ 1 h 5"/>
                <a:gd name="T90" fmla="*/ 0 w 5"/>
                <a:gd name="T91" fmla="*/ 1 h 5"/>
                <a:gd name="T92" fmla="*/ 0 w 5"/>
                <a:gd name="T93" fmla="*/ 1 h 5"/>
                <a:gd name="T94" fmla="*/ 1 w 5"/>
                <a:gd name="T95" fmla="*/ 1 h 5"/>
                <a:gd name="T96" fmla="*/ 1 w 5"/>
                <a:gd name="T97" fmla="*/ 1 h 5"/>
                <a:gd name="T98" fmla="*/ 1 w 5"/>
                <a:gd name="T9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5" h="5">
                  <a:moveTo>
                    <a:pt x="1" y="1"/>
                  </a:move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12" name="Freeform 685"/>
            <p:cNvSpPr>
              <a:spLocks/>
            </p:cNvSpPr>
            <p:nvPr/>
          </p:nvSpPr>
          <p:spPr bwMode="auto">
            <a:xfrm>
              <a:off x="9064625" y="4757738"/>
              <a:ext cx="3175" cy="4763"/>
            </a:xfrm>
            <a:custGeom>
              <a:avLst/>
              <a:gdLst>
                <a:gd name="T0" fmla="*/ 2 w 7"/>
                <a:gd name="T1" fmla="*/ 2 h 9"/>
                <a:gd name="T2" fmla="*/ 2 w 7"/>
                <a:gd name="T3" fmla="*/ 1 h 9"/>
                <a:gd name="T4" fmla="*/ 3 w 7"/>
                <a:gd name="T5" fmla="*/ 1 h 9"/>
                <a:gd name="T6" fmla="*/ 4 w 7"/>
                <a:gd name="T7" fmla="*/ 1 h 9"/>
                <a:gd name="T8" fmla="*/ 5 w 7"/>
                <a:gd name="T9" fmla="*/ 0 h 9"/>
                <a:gd name="T10" fmla="*/ 5 w 7"/>
                <a:gd name="T11" fmla="*/ 0 h 9"/>
                <a:gd name="T12" fmla="*/ 6 w 7"/>
                <a:gd name="T13" fmla="*/ 0 h 9"/>
                <a:gd name="T14" fmla="*/ 6 w 7"/>
                <a:gd name="T15" fmla="*/ 1 h 9"/>
                <a:gd name="T16" fmla="*/ 7 w 7"/>
                <a:gd name="T17" fmla="*/ 1 h 9"/>
                <a:gd name="T18" fmla="*/ 7 w 7"/>
                <a:gd name="T19" fmla="*/ 2 h 9"/>
                <a:gd name="T20" fmla="*/ 7 w 7"/>
                <a:gd name="T21" fmla="*/ 3 h 9"/>
                <a:gd name="T22" fmla="*/ 7 w 7"/>
                <a:gd name="T23" fmla="*/ 4 h 9"/>
                <a:gd name="T24" fmla="*/ 7 w 7"/>
                <a:gd name="T25" fmla="*/ 5 h 9"/>
                <a:gd name="T26" fmla="*/ 7 w 7"/>
                <a:gd name="T27" fmla="*/ 6 h 9"/>
                <a:gd name="T28" fmla="*/ 7 w 7"/>
                <a:gd name="T29" fmla="*/ 7 h 9"/>
                <a:gd name="T30" fmla="*/ 7 w 7"/>
                <a:gd name="T31" fmla="*/ 7 h 9"/>
                <a:gd name="T32" fmla="*/ 7 w 7"/>
                <a:gd name="T33" fmla="*/ 8 h 9"/>
                <a:gd name="T34" fmla="*/ 6 w 7"/>
                <a:gd name="T35" fmla="*/ 9 h 9"/>
                <a:gd name="T36" fmla="*/ 6 w 7"/>
                <a:gd name="T37" fmla="*/ 9 h 9"/>
                <a:gd name="T38" fmla="*/ 6 w 7"/>
                <a:gd name="T39" fmla="*/ 9 h 9"/>
                <a:gd name="T40" fmla="*/ 5 w 7"/>
                <a:gd name="T41" fmla="*/ 9 h 9"/>
                <a:gd name="T42" fmla="*/ 5 w 7"/>
                <a:gd name="T43" fmla="*/ 9 h 9"/>
                <a:gd name="T44" fmla="*/ 4 w 7"/>
                <a:gd name="T45" fmla="*/ 9 h 9"/>
                <a:gd name="T46" fmla="*/ 4 w 7"/>
                <a:gd name="T47" fmla="*/ 9 h 9"/>
                <a:gd name="T48" fmla="*/ 3 w 7"/>
                <a:gd name="T49" fmla="*/ 9 h 9"/>
                <a:gd name="T50" fmla="*/ 3 w 7"/>
                <a:gd name="T51" fmla="*/ 8 h 9"/>
                <a:gd name="T52" fmla="*/ 3 w 7"/>
                <a:gd name="T53" fmla="*/ 8 h 9"/>
                <a:gd name="T54" fmla="*/ 2 w 7"/>
                <a:gd name="T55" fmla="*/ 8 h 9"/>
                <a:gd name="T56" fmla="*/ 2 w 7"/>
                <a:gd name="T57" fmla="*/ 8 h 9"/>
                <a:gd name="T58" fmla="*/ 2 w 7"/>
                <a:gd name="T59" fmla="*/ 7 h 9"/>
                <a:gd name="T60" fmla="*/ 2 w 7"/>
                <a:gd name="T61" fmla="*/ 7 h 9"/>
                <a:gd name="T62" fmla="*/ 2 w 7"/>
                <a:gd name="T63" fmla="*/ 7 h 9"/>
                <a:gd name="T64" fmla="*/ 1 w 7"/>
                <a:gd name="T65" fmla="*/ 6 h 9"/>
                <a:gd name="T66" fmla="*/ 1 w 7"/>
                <a:gd name="T67" fmla="*/ 6 h 9"/>
                <a:gd name="T68" fmla="*/ 1 w 7"/>
                <a:gd name="T69" fmla="*/ 5 h 9"/>
                <a:gd name="T70" fmla="*/ 1 w 7"/>
                <a:gd name="T71" fmla="*/ 5 h 9"/>
                <a:gd name="T72" fmla="*/ 1 w 7"/>
                <a:gd name="T73" fmla="*/ 5 h 9"/>
                <a:gd name="T74" fmla="*/ 0 w 7"/>
                <a:gd name="T75" fmla="*/ 5 h 9"/>
                <a:gd name="T76" fmla="*/ 0 w 7"/>
                <a:gd name="T77" fmla="*/ 4 h 9"/>
                <a:gd name="T78" fmla="*/ 0 w 7"/>
                <a:gd name="T79" fmla="*/ 4 h 9"/>
                <a:gd name="T80" fmla="*/ 0 w 7"/>
                <a:gd name="T81" fmla="*/ 4 h 9"/>
                <a:gd name="T82" fmla="*/ 0 w 7"/>
                <a:gd name="T83" fmla="*/ 3 h 9"/>
                <a:gd name="T84" fmla="*/ 0 w 7"/>
                <a:gd name="T85" fmla="*/ 3 h 9"/>
                <a:gd name="T86" fmla="*/ 0 w 7"/>
                <a:gd name="T87" fmla="*/ 3 h 9"/>
                <a:gd name="T88" fmla="*/ 0 w 7"/>
                <a:gd name="T89" fmla="*/ 2 h 9"/>
                <a:gd name="T90" fmla="*/ 1 w 7"/>
                <a:gd name="T91" fmla="*/ 2 h 9"/>
                <a:gd name="T92" fmla="*/ 1 w 7"/>
                <a:gd name="T93" fmla="*/ 2 h 9"/>
                <a:gd name="T94" fmla="*/ 2 w 7"/>
                <a:gd name="T95" fmla="*/ 2 h 9"/>
                <a:gd name="T96" fmla="*/ 2 w 7"/>
                <a:gd name="T97" fmla="*/ 2 h 9"/>
                <a:gd name="T98" fmla="*/ 2 w 7"/>
                <a:gd name="T99" fmla="*/ 2 h 9"/>
                <a:gd name="T100" fmla="*/ 2 w 7"/>
                <a:gd name="T101" fmla="*/ 2 h 9"/>
                <a:gd name="T102" fmla="*/ 2 w 7"/>
                <a:gd name="T103" fmla="*/ 2 h 9"/>
                <a:gd name="T104" fmla="*/ 2 w 7"/>
                <a:gd name="T105" fmla="*/ 2 h 9"/>
                <a:gd name="T106" fmla="*/ 2 w 7"/>
                <a:gd name="T107" fmla="*/ 2 h 9"/>
                <a:gd name="T108" fmla="*/ 2 w 7"/>
                <a:gd name="T109" fmla="*/ 2 h 9"/>
                <a:gd name="T110" fmla="*/ 2 w 7"/>
                <a:gd name="T111" fmla="*/ 2 h 9"/>
                <a:gd name="T112" fmla="*/ 2 w 7"/>
                <a:gd name="T113" fmla="*/ 2 h 9"/>
                <a:gd name="T114" fmla="*/ 2 w 7"/>
                <a:gd name="T115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" h="9">
                  <a:moveTo>
                    <a:pt x="2" y="2"/>
                  </a:moveTo>
                  <a:lnTo>
                    <a:pt x="2" y="2"/>
                  </a:lnTo>
                  <a:lnTo>
                    <a:pt x="2" y="2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8"/>
                  </a:lnTo>
                  <a:lnTo>
                    <a:pt x="7" y="8"/>
                  </a:lnTo>
                  <a:lnTo>
                    <a:pt x="7" y="8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3" y="9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13" name="Freeform 686"/>
            <p:cNvSpPr>
              <a:spLocks/>
            </p:cNvSpPr>
            <p:nvPr/>
          </p:nvSpPr>
          <p:spPr bwMode="auto">
            <a:xfrm>
              <a:off x="8975725" y="4797425"/>
              <a:ext cx="3175" cy="1588"/>
            </a:xfrm>
            <a:custGeom>
              <a:avLst/>
              <a:gdLst>
                <a:gd name="T0" fmla="*/ 3 w 5"/>
                <a:gd name="T1" fmla="*/ 0 h 4"/>
                <a:gd name="T2" fmla="*/ 3 w 5"/>
                <a:gd name="T3" fmla="*/ 0 h 4"/>
                <a:gd name="T4" fmla="*/ 3 w 5"/>
                <a:gd name="T5" fmla="*/ 0 h 4"/>
                <a:gd name="T6" fmla="*/ 3 w 5"/>
                <a:gd name="T7" fmla="*/ 0 h 4"/>
                <a:gd name="T8" fmla="*/ 3 w 5"/>
                <a:gd name="T9" fmla="*/ 0 h 4"/>
                <a:gd name="T10" fmla="*/ 3 w 5"/>
                <a:gd name="T11" fmla="*/ 0 h 4"/>
                <a:gd name="T12" fmla="*/ 3 w 5"/>
                <a:gd name="T13" fmla="*/ 0 h 4"/>
                <a:gd name="T14" fmla="*/ 3 w 5"/>
                <a:gd name="T15" fmla="*/ 0 h 4"/>
                <a:gd name="T16" fmla="*/ 3 w 5"/>
                <a:gd name="T17" fmla="*/ 0 h 4"/>
                <a:gd name="T18" fmla="*/ 4 w 5"/>
                <a:gd name="T19" fmla="*/ 0 h 4"/>
                <a:gd name="T20" fmla="*/ 4 w 5"/>
                <a:gd name="T21" fmla="*/ 0 h 4"/>
                <a:gd name="T22" fmla="*/ 5 w 5"/>
                <a:gd name="T23" fmla="*/ 0 h 4"/>
                <a:gd name="T24" fmla="*/ 5 w 5"/>
                <a:gd name="T25" fmla="*/ 0 h 4"/>
                <a:gd name="T26" fmla="*/ 5 w 5"/>
                <a:gd name="T27" fmla="*/ 0 h 4"/>
                <a:gd name="T28" fmla="*/ 5 w 5"/>
                <a:gd name="T29" fmla="*/ 1 h 4"/>
                <a:gd name="T30" fmla="*/ 5 w 5"/>
                <a:gd name="T31" fmla="*/ 1 h 4"/>
                <a:gd name="T32" fmla="*/ 5 w 5"/>
                <a:gd name="T33" fmla="*/ 1 h 4"/>
                <a:gd name="T34" fmla="*/ 5 w 5"/>
                <a:gd name="T35" fmla="*/ 1 h 4"/>
                <a:gd name="T36" fmla="*/ 5 w 5"/>
                <a:gd name="T37" fmla="*/ 2 h 4"/>
                <a:gd name="T38" fmla="*/ 5 w 5"/>
                <a:gd name="T39" fmla="*/ 2 h 4"/>
                <a:gd name="T40" fmla="*/ 5 w 5"/>
                <a:gd name="T41" fmla="*/ 2 h 4"/>
                <a:gd name="T42" fmla="*/ 4 w 5"/>
                <a:gd name="T43" fmla="*/ 3 h 4"/>
                <a:gd name="T44" fmla="*/ 4 w 5"/>
                <a:gd name="T45" fmla="*/ 3 h 4"/>
                <a:gd name="T46" fmla="*/ 3 w 5"/>
                <a:gd name="T47" fmla="*/ 3 h 4"/>
                <a:gd name="T48" fmla="*/ 3 w 5"/>
                <a:gd name="T49" fmla="*/ 4 h 4"/>
                <a:gd name="T50" fmla="*/ 1 w 5"/>
                <a:gd name="T51" fmla="*/ 4 h 4"/>
                <a:gd name="T52" fmla="*/ 1 w 5"/>
                <a:gd name="T53" fmla="*/ 4 h 4"/>
                <a:gd name="T54" fmla="*/ 1 w 5"/>
                <a:gd name="T55" fmla="*/ 4 h 4"/>
                <a:gd name="T56" fmla="*/ 0 w 5"/>
                <a:gd name="T57" fmla="*/ 4 h 4"/>
                <a:gd name="T58" fmla="*/ 0 w 5"/>
                <a:gd name="T59" fmla="*/ 3 h 4"/>
                <a:gd name="T60" fmla="*/ 0 w 5"/>
                <a:gd name="T61" fmla="*/ 3 h 4"/>
                <a:gd name="T62" fmla="*/ 0 w 5"/>
                <a:gd name="T63" fmla="*/ 2 h 4"/>
                <a:gd name="T64" fmla="*/ 1 w 5"/>
                <a:gd name="T65" fmla="*/ 1 h 4"/>
                <a:gd name="T66" fmla="*/ 1 w 5"/>
                <a:gd name="T67" fmla="*/ 1 h 4"/>
                <a:gd name="T68" fmla="*/ 1 w 5"/>
                <a:gd name="T69" fmla="*/ 0 h 4"/>
                <a:gd name="T70" fmla="*/ 3 w 5"/>
                <a:gd name="T71" fmla="*/ 0 h 4"/>
                <a:gd name="T72" fmla="*/ 3 w 5"/>
                <a:gd name="T73" fmla="*/ 0 h 4"/>
                <a:gd name="T74" fmla="*/ 3 w 5"/>
                <a:gd name="T75" fmla="*/ 0 h 4"/>
                <a:gd name="T76" fmla="*/ 3 w 5"/>
                <a:gd name="T77" fmla="*/ 0 h 4"/>
                <a:gd name="T78" fmla="*/ 3 w 5"/>
                <a:gd name="T79" fmla="*/ 0 h 4"/>
                <a:gd name="T80" fmla="*/ 3 w 5"/>
                <a:gd name="T81" fmla="*/ 0 h 4"/>
                <a:gd name="T82" fmla="*/ 3 w 5"/>
                <a:gd name="T8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3" y="3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1" y="2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14" name="Freeform 689"/>
            <p:cNvSpPr>
              <a:spLocks/>
            </p:cNvSpPr>
            <p:nvPr/>
          </p:nvSpPr>
          <p:spPr bwMode="auto">
            <a:xfrm>
              <a:off x="9072563" y="4810125"/>
              <a:ext cx="11113" cy="6350"/>
            </a:xfrm>
            <a:custGeom>
              <a:avLst/>
              <a:gdLst>
                <a:gd name="T0" fmla="*/ 12 w 19"/>
                <a:gd name="T1" fmla="*/ 12 h 13"/>
                <a:gd name="T2" fmla="*/ 11 w 19"/>
                <a:gd name="T3" fmla="*/ 12 h 13"/>
                <a:gd name="T4" fmla="*/ 10 w 19"/>
                <a:gd name="T5" fmla="*/ 11 h 13"/>
                <a:gd name="T6" fmla="*/ 8 w 19"/>
                <a:gd name="T7" fmla="*/ 10 h 13"/>
                <a:gd name="T8" fmla="*/ 6 w 19"/>
                <a:gd name="T9" fmla="*/ 9 h 13"/>
                <a:gd name="T10" fmla="*/ 4 w 19"/>
                <a:gd name="T11" fmla="*/ 7 h 13"/>
                <a:gd name="T12" fmla="*/ 2 w 19"/>
                <a:gd name="T13" fmla="*/ 6 h 13"/>
                <a:gd name="T14" fmla="*/ 1 w 19"/>
                <a:gd name="T15" fmla="*/ 3 h 13"/>
                <a:gd name="T16" fmla="*/ 0 w 19"/>
                <a:gd name="T17" fmla="*/ 2 h 13"/>
                <a:gd name="T18" fmla="*/ 0 w 19"/>
                <a:gd name="T19" fmla="*/ 1 h 13"/>
                <a:gd name="T20" fmla="*/ 1 w 19"/>
                <a:gd name="T21" fmla="*/ 0 h 13"/>
                <a:gd name="T22" fmla="*/ 2 w 19"/>
                <a:gd name="T23" fmla="*/ 0 h 13"/>
                <a:gd name="T24" fmla="*/ 3 w 19"/>
                <a:gd name="T25" fmla="*/ 0 h 13"/>
                <a:gd name="T26" fmla="*/ 5 w 19"/>
                <a:gd name="T27" fmla="*/ 0 h 13"/>
                <a:gd name="T28" fmla="*/ 6 w 19"/>
                <a:gd name="T29" fmla="*/ 1 h 13"/>
                <a:gd name="T30" fmla="*/ 7 w 19"/>
                <a:gd name="T31" fmla="*/ 1 h 13"/>
                <a:gd name="T32" fmla="*/ 8 w 19"/>
                <a:gd name="T33" fmla="*/ 0 h 13"/>
                <a:gd name="T34" fmla="*/ 9 w 19"/>
                <a:gd name="T35" fmla="*/ 0 h 13"/>
                <a:gd name="T36" fmla="*/ 10 w 19"/>
                <a:gd name="T37" fmla="*/ 0 h 13"/>
                <a:gd name="T38" fmla="*/ 11 w 19"/>
                <a:gd name="T39" fmla="*/ 0 h 13"/>
                <a:gd name="T40" fmla="*/ 11 w 19"/>
                <a:gd name="T41" fmla="*/ 0 h 13"/>
                <a:gd name="T42" fmla="*/ 11 w 19"/>
                <a:gd name="T43" fmla="*/ 1 h 13"/>
                <a:gd name="T44" fmla="*/ 12 w 19"/>
                <a:gd name="T45" fmla="*/ 1 h 13"/>
                <a:gd name="T46" fmla="*/ 12 w 19"/>
                <a:gd name="T47" fmla="*/ 2 h 13"/>
                <a:gd name="T48" fmla="*/ 12 w 19"/>
                <a:gd name="T49" fmla="*/ 3 h 13"/>
                <a:gd name="T50" fmla="*/ 12 w 19"/>
                <a:gd name="T51" fmla="*/ 3 h 13"/>
                <a:gd name="T52" fmla="*/ 12 w 19"/>
                <a:gd name="T53" fmla="*/ 4 h 13"/>
                <a:gd name="T54" fmla="*/ 12 w 19"/>
                <a:gd name="T55" fmla="*/ 6 h 13"/>
                <a:gd name="T56" fmla="*/ 12 w 19"/>
                <a:gd name="T57" fmla="*/ 6 h 13"/>
                <a:gd name="T58" fmla="*/ 12 w 19"/>
                <a:gd name="T59" fmla="*/ 7 h 13"/>
                <a:gd name="T60" fmla="*/ 12 w 19"/>
                <a:gd name="T61" fmla="*/ 7 h 13"/>
                <a:gd name="T62" fmla="*/ 13 w 19"/>
                <a:gd name="T63" fmla="*/ 8 h 13"/>
                <a:gd name="T64" fmla="*/ 15 w 19"/>
                <a:gd name="T65" fmla="*/ 8 h 13"/>
                <a:gd name="T66" fmla="*/ 16 w 19"/>
                <a:gd name="T67" fmla="*/ 9 h 13"/>
                <a:gd name="T68" fmla="*/ 18 w 19"/>
                <a:gd name="T69" fmla="*/ 9 h 13"/>
                <a:gd name="T70" fmla="*/ 19 w 19"/>
                <a:gd name="T71" fmla="*/ 10 h 13"/>
                <a:gd name="T72" fmla="*/ 19 w 19"/>
                <a:gd name="T73" fmla="*/ 10 h 13"/>
                <a:gd name="T74" fmla="*/ 18 w 19"/>
                <a:gd name="T75" fmla="*/ 11 h 13"/>
                <a:gd name="T76" fmla="*/ 16 w 19"/>
                <a:gd name="T77" fmla="*/ 12 h 13"/>
                <a:gd name="T78" fmla="*/ 15 w 19"/>
                <a:gd name="T79" fmla="*/ 13 h 13"/>
                <a:gd name="T80" fmla="*/ 14 w 19"/>
                <a:gd name="T81" fmla="*/ 13 h 13"/>
                <a:gd name="T82" fmla="*/ 13 w 19"/>
                <a:gd name="T83" fmla="*/ 12 h 13"/>
                <a:gd name="T84" fmla="*/ 12 w 19"/>
                <a:gd name="T85" fmla="*/ 12 h 13"/>
                <a:gd name="T86" fmla="*/ 12 w 19"/>
                <a:gd name="T87" fmla="*/ 12 h 13"/>
                <a:gd name="T88" fmla="*/ 12 w 19"/>
                <a:gd name="T89" fmla="*/ 12 h 13"/>
                <a:gd name="T90" fmla="*/ 13 w 19"/>
                <a:gd name="T91" fmla="*/ 12 h 13"/>
                <a:gd name="T92" fmla="*/ 13 w 19"/>
                <a:gd name="T93" fmla="*/ 12 h 13"/>
                <a:gd name="T94" fmla="*/ 13 w 19"/>
                <a:gd name="T95" fmla="*/ 12 h 13"/>
                <a:gd name="T96" fmla="*/ 13 w 19"/>
                <a:gd name="T97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" h="13">
                  <a:moveTo>
                    <a:pt x="13" y="12"/>
                  </a:moveTo>
                  <a:lnTo>
                    <a:pt x="13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1" y="12"/>
                  </a:lnTo>
                  <a:lnTo>
                    <a:pt x="11" y="12"/>
                  </a:lnTo>
                  <a:lnTo>
                    <a:pt x="10" y="11"/>
                  </a:lnTo>
                  <a:lnTo>
                    <a:pt x="10" y="11"/>
                  </a:lnTo>
                  <a:lnTo>
                    <a:pt x="9" y="11"/>
                  </a:lnTo>
                  <a:lnTo>
                    <a:pt x="8" y="11"/>
                  </a:lnTo>
                  <a:lnTo>
                    <a:pt x="8" y="10"/>
                  </a:lnTo>
                  <a:lnTo>
                    <a:pt x="7" y="10"/>
                  </a:lnTo>
                  <a:lnTo>
                    <a:pt x="6" y="9"/>
                  </a:lnTo>
                  <a:lnTo>
                    <a:pt x="6" y="9"/>
                  </a:lnTo>
                  <a:lnTo>
                    <a:pt x="5" y="8"/>
                  </a:lnTo>
                  <a:lnTo>
                    <a:pt x="4" y="8"/>
                  </a:lnTo>
                  <a:lnTo>
                    <a:pt x="4" y="7"/>
                  </a:lnTo>
                  <a:lnTo>
                    <a:pt x="3" y="7"/>
                  </a:lnTo>
                  <a:lnTo>
                    <a:pt x="3" y="6"/>
                  </a:lnTo>
                  <a:lnTo>
                    <a:pt x="2" y="6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3" y="7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4" y="8"/>
                  </a:lnTo>
                  <a:lnTo>
                    <a:pt x="15" y="8"/>
                  </a:lnTo>
                  <a:lnTo>
                    <a:pt x="15" y="8"/>
                  </a:lnTo>
                  <a:lnTo>
                    <a:pt x="15" y="9"/>
                  </a:lnTo>
                  <a:lnTo>
                    <a:pt x="16" y="9"/>
                  </a:lnTo>
                  <a:lnTo>
                    <a:pt x="16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9" y="9"/>
                  </a:lnTo>
                  <a:lnTo>
                    <a:pt x="19" y="10"/>
                  </a:lnTo>
                  <a:lnTo>
                    <a:pt x="19" y="10"/>
                  </a:lnTo>
                  <a:lnTo>
                    <a:pt x="19" y="10"/>
                  </a:lnTo>
                  <a:lnTo>
                    <a:pt x="19" y="10"/>
                  </a:lnTo>
                  <a:lnTo>
                    <a:pt x="19" y="11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8" y="12"/>
                  </a:lnTo>
                  <a:lnTo>
                    <a:pt x="18" y="12"/>
                  </a:lnTo>
                  <a:lnTo>
                    <a:pt x="16" y="12"/>
                  </a:lnTo>
                  <a:lnTo>
                    <a:pt x="16" y="12"/>
                  </a:lnTo>
                  <a:lnTo>
                    <a:pt x="16" y="12"/>
                  </a:lnTo>
                  <a:lnTo>
                    <a:pt x="15" y="13"/>
                  </a:lnTo>
                  <a:lnTo>
                    <a:pt x="15" y="13"/>
                  </a:lnTo>
                  <a:lnTo>
                    <a:pt x="14" y="13"/>
                  </a:lnTo>
                  <a:lnTo>
                    <a:pt x="14" y="13"/>
                  </a:lnTo>
                  <a:lnTo>
                    <a:pt x="14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15" name="Freeform 716"/>
            <p:cNvSpPr>
              <a:spLocks/>
            </p:cNvSpPr>
            <p:nvPr/>
          </p:nvSpPr>
          <p:spPr bwMode="auto">
            <a:xfrm>
              <a:off x="8937625" y="4700588"/>
              <a:ext cx="3175" cy="3175"/>
            </a:xfrm>
            <a:custGeom>
              <a:avLst/>
              <a:gdLst>
                <a:gd name="T0" fmla="*/ 5 w 5"/>
                <a:gd name="T1" fmla="*/ 0 h 6"/>
                <a:gd name="T2" fmla="*/ 5 w 5"/>
                <a:gd name="T3" fmla="*/ 1 h 6"/>
                <a:gd name="T4" fmla="*/ 5 w 5"/>
                <a:gd name="T5" fmla="*/ 1 h 6"/>
                <a:gd name="T6" fmla="*/ 4 w 5"/>
                <a:gd name="T7" fmla="*/ 2 h 6"/>
                <a:gd name="T8" fmla="*/ 4 w 5"/>
                <a:gd name="T9" fmla="*/ 2 h 6"/>
                <a:gd name="T10" fmla="*/ 4 w 5"/>
                <a:gd name="T11" fmla="*/ 2 h 6"/>
                <a:gd name="T12" fmla="*/ 4 w 5"/>
                <a:gd name="T13" fmla="*/ 3 h 6"/>
                <a:gd name="T14" fmla="*/ 4 w 5"/>
                <a:gd name="T15" fmla="*/ 3 h 6"/>
                <a:gd name="T16" fmla="*/ 3 w 5"/>
                <a:gd name="T17" fmla="*/ 3 h 6"/>
                <a:gd name="T18" fmla="*/ 3 w 5"/>
                <a:gd name="T19" fmla="*/ 4 h 6"/>
                <a:gd name="T20" fmla="*/ 3 w 5"/>
                <a:gd name="T21" fmla="*/ 5 h 6"/>
                <a:gd name="T22" fmla="*/ 1 w 5"/>
                <a:gd name="T23" fmla="*/ 5 h 6"/>
                <a:gd name="T24" fmla="*/ 1 w 5"/>
                <a:gd name="T25" fmla="*/ 5 h 6"/>
                <a:gd name="T26" fmla="*/ 1 w 5"/>
                <a:gd name="T27" fmla="*/ 6 h 6"/>
                <a:gd name="T28" fmla="*/ 1 w 5"/>
                <a:gd name="T29" fmla="*/ 6 h 6"/>
                <a:gd name="T30" fmla="*/ 1 w 5"/>
                <a:gd name="T31" fmla="*/ 6 h 6"/>
                <a:gd name="T32" fmla="*/ 0 w 5"/>
                <a:gd name="T33" fmla="*/ 6 h 6"/>
                <a:gd name="T34" fmla="*/ 0 w 5"/>
                <a:gd name="T35" fmla="*/ 6 h 6"/>
                <a:gd name="T36" fmla="*/ 0 w 5"/>
                <a:gd name="T37" fmla="*/ 6 h 6"/>
                <a:gd name="T38" fmla="*/ 0 w 5"/>
                <a:gd name="T39" fmla="*/ 5 h 6"/>
                <a:gd name="T40" fmla="*/ 0 w 5"/>
                <a:gd name="T41" fmla="*/ 5 h 6"/>
                <a:gd name="T42" fmla="*/ 0 w 5"/>
                <a:gd name="T43" fmla="*/ 4 h 6"/>
                <a:gd name="T44" fmla="*/ 0 w 5"/>
                <a:gd name="T45" fmla="*/ 4 h 6"/>
                <a:gd name="T46" fmla="*/ 1 w 5"/>
                <a:gd name="T47" fmla="*/ 3 h 6"/>
                <a:gd name="T48" fmla="*/ 1 w 5"/>
                <a:gd name="T49" fmla="*/ 2 h 6"/>
                <a:gd name="T50" fmla="*/ 1 w 5"/>
                <a:gd name="T51" fmla="*/ 2 h 6"/>
                <a:gd name="T52" fmla="*/ 3 w 5"/>
                <a:gd name="T53" fmla="*/ 1 h 6"/>
                <a:gd name="T54" fmla="*/ 3 w 5"/>
                <a:gd name="T55" fmla="*/ 1 h 6"/>
                <a:gd name="T56" fmla="*/ 4 w 5"/>
                <a:gd name="T57" fmla="*/ 0 h 6"/>
                <a:gd name="T58" fmla="*/ 4 w 5"/>
                <a:gd name="T59" fmla="*/ 0 h 6"/>
                <a:gd name="T60" fmla="*/ 5 w 5"/>
                <a:gd name="T61" fmla="*/ 0 h 6"/>
                <a:gd name="T62" fmla="*/ 5 w 5"/>
                <a:gd name="T6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" h="6">
                  <a:moveTo>
                    <a:pt x="5" y="0"/>
                  </a:move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4" y="1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3" y="3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5"/>
                  </a:lnTo>
                  <a:lnTo>
                    <a:pt x="3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66" name="香港（小图）"/>
          <p:cNvGrpSpPr/>
          <p:nvPr/>
        </p:nvGrpSpPr>
        <p:grpSpPr>
          <a:xfrm>
            <a:off x="11000607" y="4486690"/>
            <a:ext cx="70439" cy="44825"/>
            <a:chOff x="8435975" y="4816475"/>
            <a:chExt cx="52388" cy="33338"/>
          </a:xfrm>
          <a:solidFill>
            <a:srgbClr val="BFBFBF"/>
          </a:solidFill>
        </p:grpSpPr>
        <p:sp>
          <p:nvSpPr>
            <p:cNvPr id="103" name="Freeform 690"/>
            <p:cNvSpPr>
              <a:spLocks/>
            </p:cNvSpPr>
            <p:nvPr/>
          </p:nvSpPr>
          <p:spPr bwMode="auto">
            <a:xfrm>
              <a:off x="8447088" y="4816475"/>
              <a:ext cx="41275" cy="25400"/>
            </a:xfrm>
            <a:custGeom>
              <a:avLst/>
              <a:gdLst>
                <a:gd name="T0" fmla="*/ 48 w 77"/>
                <a:gd name="T1" fmla="*/ 3 h 48"/>
                <a:gd name="T2" fmla="*/ 46 w 77"/>
                <a:gd name="T3" fmla="*/ 5 h 48"/>
                <a:gd name="T4" fmla="*/ 52 w 77"/>
                <a:gd name="T5" fmla="*/ 2 h 48"/>
                <a:gd name="T6" fmla="*/ 54 w 77"/>
                <a:gd name="T7" fmla="*/ 4 h 48"/>
                <a:gd name="T8" fmla="*/ 58 w 77"/>
                <a:gd name="T9" fmla="*/ 9 h 48"/>
                <a:gd name="T10" fmla="*/ 63 w 77"/>
                <a:gd name="T11" fmla="*/ 8 h 48"/>
                <a:gd name="T12" fmla="*/ 64 w 77"/>
                <a:gd name="T13" fmla="*/ 8 h 48"/>
                <a:gd name="T14" fmla="*/ 63 w 77"/>
                <a:gd name="T15" fmla="*/ 11 h 48"/>
                <a:gd name="T16" fmla="*/ 59 w 77"/>
                <a:gd name="T17" fmla="*/ 12 h 48"/>
                <a:gd name="T18" fmla="*/ 49 w 77"/>
                <a:gd name="T19" fmla="*/ 15 h 48"/>
                <a:gd name="T20" fmla="*/ 41 w 77"/>
                <a:gd name="T21" fmla="*/ 16 h 48"/>
                <a:gd name="T22" fmla="*/ 39 w 77"/>
                <a:gd name="T23" fmla="*/ 18 h 48"/>
                <a:gd name="T24" fmla="*/ 41 w 77"/>
                <a:gd name="T25" fmla="*/ 20 h 48"/>
                <a:gd name="T26" fmla="*/ 45 w 77"/>
                <a:gd name="T27" fmla="*/ 20 h 48"/>
                <a:gd name="T28" fmla="*/ 45 w 77"/>
                <a:gd name="T29" fmla="*/ 23 h 48"/>
                <a:gd name="T30" fmla="*/ 43 w 77"/>
                <a:gd name="T31" fmla="*/ 27 h 48"/>
                <a:gd name="T32" fmla="*/ 43 w 77"/>
                <a:gd name="T33" fmla="*/ 30 h 48"/>
                <a:gd name="T34" fmla="*/ 46 w 77"/>
                <a:gd name="T35" fmla="*/ 29 h 48"/>
                <a:gd name="T36" fmla="*/ 49 w 77"/>
                <a:gd name="T37" fmla="*/ 24 h 48"/>
                <a:gd name="T38" fmla="*/ 53 w 77"/>
                <a:gd name="T39" fmla="*/ 20 h 48"/>
                <a:gd name="T40" fmla="*/ 60 w 77"/>
                <a:gd name="T41" fmla="*/ 15 h 48"/>
                <a:gd name="T42" fmla="*/ 66 w 77"/>
                <a:gd name="T43" fmla="*/ 13 h 48"/>
                <a:gd name="T44" fmla="*/ 68 w 77"/>
                <a:gd name="T45" fmla="*/ 15 h 48"/>
                <a:gd name="T46" fmla="*/ 71 w 77"/>
                <a:gd name="T47" fmla="*/ 17 h 48"/>
                <a:gd name="T48" fmla="*/ 75 w 77"/>
                <a:gd name="T49" fmla="*/ 18 h 48"/>
                <a:gd name="T50" fmla="*/ 77 w 77"/>
                <a:gd name="T51" fmla="*/ 20 h 48"/>
                <a:gd name="T52" fmla="*/ 76 w 77"/>
                <a:gd name="T53" fmla="*/ 25 h 48"/>
                <a:gd name="T54" fmla="*/ 74 w 77"/>
                <a:gd name="T55" fmla="*/ 30 h 48"/>
                <a:gd name="T56" fmla="*/ 69 w 77"/>
                <a:gd name="T57" fmla="*/ 29 h 48"/>
                <a:gd name="T58" fmla="*/ 62 w 77"/>
                <a:gd name="T59" fmla="*/ 27 h 48"/>
                <a:gd name="T60" fmla="*/ 58 w 77"/>
                <a:gd name="T61" fmla="*/ 27 h 48"/>
                <a:gd name="T62" fmla="*/ 54 w 77"/>
                <a:gd name="T63" fmla="*/ 30 h 48"/>
                <a:gd name="T64" fmla="*/ 54 w 77"/>
                <a:gd name="T65" fmla="*/ 34 h 48"/>
                <a:gd name="T66" fmla="*/ 56 w 77"/>
                <a:gd name="T67" fmla="*/ 37 h 48"/>
                <a:gd name="T68" fmla="*/ 61 w 77"/>
                <a:gd name="T69" fmla="*/ 39 h 48"/>
                <a:gd name="T70" fmla="*/ 63 w 77"/>
                <a:gd name="T71" fmla="*/ 44 h 48"/>
                <a:gd name="T72" fmla="*/ 62 w 77"/>
                <a:gd name="T73" fmla="*/ 47 h 48"/>
                <a:gd name="T74" fmla="*/ 58 w 77"/>
                <a:gd name="T75" fmla="*/ 48 h 48"/>
                <a:gd name="T76" fmla="*/ 53 w 77"/>
                <a:gd name="T77" fmla="*/ 44 h 48"/>
                <a:gd name="T78" fmla="*/ 50 w 77"/>
                <a:gd name="T79" fmla="*/ 42 h 48"/>
                <a:gd name="T80" fmla="*/ 46 w 77"/>
                <a:gd name="T81" fmla="*/ 39 h 48"/>
                <a:gd name="T82" fmla="*/ 45 w 77"/>
                <a:gd name="T83" fmla="*/ 39 h 48"/>
                <a:gd name="T84" fmla="*/ 45 w 77"/>
                <a:gd name="T85" fmla="*/ 41 h 48"/>
                <a:gd name="T86" fmla="*/ 44 w 77"/>
                <a:gd name="T87" fmla="*/ 42 h 48"/>
                <a:gd name="T88" fmla="*/ 41 w 77"/>
                <a:gd name="T89" fmla="*/ 42 h 48"/>
                <a:gd name="T90" fmla="*/ 38 w 77"/>
                <a:gd name="T91" fmla="*/ 36 h 48"/>
                <a:gd name="T92" fmla="*/ 30 w 77"/>
                <a:gd name="T93" fmla="*/ 32 h 48"/>
                <a:gd name="T94" fmla="*/ 20 w 77"/>
                <a:gd name="T95" fmla="*/ 34 h 48"/>
                <a:gd name="T96" fmla="*/ 13 w 77"/>
                <a:gd name="T97" fmla="*/ 35 h 48"/>
                <a:gd name="T98" fmla="*/ 6 w 77"/>
                <a:gd name="T99" fmla="*/ 34 h 48"/>
                <a:gd name="T100" fmla="*/ 2 w 77"/>
                <a:gd name="T101" fmla="*/ 33 h 48"/>
                <a:gd name="T102" fmla="*/ 0 w 77"/>
                <a:gd name="T103" fmla="*/ 27 h 48"/>
                <a:gd name="T104" fmla="*/ 1 w 77"/>
                <a:gd name="T105" fmla="*/ 25 h 48"/>
                <a:gd name="T106" fmla="*/ 6 w 77"/>
                <a:gd name="T107" fmla="*/ 23 h 48"/>
                <a:gd name="T108" fmla="*/ 9 w 77"/>
                <a:gd name="T109" fmla="*/ 20 h 48"/>
                <a:gd name="T110" fmla="*/ 14 w 77"/>
                <a:gd name="T111" fmla="*/ 17 h 48"/>
                <a:gd name="T112" fmla="*/ 18 w 77"/>
                <a:gd name="T113" fmla="*/ 15 h 48"/>
                <a:gd name="T114" fmla="*/ 20 w 77"/>
                <a:gd name="T115" fmla="*/ 1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7" h="48">
                  <a:moveTo>
                    <a:pt x="51" y="0"/>
                  </a:moveTo>
                  <a:lnTo>
                    <a:pt x="50" y="0"/>
                  </a:lnTo>
                  <a:lnTo>
                    <a:pt x="50" y="1"/>
                  </a:lnTo>
                  <a:lnTo>
                    <a:pt x="49" y="1"/>
                  </a:lnTo>
                  <a:lnTo>
                    <a:pt x="49" y="1"/>
                  </a:lnTo>
                  <a:lnTo>
                    <a:pt x="49" y="2"/>
                  </a:lnTo>
                  <a:lnTo>
                    <a:pt x="48" y="2"/>
                  </a:lnTo>
                  <a:lnTo>
                    <a:pt x="48" y="2"/>
                  </a:lnTo>
                  <a:lnTo>
                    <a:pt x="48" y="3"/>
                  </a:lnTo>
                  <a:lnTo>
                    <a:pt x="48" y="3"/>
                  </a:lnTo>
                  <a:lnTo>
                    <a:pt x="46" y="4"/>
                  </a:lnTo>
                  <a:lnTo>
                    <a:pt x="46" y="4"/>
                  </a:lnTo>
                  <a:lnTo>
                    <a:pt x="46" y="4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8" y="5"/>
                  </a:lnTo>
                  <a:lnTo>
                    <a:pt x="48" y="5"/>
                  </a:lnTo>
                  <a:lnTo>
                    <a:pt x="49" y="5"/>
                  </a:lnTo>
                  <a:lnTo>
                    <a:pt x="49" y="4"/>
                  </a:lnTo>
                  <a:lnTo>
                    <a:pt x="50" y="4"/>
                  </a:lnTo>
                  <a:lnTo>
                    <a:pt x="50" y="4"/>
                  </a:lnTo>
                  <a:lnTo>
                    <a:pt x="51" y="3"/>
                  </a:lnTo>
                  <a:lnTo>
                    <a:pt x="51" y="3"/>
                  </a:lnTo>
                  <a:lnTo>
                    <a:pt x="51" y="3"/>
                  </a:lnTo>
                  <a:lnTo>
                    <a:pt x="52" y="2"/>
                  </a:lnTo>
                  <a:lnTo>
                    <a:pt x="52" y="2"/>
                  </a:lnTo>
                  <a:lnTo>
                    <a:pt x="52" y="2"/>
                  </a:lnTo>
                  <a:lnTo>
                    <a:pt x="53" y="2"/>
                  </a:lnTo>
                  <a:lnTo>
                    <a:pt x="53" y="2"/>
                  </a:lnTo>
                  <a:lnTo>
                    <a:pt x="53" y="2"/>
                  </a:lnTo>
                  <a:lnTo>
                    <a:pt x="53" y="2"/>
                  </a:lnTo>
                  <a:lnTo>
                    <a:pt x="53" y="2"/>
                  </a:lnTo>
                  <a:lnTo>
                    <a:pt x="53" y="3"/>
                  </a:lnTo>
                  <a:lnTo>
                    <a:pt x="54" y="3"/>
                  </a:lnTo>
                  <a:lnTo>
                    <a:pt x="54" y="4"/>
                  </a:lnTo>
                  <a:lnTo>
                    <a:pt x="54" y="4"/>
                  </a:lnTo>
                  <a:lnTo>
                    <a:pt x="54" y="5"/>
                  </a:lnTo>
                  <a:lnTo>
                    <a:pt x="55" y="5"/>
                  </a:lnTo>
                  <a:lnTo>
                    <a:pt x="55" y="6"/>
                  </a:lnTo>
                  <a:lnTo>
                    <a:pt x="56" y="6"/>
                  </a:lnTo>
                  <a:lnTo>
                    <a:pt x="56" y="7"/>
                  </a:lnTo>
                  <a:lnTo>
                    <a:pt x="57" y="7"/>
                  </a:lnTo>
                  <a:lnTo>
                    <a:pt x="57" y="8"/>
                  </a:lnTo>
                  <a:lnTo>
                    <a:pt x="58" y="8"/>
                  </a:lnTo>
                  <a:lnTo>
                    <a:pt x="58" y="9"/>
                  </a:lnTo>
                  <a:lnTo>
                    <a:pt x="59" y="9"/>
                  </a:lnTo>
                  <a:lnTo>
                    <a:pt x="59" y="9"/>
                  </a:lnTo>
                  <a:lnTo>
                    <a:pt x="60" y="9"/>
                  </a:lnTo>
                  <a:lnTo>
                    <a:pt x="61" y="9"/>
                  </a:lnTo>
                  <a:lnTo>
                    <a:pt x="61" y="9"/>
                  </a:lnTo>
                  <a:lnTo>
                    <a:pt x="62" y="9"/>
                  </a:lnTo>
                  <a:lnTo>
                    <a:pt x="62" y="9"/>
                  </a:lnTo>
                  <a:lnTo>
                    <a:pt x="62" y="9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6" y="8"/>
                  </a:lnTo>
                  <a:lnTo>
                    <a:pt x="66" y="8"/>
                  </a:lnTo>
                  <a:lnTo>
                    <a:pt x="66" y="8"/>
                  </a:lnTo>
                  <a:lnTo>
                    <a:pt x="66" y="8"/>
                  </a:lnTo>
                  <a:lnTo>
                    <a:pt x="66" y="9"/>
                  </a:lnTo>
                  <a:lnTo>
                    <a:pt x="66" y="9"/>
                  </a:lnTo>
                  <a:lnTo>
                    <a:pt x="64" y="9"/>
                  </a:lnTo>
                  <a:lnTo>
                    <a:pt x="64" y="9"/>
                  </a:lnTo>
                  <a:lnTo>
                    <a:pt x="64" y="9"/>
                  </a:lnTo>
                  <a:lnTo>
                    <a:pt x="63" y="11"/>
                  </a:lnTo>
                  <a:lnTo>
                    <a:pt x="63" y="11"/>
                  </a:lnTo>
                  <a:lnTo>
                    <a:pt x="63" y="11"/>
                  </a:lnTo>
                  <a:lnTo>
                    <a:pt x="62" y="11"/>
                  </a:lnTo>
                  <a:lnTo>
                    <a:pt x="62" y="11"/>
                  </a:lnTo>
                  <a:lnTo>
                    <a:pt x="61" y="11"/>
                  </a:lnTo>
                  <a:lnTo>
                    <a:pt x="61" y="12"/>
                  </a:lnTo>
                  <a:lnTo>
                    <a:pt x="61" y="12"/>
                  </a:lnTo>
                  <a:lnTo>
                    <a:pt x="60" y="12"/>
                  </a:lnTo>
                  <a:lnTo>
                    <a:pt x="59" y="12"/>
                  </a:lnTo>
                  <a:lnTo>
                    <a:pt x="59" y="12"/>
                  </a:lnTo>
                  <a:lnTo>
                    <a:pt x="58" y="13"/>
                  </a:lnTo>
                  <a:lnTo>
                    <a:pt x="57" y="13"/>
                  </a:lnTo>
                  <a:lnTo>
                    <a:pt x="56" y="13"/>
                  </a:lnTo>
                  <a:lnTo>
                    <a:pt x="55" y="13"/>
                  </a:lnTo>
                  <a:lnTo>
                    <a:pt x="54" y="13"/>
                  </a:lnTo>
                  <a:lnTo>
                    <a:pt x="53" y="14"/>
                  </a:lnTo>
                  <a:lnTo>
                    <a:pt x="52" y="14"/>
                  </a:lnTo>
                  <a:lnTo>
                    <a:pt x="51" y="14"/>
                  </a:lnTo>
                  <a:lnTo>
                    <a:pt x="50" y="14"/>
                  </a:lnTo>
                  <a:lnTo>
                    <a:pt x="49" y="15"/>
                  </a:lnTo>
                  <a:lnTo>
                    <a:pt x="48" y="15"/>
                  </a:lnTo>
                  <a:lnTo>
                    <a:pt x="48" y="15"/>
                  </a:lnTo>
                  <a:lnTo>
                    <a:pt x="46" y="15"/>
                  </a:lnTo>
                  <a:lnTo>
                    <a:pt x="45" y="15"/>
                  </a:lnTo>
                  <a:lnTo>
                    <a:pt x="44" y="15"/>
                  </a:lnTo>
                  <a:lnTo>
                    <a:pt x="44" y="15"/>
                  </a:lnTo>
                  <a:lnTo>
                    <a:pt x="43" y="16"/>
                  </a:lnTo>
                  <a:lnTo>
                    <a:pt x="42" y="16"/>
                  </a:lnTo>
                  <a:lnTo>
                    <a:pt x="42" y="16"/>
                  </a:lnTo>
                  <a:lnTo>
                    <a:pt x="41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40" y="19"/>
                  </a:lnTo>
                  <a:lnTo>
                    <a:pt x="40" y="19"/>
                  </a:lnTo>
                  <a:lnTo>
                    <a:pt x="40" y="19"/>
                  </a:lnTo>
                  <a:lnTo>
                    <a:pt x="40" y="19"/>
                  </a:lnTo>
                  <a:lnTo>
                    <a:pt x="40" y="19"/>
                  </a:lnTo>
                  <a:lnTo>
                    <a:pt x="41" y="19"/>
                  </a:lnTo>
                  <a:lnTo>
                    <a:pt x="41" y="19"/>
                  </a:lnTo>
                  <a:lnTo>
                    <a:pt x="41" y="19"/>
                  </a:lnTo>
                  <a:lnTo>
                    <a:pt x="41" y="20"/>
                  </a:lnTo>
                  <a:lnTo>
                    <a:pt x="42" y="20"/>
                  </a:lnTo>
                  <a:lnTo>
                    <a:pt x="42" y="20"/>
                  </a:lnTo>
                  <a:lnTo>
                    <a:pt x="42" y="20"/>
                  </a:lnTo>
                  <a:lnTo>
                    <a:pt x="43" y="19"/>
                  </a:lnTo>
                  <a:lnTo>
                    <a:pt x="43" y="19"/>
                  </a:lnTo>
                  <a:lnTo>
                    <a:pt x="44" y="19"/>
                  </a:lnTo>
                  <a:lnTo>
                    <a:pt x="44" y="20"/>
                  </a:lnTo>
                  <a:lnTo>
                    <a:pt x="44" y="20"/>
                  </a:lnTo>
                  <a:lnTo>
                    <a:pt x="45" y="20"/>
                  </a:lnTo>
                  <a:lnTo>
                    <a:pt x="45" y="20"/>
                  </a:lnTo>
                  <a:lnTo>
                    <a:pt x="45" y="20"/>
                  </a:lnTo>
                  <a:lnTo>
                    <a:pt x="45" y="20"/>
                  </a:lnTo>
                  <a:lnTo>
                    <a:pt x="45" y="21"/>
                  </a:lnTo>
                  <a:lnTo>
                    <a:pt x="45" y="21"/>
                  </a:lnTo>
                  <a:lnTo>
                    <a:pt x="45" y="21"/>
                  </a:lnTo>
                  <a:lnTo>
                    <a:pt x="45" y="22"/>
                  </a:lnTo>
                  <a:lnTo>
                    <a:pt x="45" y="22"/>
                  </a:lnTo>
                  <a:lnTo>
                    <a:pt x="45" y="22"/>
                  </a:lnTo>
                  <a:lnTo>
                    <a:pt x="45" y="23"/>
                  </a:lnTo>
                  <a:lnTo>
                    <a:pt x="45" y="23"/>
                  </a:lnTo>
                  <a:lnTo>
                    <a:pt x="45" y="24"/>
                  </a:lnTo>
                  <a:lnTo>
                    <a:pt x="45" y="24"/>
                  </a:lnTo>
                  <a:lnTo>
                    <a:pt x="45" y="24"/>
                  </a:lnTo>
                  <a:lnTo>
                    <a:pt x="44" y="25"/>
                  </a:lnTo>
                  <a:lnTo>
                    <a:pt x="44" y="25"/>
                  </a:lnTo>
                  <a:lnTo>
                    <a:pt x="44" y="25"/>
                  </a:lnTo>
                  <a:lnTo>
                    <a:pt x="44" y="26"/>
                  </a:lnTo>
                  <a:lnTo>
                    <a:pt x="43" y="26"/>
                  </a:lnTo>
                  <a:lnTo>
                    <a:pt x="43" y="26"/>
                  </a:lnTo>
                  <a:lnTo>
                    <a:pt x="43" y="27"/>
                  </a:lnTo>
                  <a:lnTo>
                    <a:pt x="43" y="27"/>
                  </a:lnTo>
                  <a:lnTo>
                    <a:pt x="43" y="27"/>
                  </a:lnTo>
                  <a:lnTo>
                    <a:pt x="43" y="29"/>
                  </a:lnTo>
                  <a:lnTo>
                    <a:pt x="42" y="29"/>
                  </a:lnTo>
                  <a:lnTo>
                    <a:pt x="42" y="29"/>
                  </a:lnTo>
                  <a:lnTo>
                    <a:pt x="42" y="29"/>
                  </a:lnTo>
                  <a:lnTo>
                    <a:pt x="42" y="30"/>
                  </a:lnTo>
                  <a:lnTo>
                    <a:pt x="43" y="30"/>
                  </a:lnTo>
                  <a:lnTo>
                    <a:pt x="43" y="30"/>
                  </a:lnTo>
                  <a:lnTo>
                    <a:pt x="43" y="30"/>
                  </a:lnTo>
                  <a:lnTo>
                    <a:pt x="43" y="30"/>
                  </a:lnTo>
                  <a:lnTo>
                    <a:pt x="43" y="30"/>
                  </a:lnTo>
                  <a:lnTo>
                    <a:pt x="44" y="30"/>
                  </a:lnTo>
                  <a:lnTo>
                    <a:pt x="44" y="30"/>
                  </a:lnTo>
                  <a:lnTo>
                    <a:pt x="44" y="30"/>
                  </a:lnTo>
                  <a:lnTo>
                    <a:pt x="44" y="30"/>
                  </a:lnTo>
                  <a:lnTo>
                    <a:pt x="45" y="30"/>
                  </a:lnTo>
                  <a:lnTo>
                    <a:pt x="45" y="29"/>
                  </a:lnTo>
                  <a:lnTo>
                    <a:pt x="45" y="29"/>
                  </a:lnTo>
                  <a:lnTo>
                    <a:pt x="46" y="29"/>
                  </a:lnTo>
                  <a:lnTo>
                    <a:pt x="46" y="29"/>
                  </a:lnTo>
                  <a:lnTo>
                    <a:pt x="46" y="27"/>
                  </a:lnTo>
                  <a:lnTo>
                    <a:pt x="46" y="27"/>
                  </a:lnTo>
                  <a:lnTo>
                    <a:pt x="46" y="27"/>
                  </a:lnTo>
                  <a:lnTo>
                    <a:pt x="48" y="26"/>
                  </a:lnTo>
                  <a:lnTo>
                    <a:pt x="48" y="26"/>
                  </a:lnTo>
                  <a:lnTo>
                    <a:pt x="48" y="25"/>
                  </a:lnTo>
                  <a:lnTo>
                    <a:pt x="48" y="25"/>
                  </a:lnTo>
                  <a:lnTo>
                    <a:pt x="49" y="24"/>
                  </a:lnTo>
                  <a:lnTo>
                    <a:pt x="49" y="24"/>
                  </a:lnTo>
                  <a:lnTo>
                    <a:pt x="49" y="23"/>
                  </a:lnTo>
                  <a:lnTo>
                    <a:pt x="49" y="23"/>
                  </a:lnTo>
                  <a:lnTo>
                    <a:pt x="50" y="22"/>
                  </a:lnTo>
                  <a:lnTo>
                    <a:pt x="50" y="22"/>
                  </a:lnTo>
                  <a:lnTo>
                    <a:pt x="51" y="22"/>
                  </a:lnTo>
                  <a:lnTo>
                    <a:pt x="51" y="21"/>
                  </a:lnTo>
                  <a:lnTo>
                    <a:pt x="52" y="21"/>
                  </a:lnTo>
                  <a:lnTo>
                    <a:pt x="52" y="21"/>
                  </a:lnTo>
                  <a:lnTo>
                    <a:pt x="53" y="20"/>
                  </a:lnTo>
                  <a:lnTo>
                    <a:pt x="53" y="20"/>
                  </a:lnTo>
                  <a:lnTo>
                    <a:pt x="54" y="20"/>
                  </a:lnTo>
                  <a:lnTo>
                    <a:pt x="55" y="19"/>
                  </a:lnTo>
                  <a:lnTo>
                    <a:pt x="55" y="19"/>
                  </a:lnTo>
                  <a:lnTo>
                    <a:pt x="56" y="18"/>
                  </a:lnTo>
                  <a:lnTo>
                    <a:pt x="57" y="18"/>
                  </a:lnTo>
                  <a:lnTo>
                    <a:pt x="58" y="17"/>
                  </a:lnTo>
                  <a:lnTo>
                    <a:pt x="58" y="17"/>
                  </a:lnTo>
                  <a:lnTo>
                    <a:pt x="59" y="16"/>
                  </a:lnTo>
                  <a:lnTo>
                    <a:pt x="60" y="16"/>
                  </a:lnTo>
                  <a:lnTo>
                    <a:pt x="60" y="15"/>
                  </a:lnTo>
                  <a:lnTo>
                    <a:pt x="61" y="15"/>
                  </a:lnTo>
                  <a:lnTo>
                    <a:pt x="62" y="14"/>
                  </a:lnTo>
                  <a:lnTo>
                    <a:pt x="63" y="14"/>
                  </a:lnTo>
                  <a:lnTo>
                    <a:pt x="63" y="13"/>
                  </a:lnTo>
                  <a:lnTo>
                    <a:pt x="64" y="13"/>
                  </a:lnTo>
                  <a:lnTo>
                    <a:pt x="64" y="13"/>
                  </a:lnTo>
                  <a:lnTo>
                    <a:pt x="64" y="13"/>
                  </a:lnTo>
                  <a:lnTo>
                    <a:pt x="66" y="13"/>
                  </a:lnTo>
                  <a:lnTo>
                    <a:pt x="66" y="13"/>
                  </a:lnTo>
                  <a:lnTo>
                    <a:pt x="66" y="13"/>
                  </a:lnTo>
                  <a:lnTo>
                    <a:pt x="66" y="13"/>
                  </a:lnTo>
                  <a:lnTo>
                    <a:pt x="66" y="13"/>
                  </a:lnTo>
                  <a:lnTo>
                    <a:pt x="67" y="13"/>
                  </a:lnTo>
                  <a:lnTo>
                    <a:pt x="67" y="13"/>
                  </a:lnTo>
                  <a:lnTo>
                    <a:pt x="67" y="13"/>
                  </a:lnTo>
                  <a:lnTo>
                    <a:pt x="67" y="14"/>
                  </a:lnTo>
                  <a:lnTo>
                    <a:pt x="67" y="14"/>
                  </a:lnTo>
                  <a:lnTo>
                    <a:pt x="68" y="14"/>
                  </a:lnTo>
                  <a:lnTo>
                    <a:pt x="68" y="14"/>
                  </a:lnTo>
                  <a:lnTo>
                    <a:pt x="68" y="15"/>
                  </a:lnTo>
                  <a:lnTo>
                    <a:pt x="69" y="15"/>
                  </a:lnTo>
                  <a:lnTo>
                    <a:pt x="69" y="15"/>
                  </a:lnTo>
                  <a:lnTo>
                    <a:pt x="69" y="16"/>
                  </a:lnTo>
                  <a:lnTo>
                    <a:pt x="69" y="16"/>
                  </a:lnTo>
                  <a:lnTo>
                    <a:pt x="70" y="16"/>
                  </a:lnTo>
                  <a:lnTo>
                    <a:pt x="70" y="16"/>
                  </a:lnTo>
                  <a:lnTo>
                    <a:pt x="70" y="17"/>
                  </a:lnTo>
                  <a:lnTo>
                    <a:pt x="70" y="17"/>
                  </a:lnTo>
                  <a:lnTo>
                    <a:pt x="71" y="17"/>
                  </a:lnTo>
                  <a:lnTo>
                    <a:pt x="71" y="17"/>
                  </a:lnTo>
                  <a:lnTo>
                    <a:pt x="71" y="18"/>
                  </a:lnTo>
                  <a:lnTo>
                    <a:pt x="72" y="18"/>
                  </a:lnTo>
                  <a:lnTo>
                    <a:pt x="72" y="18"/>
                  </a:lnTo>
                  <a:lnTo>
                    <a:pt x="73" y="18"/>
                  </a:lnTo>
                  <a:lnTo>
                    <a:pt x="73" y="18"/>
                  </a:lnTo>
                  <a:lnTo>
                    <a:pt x="74" y="18"/>
                  </a:lnTo>
                  <a:lnTo>
                    <a:pt x="74" y="18"/>
                  </a:lnTo>
                  <a:lnTo>
                    <a:pt x="75" y="18"/>
                  </a:lnTo>
                  <a:lnTo>
                    <a:pt x="75" y="18"/>
                  </a:lnTo>
                  <a:lnTo>
                    <a:pt x="75" y="18"/>
                  </a:lnTo>
                  <a:lnTo>
                    <a:pt x="75" y="18"/>
                  </a:lnTo>
                  <a:lnTo>
                    <a:pt x="76" y="18"/>
                  </a:lnTo>
                  <a:lnTo>
                    <a:pt x="76" y="19"/>
                  </a:lnTo>
                  <a:lnTo>
                    <a:pt x="76" y="19"/>
                  </a:lnTo>
                  <a:lnTo>
                    <a:pt x="76" y="19"/>
                  </a:lnTo>
                  <a:lnTo>
                    <a:pt x="76" y="19"/>
                  </a:lnTo>
                  <a:lnTo>
                    <a:pt x="76" y="19"/>
                  </a:lnTo>
                  <a:lnTo>
                    <a:pt x="76" y="20"/>
                  </a:lnTo>
                  <a:lnTo>
                    <a:pt x="76" y="20"/>
                  </a:lnTo>
                  <a:lnTo>
                    <a:pt x="77" y="20"/>
                  </a:lnTo>
                  <a:lnTo>
                    <a:pt x="77" y="21"/>
                  </a:lnTo>
                  <a:lnTo>
                    <a:pt x="77" y="21"/>
                  </a:lnTo>
                  <a:lnTo>
                    <a:pt x="77" y="22"/>
                  </a:lnTo>
                  <a:lnTo>
                    <a:pt x="77" y="22"/>
                  </a:lnTo>
                  <a:lnTo>
                    <a:pt x="77" y="23"/>
                  </a:lnTo>
                  <a:lnTo>
                    <a:pt x="77" y="23"/>
                  </a:lnTo>
                  <a:lnTo>
                    <a:pt x="77" y="24"/>
                  </a:lnTo>
                  <a:lnTo>
                    <a:pt x="76" y="24"/>
                  </a:lnTo>
                  <a:lnTo>
                    <a:pt x="76" y="25"/>
                  </a:lnTo>
                  <a:lnTo>
                    <a:pt x="76" y="25"/>
                  </a:lnTo>
                  <a:lnTo>
                    <a:pt x="76" y="26"/>
                  </a:lnTo>
                  <a:lnTo>
                    <a:pt x="76" y="26"/>
                  </a:lnTo>
                  <a:lnTo>
                    <a:pt x="76" y="27"/>
                  </a:lnTo>
                  <a:lnTo>
                    <a:pt x="75" y="27"/>
                  </a:lnTo>
                  <a:lnTo>
                    <a:pt x="75" y="29"/>
                  </a:lnTo>
                  <a:lnTo>
                    <a:pt x="75" y="29"/>
                  </a:lnTo>
                  <a:lnTo>
                    <a:pt x="75" y="29"/>
                  </a:lnTo>
                  <a:lnTo>
                    <a:pt x="74" y="29"/>
                  </a:lnTo>
                  <a:lnTo>
                    <a:pt x="74" y="29"/>
                  </a:lnTo>
                  <a:lnTo>
                    <a:pt x="74" y="30"/>
                  </a:lnTo>
                  <a:lnTo>
                    <a:pt x="73" y="30"/>
                  </a:lnTo>
                  <a:lnTo>
                    <a:pt x="73" y="30"/>
                  </a:lnTo>
                  <a:lnTo>
                    <a:pt x="72" y="30"/>
                  </a:lnTo>
                  <a:lnTo>
                    <a:pt x="72" y="30"/>
                  </a:lnTo>
                  <a:lnTo>
                    <a:pt x="71" y="30"/>
                  </a:lnTo>
                  <a:lnTo>
                    <a:pt x="71" y="30"/>
                  </a:lnTo>
                  <a:lnTo>
                    <a:pt x="70" y="30"/>
                  </a:lnTo>
                  <a:lnTo>
                    <a:pt x="70" y="30"/>
                  </a:lnTo>
                  <a:lnTo>
                    <a:pt x="69" y="29"/>
                  </a:lnTo>
                  <a:lnTo>
                    <a:pt x="69" y="29"/>
                  </a:lnTo>
                  <a:lnTo>
                    <a:pt x="68" y="29"/>
                  </a:lnTo>
                  <a:lnTo>
                    <a:pt x="67" y="29"/>
                  </a:lnTo>
                  <a:lnTo>
                    <a:pt x="67" y="29"/>
                  </a:lnTo>
                  <a:lnTo>
                    <a:pt x="66" y="29"/>
                  </a:lnTo>
                  <a:lnTo>
                    <a:pt x="64" y="27"/>
                  </a:lnTo>
                  <a:lnTo>
                    <a:pt x="64" y="27"/>
                  </a:lnTo>
                  <a:lnTo>
                    <a:pt x="63" y="27"/>
                  </a:lnTo>
                  <a:lnTo>
                    <a:pt x="63" y="27"/>
                  </a:lnTo>
                  <a:lnTo>
                    <a:pt x="62" y="27"/>
                  </a:lnTo>
                  <a:lnTo>
                    <a:pt x="62" y="27"/>
                  </a:lnTo>
                  <a:lnTo>
                    <a:pt x="61" y="27"/>
                  </a:lnTo>
                  <a:lnTo>
                    <a:pt x="61" y="27"/>
                  </a:lnTo>
                  <a:lnTo>
                    <a:pt x="60" y="27"/>
                  </a:lnTo>
                  <a:lnTo>
                    <a:pt x="60" y="27"/>
                  </a:lnTo>
                  <a:lnTo>
                    <a:pt x="60" y="27"/>
                  </a:lnTo>
                  <a:lnTo>
                    <a:pt x="59" y="27"/>
                  </a:lnTo>
                  <a:lnTo>
                    <a:pt x="59" y="27"/>
                  </a:lnTo>
                  <a:lnTo>
                    <a:pt x="58" y="27"/>
                  </a:lnTo>
                  <a:lnTo>
                    <a:pt x="58" y="27"/>
                  </a:lnTo>
                  <a:lnTo>
                    <a:pt x="58" y="27"/>
                  </a:lnTo>
                  <a:lnTo>
                    <a:pt x="57" y="27"/>
                  </a:lnTo>
                  <a:lnTo>
                    <a:pt x="57" y="27"/>
                  </a:lnTo>
                  <a:lnTo>
                    <a:pt x="57" y="27"/>
                  </a:lnTo>
                  <a:lnTo>
                    <a:pt x="56" y="29"/>
                  </a:lnTo>
                  <a:lnTo>
                    <a:pt x="56" y="29"/>
                  </a:lnTo>
                  <a:lnTo>
                    <a:pt x="55" y="29"/>
                  </a:lnTo>
                  <a:lnTo>
                    <a:pt x="55" y="29"/>
                  </a:lnTo>
                  <a:lnTo>
                    <a:pt x="55" y="30"/>
                  </a:lnTo>
                  <a:lnTo>
                    <a:pt x="55" y="30"/>
                  </a:lnTo>
                  <a:lnTo>
                    <a:pt x="54" y="30"/>
                  </a:lnTo>
                  <a:lnTo>
                    <a:pt x="54" y="30"/>
                  </a:lnTo>
                  <a:lnTo>
                    <a:pt x="54" y="31"/>
                  </a:lnTo>
                  <a:lnTo>
                    <a:pt x="54" y="31"/>
                  </a:lnTo>
                  <a:lnTo>
                    <a:pt x="54" y="31"/>
                  </a:lnTo>
                  <a:lnTo>
                    <a:pt x="54" y="32"/>
                  </a:lnTo>
                  <a:lnTo>
                    <a:pt x="54" y="32"/>
                  </a:lnTo>
                  <a:lnTo>
                    <a:pt x="54" y="33"/>
                  </a:lnTo>
                  <a:lnTo>
                    <a:pt x="54" y="33"/>
                  </a:lnTo>
                  <a:lnTo>
                    <a:pt x="54" y="33"/>
                  </a:lnTo>
                  <a:lnTo>
                    <a:pt x="54" y="34"/>
                  </a:lnTo>
                  <a:lnTo>
                    <a:pt x="54" y="34"/>
                  </a:lnTo>
                  <a:lnTo>
                    <a:pt x="55" y="34"/>
                  </a:lnTo>
                  <a:lnTo>
                    <a:pt x="55" y="35"/>
                  </a:lnTo>
                  <a:lnTo>
                    <a:pt x="55" y="35"/>
                  </a:lnTo>
                  <a:lnTo>
                    <a:pt x="55" y="35"/>
                  </a:lnTo>
                  <a:lnTo>
                    <a:pt x="55" y="36"/>
                  </a:lnTo>
                  <a:lnTo>
                    <a:pt x="55" y="36"/>
                  </a:lnTo>
                  <a:lnTo>
                    <a:pt x="56" y="36"/>
                  </a:lnTo>
                  <a:lnTo>
                    <a:pt x="56" y="36"/>
                  </a:lnTo>
                  <a:lnTo>
                    <a:pt x="56" y="37"/>
                  </a:lnTo>
                  <a:lnTo>
                    <a:pt x="57" y="37"/>
                  </a:lnTo>
                  <a:lnTo>
                    <a:pt x="57" y="37"/>
                  </a:lnTo>
                  <a:lnTo>
                    <a:pt x="58" y="37"/>
                  </a:lnTo>
                  <a:lnTo>
                    <a:pt x="58" y="38"/>
                  </a:lnTo>
                  <a:lnTo>
                    <a:pt x="59" y="38"/>
                  </a:lnTo>
                  <a:lnTo>
                    <a:pt x="59" y="38"/>
                  </a:lnTo>
                  <a:lnTo>
                    <a:pt x="60" y="38"/>
                  </a:lnTo>
                  <a:lnTo>
                    <a:pt x="60" y="39"/>
                  </a:lnTo>
                  <a:lnTo>
                    <a:pt x="61" y="39"/>
                  </a:lnTo>
                  <a:lnTo>
                    <a:pt x="61" y="39"/>
                  </a:lnTo>
                  <a:lnTo>
                    <a:pt x="62" y="40"/>
                  </a:lnTo>
                  <a:lnTo>
                    <a:pt x="62" y="40"/>
                  </a:lnTo>
                  <a:lnTo>
                    <a:pt x="62" y="41"/>
                  </a:lnTo>
                  <a:lnTo>
                    <a:pt x="62" y="41"/>
                  </a:lnTo>
                  <a:lnTo>
                    <a:pt x="63" y="41"/>
                  </a:lnTo>
                  <a:lnTo>
                    <a:pt x="63" y="42"/>
                  </a:lnTo>
                  <a:lnTo>
                    <a:pt x="63" y="42"/>
                  </a:lnTo>
                  <a:lnTo>
                    <a:pt x="63" y="43"/>
                  </a:lnTo>
                  <a:lnTo>
                    <a:pt x="63" y="43"/>
                  </a:lnTo>
                  <a:lnTo>
                    <a:pt x="63" y="44"/>
                  </a:lnTo>
                  <a:lnTo>
                    <a:pt x="63" y="44"/>
                  </a:lnTo>
                  <a:lnTo>
                    <a:pt x="63" y="44"/>
                  </a:lnTo>
                  <a:lnTo>
                    <a:pt x="63" y="45"/>
                  </a:lnTo>
                  <a:lnTo>
                    <a:pt x="63" y="45"/>
                  </a:lnTo>
                  <a:lnTo>
                    <a:pt x="63" y="45"/>
                  </a:lnTo>
                  <a:lnTo>
                    <a:pt x="63" y="45"/>
                  </a:lnTo>
                  <a:lnTo>
                    <a:pt x="63" y="47"/>
                  </a:lnTo>
                  <a:lnTo>
                    <a:pt x="63" y="47"/>
                  </a:lnTo>
                  <a:lnTo>
                    <a:pt x="62" y="47"/>
                  </a:lnTo>
                  <a:lnTo>
                    <a:pt x="62" y="47"/>
                  </a:lnTo>
                  <a:lnTo>
                    <a:pt x="62" y="48"/>
                  </a:lnTo>
                  <a:lnTo>
                    <a:pt x="62" y="48"/>
                  </a:lnTo>
                  <a:lnTo>
                    <a:pt x="62" y="48"/>
                  </a:lnTo>
                  <a:lnTo>
                    <a:pt x="61" y="48"/>
                  </a:lnTo>
                  <a:lnTo>
                    <a:pt x="61" y="48"/>
                  </a:lnTo>
                  <a:lnTo>
                    <a:pt x="60" y="48"/>
                  </a:lnTo>
                  <a:lnTo>
                    <a:pt x="60" y="48"/>
                  </a:lnTo>
                  <a:lnTo>
                    <a:pt x="59" y="48"/>
                  </a:lnTo>
                  <a:lnTo>
                    <a:pt x="59" y="48"/>
                  </a:lnTo>
                  <a:lnTo>
                    <a:pt x="58" y="48"/>
                  </a:lnTo>
                  <a:lnTo>
                    <a:pt x="58" y="47"/>
                  </a:lnTo>
                  <a:lnTo>
                    <a:pt x="57" y="47"/>
                  </a:lnTo>
                  <a:lnTo>
                    <a:pt x="56" y="47"/>
                  </a:lnTo>
                  <a:lnTo>
                    <a:pt x="56" y="45"/>
                  </a:lnTo>
                  <a:lnTo>
                    <a:pt x="55" y="45"/>
                  </a:lnTo>
                  <a:lnTo>
                    <a:pt x="55" y="45"/>
                  </a:lnTo>
                  <a:lnTo>
                    <a:pt x="54" y="44"/>
                  </a:lnTo>
                  <a:lnTo>
                    <a:pt x="54" y="44"/>
                  </a:lnTo>
                  <a:lnTo>
                    <a:pt x="54" y="44"/>
                  </a:lnTo>
                  <a:lnTo>
                    <a:pt x="53" y="44"/>
                  </a:lnTo>
                  <a:lnTo>
                    <a:pt x="53" y="44"/>
                  </a:lnTo>
                  <a:lnTo>
                    <a:pt x="53" y="44"/>
                  </a:lnTo>
                  <a:lnTo>
                    <a:pt x="52" y="43"/>
                  </a:lnTo>
                  <a:lnTo>
                    <a:pt x="52" y="43"/>
                  </a:lnTo>
                  <a:lnTo>
                    <a:pt x="52" y="43"/>
                  </a:lnTo>
                  <a:lnTo>
                    <a:pt x="51" y="43"/>
                  </a:lnTo>
                  <a:lnTo>
                    <a:pt x="51" y="42"/>
                  </a:lnTo>
                  <a:lnTo>
                    <a:pt x="51" y="42"/>
                  </a:lnTo>
                  <a:lnTo>
                    <a:pt x="50" y="42"/>
                  </a:lnTo>
                  <a:lnTo>
                    <a:pt x="50" y="42"/>
                  </a:lnTo>
                  <a:lnTo>
                    <a:pt x="50" y="41"/>
                  </a:lnTo>
                  <a:lnTo>
                    <a:pt x="49" y="41"/>
                  </a:lnTo>
                  <a:lnTo>
                    <a:pt x="49" y="41"/>
                  </a:lnTo>
                  <a:lnTo>
                    <a:pt x="49" y="40"/>
                  </a:lnTo>
                  <a:lnTo>
                    <a:pt x="48" y="40"/>
                  </a:lnTo>
                  <a:lnTo>
                    <a:pt x="48" y="40"/>
                  </a:lnTo>
                  <a:lnTo>
                    <a:pt x="48" y="40"/>
                  </a:lnTo>
                  <a:lnTo>
                    <a:pt x="48" y="39"/>
                  </a:lnTo>
                  <a:lnTo>
                    <a:pt x="48" y="39"/>
                  </a:lnTo>
                  <a:lnTo>
                    <a:pt x="46" y="39"/>
                  </a:lnTo>
                  <a:lnTo>
                    <a:pt x="46" y="39"/>
                  </a:lnTo>
                  <a:lnTo>
                    <a:pt x="46" y="39"/>
                  </a:lnTo>
                  <a:lnTo>
                    <a:pt x="46" y="38"/>
                  </a:lnTo>
                  <a:lnTo>
                    <a:pt x="46" y="38"/>
                  </a:lnTo>
                  <a:lnTo>
                    <a:pt x="46" y="38"/>
                  </a:lnTo>
                  <a:lnTo>
                    <a:pt x="46" y="38"/>
                  </a:lnTo>
                  <a:lnTo>
                    <a:pt x="46" y="38"/>
                  </a:lnTo>
                  <a:lnTo>
                    <a:pt x="45" y="38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40"/>
                  </a:lnTo>
                  <a:lnTo>
                    <a:pt x="45" y="40"/>
                  </a:lnTo>
                  <a:lnTo>
                    <a:pt x="45" y="40"/>
                  </a:lnTo>
                  <a:lnTo>
                    <a:pt x="45" y="41"/>
                  </a:lnTo>
                  <a:lnTo>
                    <a:pt x="45" y="41"/>
                  </a:lnTo>
                  <a:lnTo>
                    <a:pt x="45" y="41"/>
                  </a:lnTo>
                  <a:lnTo>
                    <a:pt x="45" y="41"/>
                  </a:lnTo>
                  <a:lnTo>
                    <a:pt x="45" y="41"/>
                  </a:lnTo>
                  <a:lnTo>
                    <a:pt x="45" y="42"/>
                  </a:lnTo>
                  <a:lnTo>
                    <a:pt x="45" y="42"/>
                  </a:lnTo>
                  <a:lnTo>
                    <a:pt x="45" y="42"/>
                  </a:lnTo>
                  <a:lnTo>
                    <a:pt x="45" y="42"/>
                  </a:lnTo>
                  <a:lnTo>
                    <a:pt x="44" y="42"/>
                  </a:lnTo>
                  <a:lnTo>
                    <a:pt x="44" y="42"/>
                  </a:lnTo>
                  <a:lnTo>
                    <a:pt x="44" y="42"/>
                  </a:lnTo>
                  <a:lnTo>
                    <a:pt x="44" y="42"/>
                  </a:lnTo>
                  <a:lnTo>
                    <a:pt x="43" y="42"/>
                  </a:lnTo>
                  <a:lnTo>
                    <a:pt x="43" y="43"/>
                  </a:lnTo>
                  <a:lnTo>
                    <a:pt x="43" y="43"/>
                  </a:lnTo>
                  <a:lnTo>
                    <a:pt x="42" y="43"/>
                  </a:lnTo>
                  <a:lnTo>
                    <a:pt x="42" y="43"/>
                  </a:lnTo>
                  <a:lnTo>
                    <a:pt x="42" y="43"/>
                  </a:lnTo>
                  <a:lnTo>
                    <a:pt x="42" y="43"/>
                  </a:lnTo>
                  <a:lnTo>
                    <a:pt x="41" y="43"/>
                  </a:lnTo>
                  <a:lnTo>
                    <a:pt x="41" y="43"/>
                  </a:lnTo>
                  <a:lnTo>
                    <a:pt x="41" y="42"/>
                  </a:lnTo>
                  <a:lnTo>
                    <a:pt x="41" y="42"/>
                  </a:lnTo>
                  <a:lnTo>
                    <a:pt x="40" y="42"/>
                  </a:lnTo>
                  <a:lnTo>
                    <a:pt x="40" y="42"/>
                  </a:lnTo>
                  <a:lnTo>
                    <a:pt x="40" y="41"/>
                  </a:lnTo>
                  <a:lnTo>
                    <a:pt x="40" y="41"/>
                  </a:lnTo>
                  <a:lnTo>
                    <a:pt x="40" y="40"/>
                  </a:lnTo>
                  <a:lnTo>
                    <a:pt x="39" y="39"/>
                  </a:lnTo>
                  <a:lnTo>
                    <a:pt x="39" y="38"/>
                  </a:lnTo>
                  <a:lnTo>
                    <a:pt x="38" y="37"/>
                  </a:lnTo>
                  <a:lnTo>
                    <a:pt x="38" y="36"/>
                  </a:lnTo>
                  <a:lnTo>
                    <a:pt x="37" y="36"/>
                  </a:lnTo>
                  <a:lnTo>
                    <a:pt x="37" y="35"/>
                  </a:lnTo>
                  <a:lnTo>
                    <a:pt x="36" y="34"/>
                  </a:lnTo>
                  <a:lnTo>
                    <a:pt x="35" y="34"/>
                  </a:lnTo>
                  <a:lnTo>
                    <a:pt x="35" y="33"/>
                  </a:lnTo>
                  <a:lnTo>
                    <a:pt x="34" y="33"/>
                  </a:lnTo>
                  <a:lnTo>
                    <a:pt x="33" y="32"/>
                  </a:lnTo>
                  <a:lnTo>
                    <a:pt x="32" y="32"/>
                  </a:lnTo>
                  <a:lnTo>
                    <a:pt x="31" y="32"/>
                  </a:lnTo>
                  <a:lnTo>
                    <a:pt x="30" y="32"/>
                  </a:lnTo>
                  <a:lnTo>
                    <a:pt x="30" y="32"/>
                  </a:lnTo>
                  <a:lnTo>
                    <a:pt x="28" y="33"/>
                  </a:lnTo>
                  <a:lnTo>
                    <a:pt x="27" y="33"/>
                  </a:lnTo>
                  <a:lnTo>
                    <a:pt x="26" y="33"/>
                  </a:lnTo>
                  <a:lnTo>
                    <a:pt x="25" y="33"/>
                  </a:lnTo>
                  <a:lnTo>
                    <a:pt x="24" y="33"/>
                  </a:lnTo>
                  <a:lnTo>
                    <a:pt x="23" y="34"/>
                  </a:lnTo>
                  <a:lnTo>
                    <a:pt x="22" y="34"/>
                  </a:lnTo>
                  <a:lnTo>
                    <a:pt x="21" y="34"/>
                  </a:lnTo>
                  <a:lnTo>
                    <a:pt x="20" y="34"/>
                  </a:lnTo>
                  <a:lnTo>
                    <a:pt x="19" y="34"/>
                  </a:lnTo>
                  <a:lnTo>
                    <a:pt x="18" y="34"/>
                  </a:lnTo>
                  <a:lnTo>
                    <a:pt x="17" y="34"/>
                  </a:lnTo>
                  <a:lnTo>
                    <a:pt x="17" y="35"/>
                  </a:lnTo>
                  <a:lnTo>
                    <a:pt x="16" y="35"/>
                  </a:lnTo>
                  <a:lnTo>
                    <a:pt x="15" y="35"/>
                  </a:lnTo>
                  <a:lnTo>
                    <a:pt x="15" y="35"/>
                  </a:lnTo>
                  <a:lnTo>
                    <a:pt x="14" y="35"/>
                  </a:lnTo>
                  <a:lnTo>
                    <a:pt x="14" y="35"/>
                  </a:lnTo>
                  <a:lnTo>
                    <a:pt x="13" y="35"/>
                  </a:lnTo>
                  <a:lnTo>
                    <a:pt x="13" y="35"/>
                  </a:lnTo>
                  <a:lnTo>
                    <a:pt x="12" y="35"/>
                  </a:lnTo>
                  <a:lnTo>
                    <a:pt x="10" y="35"/>
                  </a:lnTo>
                  <a:lnTo>
                    <a:pt x="10" y="35"/>
                  </a:lnTo>
                  <a:lnTo>
                    <a:pt x="9" y="35"/>
                  </a:lnTo>
                  <a:lnTo>
                    <a:pt x="9" y="34"/>
                  </a:lnTo>
                  <a:lnTo>
                    <a:pt x="8" y="34"/>
                  </a:lnTo>
                  <a:lnTo>
                    <a:pt x="7" y="34"/>
                  </a:lnTo>
                  <a:lnTo>
                    <a:pt x="7" y="34"/>
                  </a:lnTo>
                  <a:lnTo>
                    <a:pt x="6" y="34"/>
                  </a:lnTo>
                  <a:lnTo>
                    <a:pt x="6" y="34"/>
                  </a:lnTo>
                  <a:lnTo>
                    <a:pt x="5" y="34"/>
                  </a:lnTo>
                  <a:lnTo>
                    <a:pt x="5" y="34"/>
                  </a:lnTo>
                  <a:lnTo>
                    <a:pt x="5" y="34"/>
                  </a:lnTo>
                  <a:lnTo>
                    <a:pt x="4" y="34"/>
                  </a:lnTo>
                  <a:lnTo>
                    <a:pt x="4" y="34"/>
                  </a:lnTo>
                  <a:lnTo>
                    <a:pt x="3" y="33"/>
                  </a:lnTo>
                  <a:lnTo>
                    <a:pt x="3" y="33"/>
                  </a:lnTo>
                  <a:lnTo>
                    <a:pt x="3" y="33"/>
                  </a:lnTo>
                  <a:lnTo>
                    <a:pt x="2" y="33"/>
                  </a:lnTo>
                  <a:lnTo>
                    <a:pt x="2" y="32"/>
                  </a:lnTo>
                  <a:lnTo>
                    <a:pt x="2" y="32"/>
                  </a:lnTo>
                  <a:lnTo>
                    <a:pt x="1" y="32"/>
                  </a:lnTo>
                  <a:lnTo>
                    <a:pt x="1" y="31"/>
                  </a:lnTo>
                  <a:lnTo>
                    <a:pt x="1" y="31"/>
                  </a:lnTo>
                  <a:lnTo>
                    <a:pt x="1" y="30"/>
                  </a:lnTo>
                  <a:lnTo>
                    <a:pt x="1" y="30"/>
                  </a:lnTo>
                  <a:lnTo>
                    <a:pt x="0" y="29"/>
                  </a:lnTo>
                  <a:lnTo>
                    <a:pt x="0" y="29"/>
                  </a:lnTo>
                  <a:lnTo>
                    <a:pt x="0" y="27"/>
                  </a:lnTo>
                  <a:lnTo>
                    <a:pt x="0" y="27"/>
                  </a:lnTo>
                  <a:lnTo>
                    <a:pt x="0" y="27"/>
                  </a:lnTo>
                  <a:lnTo>
                    <a:pt x="0" y="26"/>
                  </a:lnTo>
                  <a:lnTo>
                    <a:pt x="0" y="26"/>
                  </a:lnTo>
                  <a:lnTo>
                    <a:pt x="0" y="26"/>
                  </a:lnTo>
                  <a:lnTo>
                    <a:pt x="0" y="26"/>
                  </a:lnTo>
                  <a:lnTo>
                    <a:pt x="1" y="25"/>
                  </a:lnTo>
                  <a:lnTo>
                    <a:pt x="1" y="25"/>
                  </a:lnTo>
                  <a:lnTo>
                    <a:pt x="1" y="25"/>
                  </a:lnTo>
                  <a:lnTo>
                    <a:pt x="1" y="25"/>
                  </a:lnTo>
                  <a:lnTo>
                    <a:pt x="2" y="25"/>
                  </a:lnTo>
                  <a:lnTo>
                    <a:pt x="2" y="24"/>
                  </a:lnTo>
                  <a:lnTo>
                    <a:pt x="3" y="24"/>
                  </a:lnTo>
                  <a:lnTo>
                    <a:pt x="3" y="24"/>
                  </a:lnTo>
                  <a:lnTo>
                    <a:pt x="4" y="24"/>
                  </a:lnTo>
                  <a:lnTo>
                    <a:pt x="4" y="24"/>
                  </a:lnTo>
                  <a:lnTo>
                    <a:pt x="5" y="24"/>
                  </a:lnTo>
                  <a:lnTo>
                    <a:pt x="5" y="24"/>
                  </a:lnTo>
                  <a:lnTo>
                    <a:pt x="6" y="23"/>
                  </a:lnTo>
                  <a:lnTo>
                    <a:pt x="6" y="23"/>
                  </a:lnTo>
                  <a:lnTo>
                    <a:pt x="6" y="23"/>
                  </a:lnTo>
                  <a:lnTo>
                    <a:pt x="7" y="23"/>
                  </a:lnTo>
                  <a:lnTo>
                    <a:pt x="7" y="23"/>
                  </a:lnTo>
                  <a:lnTo>
                    <a:pt x="7" y="23"/>
                  </a:lnTo>
                  <a:lnTo>
                    <a:pt x="8" y="22"/>
                  </a:lnTo>
                  <a:lnTo>
                    <a:pt x="8" y="22"/>
                  </a:lnTo>
                  <a:lnTo>
                    <a:pt x="9" y="22"/>
                  </a:lnTo>
                  <a:lnTo>
                    <a:pt x="9" y="21"/>
                  </a:lnTo>
                  <a:lnTo>
                    <a:pt x="9" y="21"/>
                  </a:lnTo>
                  <a:lnTo>
                    <a:pt x="9" y="20"/>
                  </a:lnTo>
                  <a:lnTo>
                    <a:pt x="10" y="20"/>
                  </a:lnTo>
                  <a:lnTo>
                    <a:pt x="10" y="19"/>
                  </a:lnTo>
                  <a:lnTo>
                    <a:pt x="10" y="19"/>
                  </a:lnTo>
                  <a:lnTo>
                    <a:pt x="12" y="18"/>
                  </a:lnTo>
                  <a:lnTo>
                    <a:pt x="12" y="18"/>
                  </a:lnTo>
                  <a:lnTo>
                    <a:pt x="13" y="18"/>
                  </a:lnTo>
                  <a:lnTo>
                    <a:pt x="13" y="17"/>
                  </a:lnTo>
                  <a:lnTo>
                    <a:pt x="13" y="17"/>
                  </a:lnTo>
                  <a:lnTo>
                    <a:pt x="14" y="17"/>
                  </a:lnTo>
                  <a:lnTo>
                    <a:pt x="14" y="17"/>
                  </a:lnTo>
                  <a:lnTo>
                    <a:pt x="14" y="17"/>
                  </a:lnTo>
                  <a:lnTo>
                    <a:pt x="15" y="16"/>
                  </a:lnTo>
                  <a:lnTo>
                    <a:pt x="15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7" y="16"/>
                  </a:lnTo>
                  <a:lnTo>
                    <a:pt x="17" y="16"/>
                  </a:lnTo>
                  <a:lnTo>
                    <a:pt x="18" y="16"/>
                  </a:lnTo>
                  <a:lnTo>
                    <a:pt x="18" y="15"/>
                  </a:lnTo>
                  <a:lnTo>
                    <a:pt x="18" y="15"/>
                  </a:lnTo>
                  <a:lnTo>
                    <a:pt x="19" y="15"/>
                  </a:lnTo>
                  <a:lnTo>
                    <a:pt x="19" y="15"/>
                  </a:lnTo>
                  <a:lnTo>
                    <a:pt x="19" y="14"/>
                  </a:lnTo>
                  <a:lnTo>
                    <a:pt x="19" y="14"/>
                  </a:lnTo>
                  <a:lnTo>
                    <a:pt x="20" y="13"/>
                  </a:lnTo>
                  <a:lnTo>
                    <a:pt x="20" y="13"/>
                  </a:lnTo>
                  <a:lnTo>
                    <a:pt x="20" y="13"/>
                  </a:lnTo>
                  <a:lnTo>
                    <a:pt x="20" y="12"/>
                  </a:lnTo>
                  <a:lnTo>
                    <a:pt x="20" y="12"/>
                  </a:lnTo>
                  <a:lnTo>
                    <a:pt x="20" y="11"/>
                  </a:lnTo>
                  <a:lnTo>
                    <a:pt x="20" y="11"/>
                  </a:lnTo>
                  <a:lnTo>
                    <a:pt x="19" y="9"/>
                  </a:lnTo>
                  <a:lnTo>
                    <a:pt x="19" y="9"/>
                  </a:lnTo>
                  <a:lnTo>
                    <a:pt x="42" y="3"/>
                  </a:lnTo>
                  <a:lnTo>
                    <a:pt x="51" y="0"/>
                  </a:lnTo>
                  <a:lnTo>
                    <a:pt x="51" y="0"/>
                  </a:lnTo>
                  <a:lnTo>
                    <a:pt x="51" y="0"/>
                  </a:lnTo>
                  <a:lnTo>
                    <a:pt x="5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04" name="Freeform 693"/>
            <p:cNvSpPr>
              <a:spLocks/>
            </p:cNvSpPr>
            <p:nvPr/>
          </p:nvSpPr>
          <p:spPr bwMode="auto">
            <a:xfrm>
              <a:off x="8435975" y="4829175"/>
              <a:ext cx="3175" cy="3175"/>
            </a:xfrm>
            <a:custGeom>
              <a:avLst/>
              <a:gdLst>
                <a:gd name="T0" fmla="*/ 3 w 6"/>
                <a:gd name="T1" fmla="*/ 5 h 5"/>
                <a:gd name="T2" fmla="*/ 3 w 6"/>
                <a:gd name="T3" fmla="*/ 5 h 5"/>
                <a:gd name="T4" fmla="*/ 3 w 6"/>
                <a:gd name="T5" fmla="*/ 5 h 5"/>
                <a:gd name="T6" fmla="*/ 3 w 6"/>
                <a:gd name="T7" fmla="*/ 3 h 5"/>
                <a:gd name="T8" fmla="*/ 2 w 6"/>
                <a:gd name="T9" fmla="*/ 3 h 5"/>
                <a:gd name="T10" fmla="*/ 2 w 6"/>
                <a:gd name="T11" fmla="*/ 3 h 5"/>
                <a:gd name="T12" fmla="*/ 2 w 6"/>
                <a:gd name="T13" fmla="*/ 3 h 5"/>
                <a:gd name="T14" fmla="*/ 1 w 6"/>
                <a:gd name="T15" fmla="*/ 2 h 5"/>
                <a:gd name="T16" fmla="*/ 1 w 6"/>
                <a:gd name="T17" fmla="*/ 2 h 5"/>
                <a:gd name="T18" fmla="*/ 1 w 6"/>
                <a:gd name="T19" fmla="*/ 2 h 5"/>
                <a:gd name="T20" fmla="*/ 0 w 6"/>
                <a:gd name="T21" fmla="*/ 2 h 5"/>
                <a:gd name="T22" fmla="*/ 0 w 6"/>
                <a:gd name="T23" fmla="*/ 2 h 5"/>
                <a:gd name="T24" fmla="*/ 0 w 6"/>
                <a:gd name="T25" fmla="*/ 2 h 5"/>
                <a:gd name="T26" fmla="*/ 0 w 6"/>
                <a:gd name="T27" fmla="*/ 2 h 5"/>
                <a:gd name="T28" fmla="*/ 0 w 6"/>
                <a:gd name="T29" fmla="*/ 2 h 5"/>
                <a:gd name="T30" fmla="*/ 0 w 6"/>
                <a:gd name="T31" fmla="*/ 1 h 5"/>
                <a:gd name="T32" fmla="*/ 0 w 6"/>
                <a:gd name="T33" fmla="*/ 1 h 5"/>
                <a:gd name="T34" fmla="*/ 0 w 6"/>
                <a:gd name="T35" fmla="*/ 1 h 5"/>
                <a:gd name="T36" fmla="*/ 1 w 6"/>
                <a:gd name="T37" fmla="*/ 1 h 5"/>
                <a:gd name="T38" fmla="*/ 1 w 6"/>
                <a:gd name="T39" fmla="*/ 0 h 5"/>
                <a:gd name="T40" fmla="*/ 2 w 6"/>
                <a:gd name="T41" fmla="*/ 0 h 5"/>
                <a:gd name="T42" fmla="*/ 2 w 6"/>
                <a:gd name="T43" fmla="*/ 0 h 5"/>
                <a:gd name="T44" fmla="*/ 3 w 6"/>
                <a:gd name="T45" fmla="*/ 0 h 5"/>
                <a:gd name="T46" fmla="*/ 3 w 6"/>
                <a:gd name="T47" fmla="*/ 0 h 5"/>
                <a:gd name="T48" fmla="*/ 4 w 6"/>
                <a:gd name="T49" fmla="*/ 0 h 5"/>
                <a:gd name="T50" fmla="*/ 4 w 6"/>
                <a:gd name="T51" fmla="*/ 0 h 5"/>
                <a:gd name="T52" fmla="*/ 4 w 6"/>
                <a:gd name="T53" fmla="*/ 0 h 5"/>
                <a:gd name="T54" fmla="*/ 4 w 6"/>
                <a:gd name="T55" fmla="*/ 0 h 5"/>
                <a:gd name="T56" fmla="*/ 5 w 6"/>
                <a:gd name="T57" fmla="*/ 1 h 5"/>
                <a:gd name="T58" fmla="*/ 5 w 6"/>
                <a:gd name="T59" fmla="*/ 1 h 5"/>
                <a:gd name="T60" fmla="*/ 5 w 6"/>
                <a:gd name="T61" fmla="*/ 1 h 5"/>
                <a:gd name="T62" fmla="*/ 5 w 6"/>
                <a:gd name="T63" fmla="*/ 1 h 5"/>
                <a:gd name="T64" fmla="*/ 5 w 6"/>
                <a:gd name="T65" fmla="*/ 2 h 5"/>
                <a:gd name="T66" fmla="*/ 5 w 6"/>
                <a:gd name="T67" fmla="*/ 2 h 5"/>
                <a:gd name="T68" fmla="*/ 5 w 6"/>
                <a:gd name="T69" fmla="*/ 2 h 5"/>
                <a:gd name="T70" fmla="*/ 6 w 6"/>
                <a:gd name="T71" fmla="*/ 3 h 5"/>
                <a:gd name="T72" fmla="*/ 6 w 6"/>
                <a:gd name="T73" fmla="*/ 3 h 5"/>
                <a:gd name="T74" fmla="*/ 6 w 6"/>
                <a:gd name="T75" fmla="*/ 5 h 5"/>
                <a:gd name="T76" fmla="*/ 6 w 6"/>
                <a:gd name="T77" fmla="*/ 5 h 5"/>
                <a:gd name="T78" fmla="*/ 6 w 6"/>
                <a:gd name="T79" fmla="*/ 5 h 5"/>
                <a:gd name="T80" fmla="*/ 6 w 6"/>
                <a:gd name="T81" fmla="*/ 5 h 5"/>
                <a:gd name="T82" fmla="*/ 5 w 6"/>
                <a:gd name="T83" fmla="*/ 5 h 5"/>
                <a:gd name="T84" fmla="*/ 5 w 6"/>
                <a:gd name="T85" fmla="*/ 5 h 5"/>
                <a:gd name="T86" fmla="*/ 5 w 6"/>
                <a:gd name="T87" fmla="*/ 5 h 5"/>
                <a:gd name="T88" fmla="*/ 4 w 6"/>
                <a:gd name="T89" fmla="*/ 5 h 5"/>
                <a:gd name="T90" fmla="*/ 4 w 6"/>
                <a:gd name="T91" fmla="*/ 5 h 5"/>
                <a:gd name="T92" fmla="*/ 3 w 6"/>
                <a:gd name="T93" fmla="*/ 5 h 5"/>
                <a:gd name="T94" fmla="*/ 3 w 6"/>
                <a:gd name="T95" fmla="*/ 5 h 5"/>
                <a:gd name="T96" fmla="*/ 3 w 6"/>
                <a:gd name="T97" fmla="*/ 5 h 5"/>
                <a:gd name="T98" fmla="*/ 3 w 6"/>
                <a:gd name="T99" fmla="*/ 5 h 5"/>
                <a:gd name="T100" fmla="*/ 3 w 6"/>
                <a:gd name="T101" fmla="*/ 5 h 5"/>
                <a:gd name="T102" fmla="*/ 3 w 6"/>
                <a:gd name="T103" fmla="*/ 5 h 5"/>
                <a:gd name="T104" fmla="*/ 3 w 6"/>
                <a:gd name="T105" fmla="*/ 5 h 5"/>
                <a:gd name="T106" fmla="*/ 3 w 6"/>
                <a:gd name="T107" fmla="*/ 5 h 5"/>
                <a:gd name="T108" fmla="*/ 3 w 6"/>
                <a:gd name="T109" fmla="*/ 5 h 5"/>
                <a:gd name="T110" fmla="*/ 3 w 6"/>
                <a:gd name="T111" fmla="*/ 5 h 5"/>
                <a:gd name="T112" fmla="*/ 3 w 6"/>
                <a:gd name="T113" fmla="*/ 5 h 5"/>
                <a:gd name="T114" fmla="*/ 3 w 6"/>
                <a:gd name="T11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" h="5">
                  <a:moveTo>
                    <a:pt x="3" y="5"/>
                  </a:move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05" name="Freeform 694"/>
            <p:cNvSpPr>
              <a:spLocks/>
            </p:cNvSpPr>
            <p:nvPr/>
          </p:nvSpPr>
          <p:spPr bwMode="auto">
            <a:xfrm>
              <a:off x="8442325" y="4835525"/>
              <a:ext cx="17463" cy="14288"/>
            </a:xfrm>
            <a:custGeom>
              <a:avLst/>
              <a:gdLst>
                <a:gd name="T0" fmla="*/ 0 w 33"/>
                <a:gd name="T1" fmla="*/ 20 h 26"/>
                <a:gd name="T2" fmla="*/ 1 w 33"/>
                <a:gd name="T3" fmla="*/ 18 h 26"/>
                <a:gd name="T4" fmla="*/ 4 w 33"/>
                <a:gd name="T5" fmla="*/ 16 h 26"/>
                <a:gd name="T6" fmla="*/ 6 w 33"/>
                <a:gd name="T7" fmla="*/ 15 h 26"/>
                <a:gd name="T8" fmla="*/ 8 w 33"/>
                <a:gd name="T9" fmla="*/ 12 h 26"/>
                <a:gd name="T10" fmla="*/ 11 w 33"/>
                <a:gd name="T11" fmla="*/ 9 h 26"/>
                <a:gd name="T12" fmla="*/ 12 w 33"/>
                <a:gd name="T13" fmla="*/ 9 h 26"/>
                <a:gd name="T14" fmla="*/ 13 w 33"/>
                <a:gd name="T15" fmla="*/ 11 h 26"/>
                <a:gd name="T16" fmla="*/ 15 w 33"/>
                <a:gd name="T17" fmla="*/ 11 h 26"/>
                <a:gd name="T18" fmla="*/ 16 w 33"/>
                <a:gd name="T19" fmla="*/ 11 h 26"/>
                <a:gd name="T20" fmla="*/ 18 w 33"/>
                <a:gd name="T21" fmla="*/ 11 h 26"/>
                <a:gd name="T22" fmla="*/ 20 w 33"/>
                <a:gd name="T23" fmla="*/ 9 h 26"/>
                <a:gd name="T24" fmla="*/ 23 w 33"/>
                <a:gd name="T25" fmla="*/ 7 h 26"/>
                <a:gd name="T26" fmla="*/ 24 w 33"/>
                <a:gd name="T27" fmla="*/ 5 h 26"/>
                <a:gd name="T28" fmla="*/ 25 w 33"/>
                <a:gd name="T29" fmla="*/ 4 h 26"/>
                <a:gd name="T30" fmla="*/ 27 w 33"/>
                <a:gd name="T31" fmla="*/ 2 h 26"/>
                <a:gd name="T32" fmla="*/ 28 w 33"/>
                <a:gd name="T33" fmla="*/ 1 h 26"/>
                <a:gd name="T34" fmla="*/ 30 w 33"/>
                <a:gd name="T35" fmla="*/ 0 h 26"/>
                <a:gd name="T36" fmla="*/ 31 w 33"/>
                <a:gd name="T37" fmla="*/ 0 h 26"/>
                <a:gd name="T38" fmla="*/ 32 w 33"/>
                <a:gd name="T39" fmla="*/ 1 h 26"/>
                <a:gd name="T40" fmla="*/ 33 w 33"/>
                <a:gd name="T41" fmla="*/ 2 h 26"/>
                <a:gd name="T42" fmla="*/ 33 w 33"/>
                <a:gd name="T43" fmla="*/ 3 h 26"/>
                <a:gd name="T44" fmla="*/ 32 w 33"/>
                <a:gd name="T45" fmla="*/ 4 h 26"/>
                <a:gd name="T46" fmla="*/ 30 w 33"/>
                <a:gd name="T47" fmla="*/ 6 h 26"/>
                <a:gd name="T48" fmla="*/ 28 w 33"/>
                <a:gd name="T49" fmla="*/ 7 h 26"/>
                <a:gd name="T50" fmla="*/ 27 w 33"/>
                <a:gd name="T51" fmla="*/ 8 h 26"/>
                <a:gd name="T52" fmla="*/ 28 w 33"/>
                <a:gd name="T53" fmla="*/ 9 h 26"/>
                <a:gd name="T54" fmla="*/ 28 w 33"/>
                <a:gd name="T55" fmla="*/ 12 h 26"/>
                <a:gd name="T56" fmla="*/ 28 w 33"/>
                <a:gd name="T57" fmla="*/ 14 h 26"/>
                <a:gd name="T58" fmla="*/ 28 w 33"/>
                <a:gd name="T59" fmla="*/ 16 h 26"/>
                <a:gd name="T60" fmla="*/ 28 w 33"/>
                <a:gd name="T61" fmla="*/ 18 h 26"/>
                <a:gd name="T62" fmla="*/ 28 w 33"/>
                <a:gd name="T63" fmla="*/ 20 h 26"/>
                <a:gd name="T64" fmla="*/ 26 w 33"/>
                <a:gd name="T65" fmla="*/ 22 h 26"/>
                <a:gd name="T66" fmla="*/ 24 w 33"/>
                <a:gd name="T67" fmla="*/ 23 h 26"/>
                <a:gd name="T68" fmla="*/ 23 w 33"/>
                <a:gd name="T69" fmla="*/ 22 h 26"/>
                <a:gd name="T70" fmla="*/ 22 w 33"/>
                <a:gd name="T71" fmla="*/ 21 h 26"/>
                <a:gd name="T72" fmla="*/ 22 w 33"/>
                <a:gd name="T73" fmla="*/ 20 h 26"/>
                <a:gd name="T74" fmla="*/ 20 w 33"/>
                <a:gd name="T75" fmla="*/ 19 h 26"/>
                <a:gd name="T76" fmla="*/ 18 w 33"/>
                <a:gd name="T77" fmla="*/ 20 h 26"/>
                <a:gd name="T78" fmla="*/ 17 w 33"/>
                <a:gd name="T79" fmla="*/ 21 h 26"/>
                <a:gd name="T80" fmla="*/ 16 w 33"/>
                <a:gd name="T81" fmla="*/ 22 h 26"/>
                <a:gd name="T82" fmla="*/ 15 w 33"/>
                <a:gd name="T83" fmla="*/ 23 h 26"/>
                <a:gd name="T84" fmla="*/ 14 w 33"/>
                <a:gd name="T85" fmla="*/ 24 h 26"/>
                <a:gd name="T86" fmla="*/ 12 w 33"/>
                <a:gd name="T87" fmla="*/ 24 h 26"/>
                <a:gd name="T88" fmla="*/ 11 w 33"/>
                <a:gd name="T89" fmla="*/ 24 h 26"/>
                <a:gd name="T90" fmla="*/ 8 w 33"/>
                <a:gd name="T91" fmla="*/ 25 h 26"/>
                <a:gd name="T92" fmla="*/ 6 w 33"/>
                <a:gd name="T93" fmla="*/ 25 h 26"/>
                <a:gd name="T94" fmla="*/ 4 w 33"/>
                <a:gd name="T95" fmla="*/ 25 h 26"/>
                <a:gd name="T96" fmla="*/ 2 w 33"/>
                <a:gd name="T97" fmla="*/ 26 h 26"/>
                <a:gd name="T98" fmla="*/ 1 w 33"/>
                <a:gd name="T99" fmla="*/ 26 h 26"/>
                <a:gd name="T100" fmla="*/ 0 w 33"/>
                <a:gd name="T101" fmla="*/ 25 h 26"/>
                <a:gd name="T102" fmla="*/ 0 w 33"/>
                <a:gd name="T103" fmla="*/ 24 h 26"/>
                <a:gd name="T104" fmla="*/ 0 w 33"/>
                <a:gd name="T105" fmla="*/ 22 h 26"/>
                <a:gd name="T106" fmla="*/ 0 w 33"/>
                <a:gd name="T107" fmla="*/ 21 h 26"/>
                <a:gd name="T108" fmla="*/ 0 w 33"/>
                <a:gd name="T109" fmla="*/ 2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33" h="26">
                  <a:moveTo>
                    <a:pt x="0" y="20"/>
                  </a:move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1" y="19"/>
                  </a:lnTo>
                  <a:lnTo>
                    <a:pt x="1" y="19"/>
                  </a:lnTo>
                  <a:lnTo>
                    <a:pt x="1" y="19"/>
                  </a:lnTo>
                  <a:lnTo>
                    <a:pt x="1" y="18"/>
                  </a:lnTo>
                  <a:lnTo>
                    <a:pt x="2" y="18"/>
                  </a:lnTo>
                  <a:lnTo>
                    <a:pt x="2" y="17"/>
                  </a:lnTo>
                  <a:lnTo>
                    <a:pt x="2" y="17"/>
                  </a:lnTo>
                  <a:lnTo>
                    <a:pt x="4" y="17"/>
                  </a:lnTo>
                  <a:lnTo>
                    <a:pt x="4" y="16"/>
                  </a:lnTo>
                  <a:lnTo>
                    <a:pt x="4" y="16"/>
                  </a:lnTo>
                  <a:lnTo>
                    <a:pt x="5" y="16"/>
                  </a:lnTo>
                  <a:lnTo>
                    <a:pt x="5" y="15"/>
                  </a:lnTo>
                  <a:lnTo>
                    <a:pt x="6" y="15"/>
                  </a:lnTo>
                  <a:lnTo>
                    <a:pt x="6" y="15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3"/>
                  </a:lnTo>
                  <a:lnTo>
                    <a:pt x="8" y="12"/>
                  </a:lnTo>
                  <a:lnTo>
                    <a:pt x="8" y="12"/>
                  </a:lnTo>
                  <a:lnTo>
                    <a:pt x="9" y="11"/>
                  </a:lnTo>
                  <a:lnTo>
                    <a:pt x="9" y="11"/>
                  </a:lnTo>
                  <a:lnTo>
                    <a:pt x="10" y="11"/>
                  </a:lnTo>
                  <a:lnTo>
                    <a:pt x="10" y="9"/>
                  </a:lnTo>
                  <a:lnTo>
                    <a:pt x="11" y="9"/>
                  </a:lnTo>
                  <a:lnTo>
                    <a:pt x="11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3" y="9"/>
                  </a:lnTo>
                  <a:lnTo>
                    <a:pt x="13" y="11"/>
                  </a:lnTo>
                  <a:lnTo>
                    <a:pt x="13" y="11"/>
                  </a:lnTo>
                  <a:lnTo>
                    <a:pt x="13" y="11"/>
                  </a:lnTo>
                  <a:lnTo>
                    <a:pt x="13" y="11"/>
                  </a:lnTo>
                  <a:lnTo>
                    <a:pt x="14" y="11"/>
                  </a:lnTo>
                  <a:lnTo>
                    <a:pt x="14" y="11"/>
                  </a:lnTo>
                  <a:lnTo>
                    <a:pt x="14" y="11"/>
                  </a:lnTo>
                  <a:lnTo>
                    <a:pt x="14" y="11"/>
                  </a:lnTo>
                  <a:lnTo>
                    <a:pt x="15" y="11"/>
                  </a:lnTo>
                  <a:lnTo>
                    <a:pt x="15" y="11"/>
                  </a:lnTo>
                  <a:lnTo>
                    <a:pt x="15" y="11"/>
                  </a:lnTo>
                  <a:lnTo>
                    <a:pt x="15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9" y="9"/>
                  </a:lnTo>
                  <a:lnTo>
                    <a:pt x="19" y="9"/>
                  </a:lnTo>
                  <a:lnTo>
                    <a:pt x="19" y="9"/>
                  </a:lnTo>
                  <a:lnTo>
                    <a:pt x="20" y="9"/>
                  </a:lnTo>
                  <a:lnTo>
                    <a:pt x="20" y="9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3" y="7"/>
                  </a:lnTo>
                  <a:lnTo>
                    <a:pt x="23" y="7"/>
                  </a:lnTo>
                  <a:lnTo>
                    <a:pt x="23" y="7"/>
                  </a:lnTo>
                  <a:lnTo>
                    <a:pt x="23" y="6"/>
                  </a:lnTo>
                  <a:lnTo>
                    <a:pt x="24" y="6"/>
                  </a:lnTo>
                  <a:lnTo>
                    <a:pt x="24" y="6"/>
                  </a:lnTo>
                  <a:lnTo>
                    <a:pt x="24" y="5"/>
                  </a:lnTo>
                  <a:lnTo>
                    <a:pt x="24" y="5"/>
                  </a:lnTo>
                  <a:lnTo>
                    <a:pt x="25" y="5"/>
                  </a:lnTo>
                  <a:lnTo>
                    <a:pt x="25" y="4"/>
                  </a:lnTo>
                  <a:lnTo>
                    <a:pt x="25" y="4"/>
                  </a:lnTo>
                  <a:lnTo>
                    <a:pt x="25" y="4"/>
                  </a:lnTo>
                  <a:lnTo>
                    <a:pt x="26" y="3"/>
                  </a:lnTo>
                  <a:lnTo>
                    <a:pt x="26" y="3"/>
                  </a:lnTo>
                  <a:lnTo>
                    <a:pt x="26" y="3"/>
                  </a:lnTo>
                  <a:lnTo>
                    <a:pt x="27" y="3"/>
                  </a:lnTo>
                  <a:lnTo>
                    <a:pt x="27" y="2"/>
                  </a:lnTo>
                  <a:lnTo>
                    <a:pt x="27" y="2"/>
                  </a:lnTo>
                  <a:lnTo>
                    <a:pt x="27" y="2"/>
                  </a:lnTo>
                  <a:lnTo>
                    <a:pt x="28" y="2"/>
                  </a:lnTo>
                  <a:lnTo>
                    <a:pt x="28" y="1"/>
                  </a:lnTo>
                  <a:lnTo>
                    <a:pt x="28" y="1"/>
                  </a:lnTo>
                  <a:lnTo>
                    <a:pt x="29" y="1"/>
                  </a:lnTo>
                  <a:lnTo>
                    <a:pt x="29" y="1"/>
                  </a:lnTo>
                  <a:lnTo>
                    <a:pt x="29" y="0"/>
                  </a:lnTo>
                  <a:lnTo>
                    <a:pt x="29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2" y="0"/>
                  </a:lnTo>
                  <a:lnTo>
                    <a:pt x="32" y="0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3" y="1"/>
                  </a:lnTo>
                  <a:lnTo>
                    <a:pt x="33" y="2"/>
                  </a:lnTo>
                  <a:lnTo>
                    <a:pt x="33" y="2"/>
                  </a:lnTo>
                  <a:lnTo>
                    <a:pt x="33" y="2"/>
                  </a:lnTo>
                  <a:lnTo>
                    <a:pt x="33" y="2"/>
                  </a:lnTo>
                  <a:lnTo>
                    <a:pt x="33" y="2"/>
                  </a:lnTo>
                  <a:lnTo>
                    <a:pt x="33" y="3"/>
                  </a:lnTo>
                  <a:lnTo>
                    <a:pt x="33" y="3"/>
                  </a:lnTo>
                  <a:lnTo>
                    <a:pt x="33" y="3"/>
                  </a:lnTo>
                  <a:lnTo>
                    <a:pt x="33" y="4"/>
                  </a:lnTo>
                  <a:lnTo>
                    <a:pt x="32" y="4"/>
                  </a:lnTo>
                  <a:lnTo>
                    <a:pt x="32" y="4"/>
                  </a:lnTo>
                  <a:lnTo>
                    <a:pt x="32" y="4"/>
                  </a:lnTo>
                  <a:lnTo>
                    <a:pt x="31" y="5"/>
                  </a:lnTo>
                  <a:lnTo>
                    <a:pt x="31" y="5"/>
                  </a:lnTo>
                  <a:lnTo>
                    <a:pt x="30" y="5"/>
                  </a:lnTo>
                  <a:lnTo>
                    <a:pt x="30" y="5"/>
                  </a:lnTo>
                  <a:lnTo>
                    <a:pt x="30" y="6"/>
                  </a:lnTo>
                  <a:lnTo>
                    <a:pt x="29" y="6"/>
                  </a:lnTo>
                  <a:lnTo>
                    <a:pt x="29" y="6"/>
                  </a:lnTo>
                  <a:lnTo>
                    <a:pt x="29" y="6"/>
                  </a:lnTo>
                  <a:lnTo>
                    <a:pt x="28" y="6"/>
                  </a:lnTo>
                  <a:lnTo>
                    <a:pt x="28" y="7"/>
                  </a:lnTo>
                  <a:lnTo>
                    <a:pt x="28" y="7"/>
                  </a:lnTo>
                  <a:lnTo>
                    <a:pt x="28" y="7"/>
                  </a:lnTo>
                  <a:lnTo>
                    <a:pt x="28" y="7"/>
                  </a:lnTo>
                  <a:lnTo>
                    <a:pt x="27" y="7"/>
                  </a:lnTo>
                  <a:lnTo>
                    <a:pt x="27" y="8"/>
                  </a:lnTo>
                  <a:lnTo>
                    <a:pt x="28" y="8"/>
                  </a:lnTo>
                  <a:lnTo>
                    <a:pt x="28" y="8"/>
                  </a:lnTo>
                  <a:lnTo>
                    <a:pt x="28" y="9"/>
                  </a:lnTo>
                  <a:lnTo>
                    <a:pt x="28" y="9"/>
                  </a:lnTo>
                  <a:lnTo>
                    <a:pt x="28" y="9"/>
                  </a:lnTo>
                  <a:lnTo>
                    <a:pt x="28" y="9"/>
                  </a:lnTo>
                  <a:lnTo>
                    <a:pt x="28" y="11"/>
                  </a:lnTo>
                  <a:lnTo>
                    <a:pt x="28" y="11"/>
                  </a:lnTo>
                  <a:lnTo>
                    <a:pt x="28" y="11"/>
                  </a:lnTo>
                  <a:lnTo>
                    <a:pt x="28" y="12"/>
                  </a:lnTo>
                  <a:lnTo>
                    <a:pt x="28" y="12"/>
                  </a:lnTo>
                  <a:lnTo>
                    <a:pt x="28" y="12"/>
                  </a:lnTo>
                  <a:lnTo>
                    <a:pt x="28" y="13"/>
                  </a:lnTo>
                  <a:lnTo>
                    <a:pt x="28" y="13"/>
                  </a:lnTo>
                  <a:lnTo>
                    <a:pt x="28" y="14"/>
                  </a:lnTo>
                  <a:lnTo>
                    <a:pt x="28" y="14"/>
                  </a:lnTo>
                  <a:lnTo>
                    <a:pt x="28" y="15"/>
                  </a:lnTo>
                  <a:lnTo>
                    <a:pt x="28" y="15"/>
                  </a:lnTo>
                  <a:lnTo>
                    <a:pt x="28" y="15"/>
                  </a:lnTo>
                  <a:lnTo>
                    <a:pt x="28" y="16"/>
                  </a:lnTo>
                  <a:lnTo>
                    <a:pt x="28" y="16"/>
                  </a:lnTo>
                  <a:lnTo>
                    <a:pt x="28" y="17"/>
                  </a:lnTo>
                  <a:lnTo>
                    <a:pt x="28" y="17"/>
                  </a:lnTo>
                  <a:lnTo>
                    <a:pt x="28" y="18"/>
                  </a:lnTo>
                  <a:lnTo>
                    <a:pt x="28" y="18"/>
                  </a:lnTo>
                  <a:lnTo>
                    <a:pt x="28" y="19"/>
                  </a:lnTo>
                  <a:lnTo>
                    <a:pt x="28" y="19"/>
                  </a:lnTo>
                  <a:lnTo>
                    <a:pt x="28" y="20"/>
                  </a:lnTo>
                  <a:lnTo>
                    <a:pt x="28" y="20"/>
                  </a:lnTo>
                  <a:lnTo>
                    <a:pt x="28" y="20"/>
                  </a:lnTo>
                  <a:lnTo>
                    <a:pt x="27" y="21"/>
                  </a:lnTo>
                  <a:lnTo>
                    <a:pt x="27" y="21"/>
                  </a:lnTo>
                  <a:lnTo>
                    <a:pt x="27" y="21"/>
                  </a:lnTo>
                  <a:lnTo>
                    <a:pt x="27" y="22"/>
                  </a:lnTo>
                  <a:lnTo>
                    <a:pt x="26" y="22"/>
                  </a:lnTo>
                  <a:lnTo>
                    <a:pt x="26" y="22"/>
                  </a:lnTo>
                  <a:lnTo>
                    <a:pt x="26" y="22"/>
                  </a:lnTo>
                  <a:lnTo>
                    <a:pt x="25" y="22"/>
                  </a:lnTo>
                  <a:lnTo>
                    <a:pt x="25" y="23"/>
                  </a:lnTo>
                  <a:lnTo>
                    <a:pt x="24" y="23"/>
                  </a:lnTo>
                  <a:lnTo>
                    <a:pt x="24" y="23"/>
                  </a:lnTo>
                  <a:lnTo>
                    <a:pt x="24" y="23"/>
                  </a:lnTo>
                  <a:lnTo>
                    <a:pt x="23" y="23"/>
                  </a:lnTo>
                  <a:lnTo>
                    <a:pt x="23" y="23"/>
                  </a:lnTo>
                  <a:lnTo>
                    <a:pt x="23" y="22"/>
                  </a:lnTo>
                  <a:lnTo>
                    <a:pt x="23" y="22"/>
                  </a:lnTo>
                  <a:lnTo>
                    <a:pt x="23" y="22"/>
                  </a:lnTo>
                  <a:lnTo>
                    <a:pt x="23" y="22"/>
                  </a:lnTo>
                  <a:lnTo>
                    <a:pt x="23" y="21"/>
                  </a:lnTo>
                  <a:lnTo>
                    <a:pt x="22" y="21"/>
                  </a:lnTo>
                  <a:lnTo>
                    <a:pt x="22" y="21"/>
                  </a:lnTo>
                  <a:lnTo>
                    <a:pt x="22" y="20"/>
                  </a:lnTo>
                  <a:lnTo>
                    <a:pt x="22" y="20"/>
                  </a:lnTo>
                  <a:lnTo>
                    <a:pt x="22" y="20"/>
                  </a:lnTo>
                  <a:lnTo>
                    <a:pt x="22" y="20"/>
                  </a:lnTo>
                  <a:lnTo>
                    <a:pt x="22" y="19"/>
                  </a:lnTo>
                  <a:lnTo>
                    <a:pt x="22" y="19"/>
                  </a:lnTo>
                  <a:lnTo>
                    <a:pt x="22" y="19"/>
                  </a:lnTo>
                  <a:lnTo>
                    <a:pt x="20" y="19"/>
                  </a:lnTo>
                  <a:lnTo>
                    <a:pt x="20" y="19"/>
                  </a:lnTo>
                  <a:lnTo>
                    <a:pt x="20" y="19"/>
                  </a:lnTo>
                  <a:lnTo>
                    <a:pt x="19" y="19"/>
                  </a:lnTo>
                  <a:lnTo>
                    <a:pt x="19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7" y="20"/>
                  </a:lnTo>
                  <a:lnTo>
                    <a:pt x="17" y="21"/>
                  </a:lnTo>
                  <a:lnTo>
                    <a:pt x="17" y="21"/>
                  </a:lnTo>
                  <a:lnTo>
                    <a:pt x="17" y="21"/>
                  </a:lnTo>
                  <a:lnTo>
                    <a:pt x="16" y="21"/>
                  </a:lnTo>
                  <a:lnTo>
                    <a:pt x="16" y="21"/>
                  </a:lnTo>
                  <a:lnTo>
                    <a:pt x="16" y="21"/>
                  </a:lnTo>
                  <a:lnTo>
                    <a:pt x="16" y="21"/>
                  </a:lnTo>
                  <a:lnTo>
                    <a:pt x="16" y="22"/>
                  </a:lnTo>
                  <a:lnTo>
                    <a:pt x="15" y="22"/>
                  </a:lnTo>
                  <a:lnTo>
                    <a:pt x="15" y="22"/>
                  </a:lnTo>
                  <a:lnTo>
                    <a:pt x="15" y="22"/>
                  </a:lnTo>
                  <a:lnTo>
                    <a:pt x="15" y="23"/>
                  </a:lnTo>
                  <a:lnTo>
                    <a:pt x="15" y="23"/>
                  </a:lnTo>
                  <a:lnTo>
                    <a:pt x="14" y="23"/>
                  </a:lnTo>
                  <a:lnTo>
                    <a:pt x="14" y="23"/>
                  </a:lnTo>
                  <a:lnTo>
                    <a:pt x="14" y="23"/>
                  </a:lnTo>
                  <a:lnTo>
                    <a:pt x="14" y="24"/>
                  </a:lnTo>
                  <a:lnTo>
                    <a:pt x="14" y="24"/>
                  </a:lnTo>
                  <a:lnTo>
                    <a:pt x="13" y="24"/>
                  </a:lnTo>
                  <a:lnTo>
                    <a:pt x="13" y="24"/>
                  </a:lnTo>
                  <a:lnTo>
                    <a:pt x="13" y="24"/>
                  </a:lnTo>
                  <a:lnTo>
                    <a:pt x="13" y="24"/>
                  </a:lnTo>
                  <a:lnTo>
                    <a:pt x="12" y="24"/>
                  </a:lnTo>
                  <a:lnTo>
                    <a:pt x="12" y="24"/>
                  </a:lnTo>
                  <a:lnTo>
                    <a:pt x="12" y="24"/>
                  </a:lnTo>
                  <a:lnTo>
                    <a:pt x="11" y="24"/>
                  </a:lnTo>
                  <a:lnTo>
                    <a:pt x="11" y="24"/>
                  </a:lnTo>
                  <a:lnTo>
                    <a:pt x="11" y="24"/>
                  </a:lnTo>
                  <a:lnTo>
                    <a:pt x="10" y="25"/>
                  </a:lnTo>
                  <a:lnTo>
                    <a:pt x="10" y="25"/>
                  </a:lnTo>
                  <a:lnTo>
                    <a:pt x="9" y="25"/>
                  </a:lnTo>
                  <a:lnTo>
                    <a:pt x="9" y="25"/>
                  </a:lnTo>
                  <a:lnTo>
                    <a:pt x="8" y="25"/>
                  </a:lnTo>
                  <a:lnTo>
                    <a:pt x="8" y="25"/>
                  </a:lnTo>
                  <a:lnTo>
                    <a:pt x="8" y="25"/>
                  </a:lnTo>
                  <a:lnTo>
                    <a:pt x="7" y="25"/>
                  </a:lnTo>
                  <a:lnTo>
                    <a:pt x="7" y="25"/>
                  </a:lnTo>
                  <a:lnTo>
                    <a:pt x="6" y="25"/>
                  </a:lnTo>
                  <a:lnTo>
                    <a:pt x="6" y="25"/>
                  </a:lnTo>
                  <a:lnTo>
                    <a:pt x="6" y="25"/>
                  </a:lnTo>
                  <a:lnTo>
                    <a:pt x="5" y="25"/>
                  </a:lnTo>
                  <a:lnTo>
                    <a:pt x="5" y="25"/>
                  </a:lnTo>
                  <a:lnTo>
                    <a:pt x="4" y="25"/>
                  </a:lnTo>
                  <a:lnTo>
                    <a:pt x="4" y="26"/>
                  </a:lnTo>
                  <a:lnTo>
                    <a:pt x="2" y="26"/>
                  </a:lnTo>
                  <a:lnTo>
                    <a:pt x="2" y="26"/>
                  </a:lnTo>
                  <a:lnTo>
                    <a:pt x="2" y="26"/>
                  </a:lnTo>
                  <a:lnTo>
                    <a:pt x="2" y="26"/>
                  </a:lnTo>
                  <a:lnTo>
                    <a:pt x="1" y="26"/>
                  </a:lnTo>
                  <a:lnTo>
                    <a:pt x="1" y="26"/>
                  </a:lnTo>
                  <a:lnTo>
                    <a:pt x="1" y="26"/>
                  </a:lnTo>
                  <a:lnTo>
                    <a:pt x="1" y="26"/>
                  </a:lnTo>
                  <a:lnTo>
                    <a:pt x="1" y="26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0" y="22"/>
                  </a:lnTo>
                  <a:lnTo>
                    <a:pt x="0" y="22"/>
                  </a:lnTo>
                  <a:lnTo>
                    <a:pt x="0" y="22"/>
                  </a:lnTo>
                  <a:lnTo>
                    <a:pt x="0" y="22"/>
                  </a:lnTo>
                  <a:lnTo>
                    <a:pt x="0" y="21"/>
                  </a:lnTo>
                  <a:lnTo>
                    <a:pt x="0" y="21"/>
                  </a:lnTo>
                  <a:lnTo>
                    <a:pt x="0" y="21"/>
                  </a:lnTo>
                  <a:lnTo>
                    <a:pt x="0" y="21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06" name="Freeform 695"/>
            <p:cNvSpPr>
              <a:spLocks/>
            </p:cNvSpPr>
            <p:nvPr/>
          </p:nvSpPr>
          <p:spPr bwMode="auto">
            <a:xfrm>
              <a:off x="8464550" y="4840288"/>
              <a:ext cx="11113" cy="7938"/>
            </a:xfrm>
            <a:custGeom>
              <a:avLst/>
              <a:gdLst>
                <a:gd name="T0" fmla="*/ 1 w 22"/>
                <a:gd name="T1" fmla="*/ 7 h 16"/>
                <a:gd name="T2" fmla="*/ 1 w 22"/>
                <a:gd name="T3" fmla="*/ 6 h 16"/>
                <a:gd name="T4" fmla="*/ 0 w 22"/>
                <a:gd name="T5" fmla="*/ 4 h 16"/>
                <a:gd name="T6" fmla="*/ 1 w 22"/>
                <a:gd name="T7" fmla="*/ 3 h 16"/>
                <a:gd name="T8" fmla="*/ 2 w 22"/>
                <a:gd name="T9" fmla="*/ 1 h 16"/>
                <a:gd name="T10" fmla="*/ 3 w 22"/>
                <a:gd name="T11" fmla="*/ 1 h 16"/>
                <a:gd name="T12" fmla="*/ 4 w 22"/>
                <a:gd name="T13" fmla="*/ 0 h 16"/>
                <a:gd name="T14" fmla="*/ 5 w 22"/>
                <a:gd name="T15" fmla="*/ 1 h 16"/>
                <a:gd name="T16" fmla="*/ 6 w 22"/>
                <a:gd name="T17" fmla="*/ 1 h 16"/>
                <a:gd name="T18" fmla="*/ 8 w 22"/>
                <a:gd name="T19" fmla="*/ 1 h 16"/>
                <a:gd name="T20" fmla="*/ 9 w 22"/>
                <a:gd name="T21" fmla="*/ 1 h 16"/>
                <a:gd name="T22" fmla="*/ 10 w 22"/>
                <a:gd name="T23" fmla="*/ 1 h 16"/>
                <a:gd name="T24" fmla="*/ 12 w 22"/>
                <a:gd name="T25" fmla="*/ 0 h 16"/>
                <a:gd name="T26" fmla="*/ 13 w 22"/>
                <a:gd name="T27" fmla="*/ 0 h 16"/>
                <a:gd name="T28" fmla="*/ 15 w 22"/>
                <a:gd name="T29" fmla="*/ 0 h 16"/>
                <a:gd name="T30" fmla="*/ 17 w 22"/>
                <a:gd name="T31" fmla="*/ 1 h 16"/>
                <a:gd name="T32" fmla="*/ 18 w 22"/>
                <a:gd name="T33" fmla="*/ 1 h 16"/>
                <a:gd name="T34" fmla="*/ 20 w 22"/>
                <a:gd name="T35" fmla="*/ 3 h 16"/>
                <a:gd name="T36" fmla="*/ 21 w 22"/>
                <a:gd name="T37" fmla="*/ 4 h 16"/>
                <a:gd name="T38" fmla="*/ 22 w 22"/>
                <a:gd name="T39" fmla="*/ 5 h 16"/>
                <a:gd name="T40" fmla="*/ 22 w 22"/>
                <a:gd name="T41" fmla="*/ 7 h 16"/>
                <a:gd name="T42" fmla="*/ 22 w 22"/>
                <a:gd name="T43" fmla="*/ 8 h 16"/>
                <a:gd name="T44" fmla="*/ 22 w 22"/>
                <a:gd name="T45" fmla="*/ 8 h 16"/>
                <a:gd name="T46" fmla="*/ 22 w 22"/>
                <a:gd name="T47" fmla="*/ 9 h 16"/>
                <a:gd name="T48" fmla="*/ 22 w 22"/>
                <a:gd name="T49" fmla="*/ 10 h 16"/>
                <a:gd name="T50" fmla="*/ 22 w 22"/>
                <a:gd name="T51" fmla="*/ 11 h 16"/>
                <a:gd name="T52" fmla="*/ 22 w 22"/>
                <a:gd name="T53" fmla="*/ 12 h 16"/>
                <a:gd name="T54" fmla="*/ 22 w 22"/>
                <a:gd name="T55" fmla="*/ 13 h 16"/>
                <a:gd name="T56" fmla="*/ 21 w 22"/>
                <a:gd name="T57" fmla="*/ 14 h 16"/>
                <a:gd name="T58" fmla="*/ 20 w 22"/>
                <a:gd name="T59" fmla="*/ 14 h 16"/>
                <a:gd name="T60" fmla="*/ 18 w 22"/>
                <a:gd name="T61" fmla="*/ 15 h 16"/>
                <a:gd name="T62" fmla="*/ 17 w 22"/>
                <a:gd name="T63" fmla="*/ 16 h 16"/>
                <a:gd name="T64" fmla="*/ 16 w 22"/>
                <a:gd name="T65" fmla="*/ 16 h 16"/>
                <a:gd name="T66" fmla="*/ 15 w 22"/>
                <a:gd name="T67" fmla="*/ 15 h 16"/>
                <a:gd name="T68" fmla="*/ 13 w 22"/>
                <a:gd name="T69" fmla="*/ 14 h 16"/>
                <a:gd name="T70" fmla="*/ 13 w 22"/>
                <a:gd name="T71" fmla="*/ 13 h 16"/>
                <a:gd name="T72" fmla="*/ 12 w 22"/>
                <a:gd name="T73" fmla="*/ 12 h 16"/>
                <a:gd name="T74" fmla="*/ 11 w 22"/>
                <a:gd name="T75" fmla="*/ 12 h 16"/>
                <a:gd name="T76" fmla="*/ 9 w 22"/>
                <a:gd name="T77" fmla="*/ 11 h 16"/>
                <a:gd name="T78" fmla="*/ 7 w 22"/>
                <a:gd name="T79" fmla="*/ 10 h 16"/>
                <a:gd name="T80" fmla="*/ 6 w 22"/>
                <a:gd name="T81" fmla="*/ 9 h 16"/>
                <a:gd name="T82" fmla="*/ 4 w 22"/>
                <a:gd name="T83" fmla="*/ 9 h 16"/>
                <a:gd name="T84" fmla="*/ 3 w 22"/>
                <a:gd name="T85" fmla="*/ 8 h 16"/>
                <a:gd name="T86" fmla="*/ 2 w 22"/>
                <a:gd name="T87" fmla="*/ 7 h 16"/>
                <a:gd name="T88" fmla="*/ 2 w 22"/>
                <a:gd name="T89" fmla="*/ 7 h 16"/>
                <a:gd name="T90" fmla="*/ 2 w 22"/>
                <a:gd name="T91" fmla="*/ 7 h 16"/>
                <a:gd name="T92" fmla="*/ 2 w 22"/>
                <a:gd name="T93" fmla="*/ 7 h 16"/>
                <a:gd name="T94" fmla="*/ 2 w 22"/>
                <a:gd name="T95" fmla="*/ 7 h 16"/>
                <a:gd name="T96" fmla="*/ 1 w 22"/>
                <a:gd name="T97" fmla="*/ 9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2" h="16">
                  <a:moveTo>
                    <a:pt x="1" y="9"/>
                  </a:moveTo>
                  <a:lnTo>
                    <a:pt x="2" y="7"/>
                  </a:lnTo>
                  <a:lnTo>
                    <a:pt x="2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3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1" y="1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8" y="1"/>
                  </a:lnTo>
                  <a:lnTo>
                    <a:pt x="18" y="1"/>
                  </a:lnTo>
                  <a:lnTo>
                    <a:pt x="18" y="3"/>
                  </a:lnTo>
                  <a:lnTo>
                    <a:pt x="19" y="3"/>
                  </a:lnTo>
                  <a:lnTo>
                    <a:pt x="19" y="3"/>
                  </a:lnTo>
                  <a:lnTo>
                    <a:pt x="20" y="3"/>
                  </a:lnTo>
                  <a:lnTo>
                    <a:pt x="20" y="3"/>
                  </a:lnTo>
                  <a:lnTo>
                    <a:pt x="20" y="4"/>
                  </a:lnTo>
                  <a:lnTo>
                    <a:pt x="21" y="4"/>
                  </a:lnTo>
                  <a:lnTo>
                    <a:pt x="21" y="4"/>
                  </a:lnTo>
                  <a:lnTo>
                    <a:pt x="21" y="4"/>
                  </a:lnTo>
                  <a:lnTo>
                    <a:pt x="21" y="5"/>
                  </a:lnTo>
                  <a:lnTo>
                    <a:pt x="21" y="5"/>
                  </a:lnTo>
                  <a:lnTo>
                    <a:pt x="22" y="5"/>
                  </a:lnTo>
                  <a:lnTo>
                    <a:pt x="22" y="6"/>
                  </a:lnTo>
                  <a:lnTo>
                    <a:pt x="22" y="6"/>
                  </a:lnTo>
                  <a:lnTo>
                    <a:pt x="22" y="7"/>
                  </a:lnTo>
                  <a:lnTo>
                    <a:pt x="22" y="7"/>
                  </a:lnTo>
                  <a:lnTo>
                    <a:pt x="22" y="7"/>
                  </a:lnTo>
                  <a:lnTo>
                    <a:pt x="22" y="7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9"/>
                  </a:lnTo>
                  <a:lnTo>
                    <a:pt x="22" y="9"/>
                  </a:lnTo>
                  <a:lnTo>
                    <a:pt x="22" y="9"/>
                  </a:lnTo>
                  <a:lnTo>
                    <a:pt x="22" y="9"/>
                  </a:lnTo>
                  <a:lnTo>
                    <a:pt x="22" y="10"/>
                  </a:lnTo>
                  <a:lnTo>
                    <a:pt x="22" y="10"/>
                  </a:lnTo>
                  <a:lnTo>
                    <a:pt x="22" y="10"/>
                  </a:lnTo>
                  <a:lnTo>
                    <a:pt x="22" y="10"/>
                  </a:lnTo>
                  <a:lnTo>
                    <a:pt x="22" y="11"/>
                  </a:lnTo>
                  <a:lnTo>
                    <a:pt x="22" y="11"/>
                  </a:lnTo>
                  <a:lnTo>
                    <a:pt x="22" y="11"/>
                  </a:lnTo>
                  <a:lnTo>
                    <a:pt x="22" y="11"/>
                  </a:lnTo>
                  <a:lnTo>
                    <a:pt x="22" y="12"/>
                  </a:lnTo>
                  <a:lnTo>
                    <a:pt x="22" y="12"/>
                  </a:lnTo>
                  <a:lnTo>
                    <a:pt x="22" y="12"/>
                  </a:lnTo>
                  <a:lnTo>
                    <a:pt x="22" y="12"/>
                  </a:lnTo>
                  <a:lnTo>
                    <a:pt x="22" y="13"/>
                  </a:lnTo>
                  <a:lnTo>
                    <a:pt x="22" y="13"/>
                  </a:lnTo>
                  <a:lnTo>
                    <a:pt x="22" y="13"/>
                  </a:lnTo>
                  <a:lnTo>
                    <a:pt x="22" y="13"/>
                  </a:lnTo>
                  <a:lnTo>
                    <a:pt x="22" y="13"/>
                  </a:lnTo>
                  <a:lnTo>
                    <a:pt x="21" y="13"/>
                  </a:lnTo>
                  <a:lnTo>
                    <a:pt x="21" y="14"/>
                  </a:lnTo>
                  <a:lnTo>
                    <a:pt x="21" y="14"/>
                  </a:lnTo>
                  <a:lnTo>
                    <a:pt x="21" y="14"/>
                  </a:lnTo>
                  <a:lnTo>
                    <a:pt x="20" y="14"/>
                  </a:lnTo>
                  <a:lnTo>
                    <a:pt x="20" y="14"/>
                  </a:lnTo>
                  <a:lnTo>
                    <a:pt x="19" y="15"/>
                  </a:lnTo>
                  <a:lnTo>
                    <a:pt x="19" y="15"/>
                  </a:lnTo>
                  <a:lnTo>
                    <a:pt x="19" y="15"/>
                  </a:lnTo>
                  <a:lnTo>
                    <a:pt x="18" y="15"/>
                  </a:lnTo>
                  <a:lnTo>
                    <a:pt x="18" y="15"/>
                  </a:lnTo>
                  <a:lnTo>
                    <a:pt x="18" y="16"/>
                  </a:lnTo>
                  <a:lnTo>
                    <a:pt x="17" y="16"/>
                  </a:lnTo>
                  <a:lnTo>
                    <a:pt x="17" y="16"/>
                  </a:lnTo>
                  <a:lnTo>
                    <a:pt x="17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6" y="15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5" y="14"/>
                  </a:lnTo>
                  <a:lnTo>
                    <a:pt x="15" y="14"/>
                  </a:lnTo>
                  <a:lnTo>
                    <a:pt x="13" y="14"/>
                  </a:lnTo>
                  <a:lnTo>
                    <a:pt x="13" y="14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1" y="12"/>
                  </a:lnTo>
                  <a:lnTo>
                    <a:pt x="11" y="11"/>
                  </a:lnTo>
                  <a:lnTo>
                    <a:pt x="10" y="11"/>
                  </a:lnTo>
                  <a:lnTo>
                    <a:pt x="10" y="11"/>
                  </a:lnTo>
                  <a:lnTo>
                    <a:pt x="9" y="11"/>
                  </a:lnTo>
                  <a:lnTo>
                    <a:pt x="9" y="11"/>
                  </a:lnTo>
                  <a:lnTo>
                    <a:pt x="8" y="10"/>
                  </a:lnTo>
                  <a:lnTo>
                    <a:pt x="8" y="10"/>
                  </a:lnTo>
                  <a:lnTo>
                    <a:pt x="7" y="10"/>
                  </a:lnTo>
                  <a:lnTo>
                    <a:pt x="7" y="10"/>
                  </a:lnTo>
                  <a:lnTo>
                    <a:pt x="6" y="10"/>
                  </a:lnTo>
                  <a:lnTo>
                    <a:pt x="6" y="10"/>
                  </a:lnTo>
                  <a:lnTo>
                    <a:pt x="6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4" y="9"/>
                  </a:lnTo>
                  <a:lnTo>
                    <a:pt x="4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2" y="8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07" name="Freeform 696"/>
            <p:cNvSpPr>
              <a:spLocks/>
            </p:cNvSpPr>
            <p:nvPr/>
          </p:nvSpPr>
          <p:spPr bwMode="auto">
            <a:xfrm>
              <a:off x="8464550" y="4845050"/>
              <a:ext cx="3175" cy="4763"/>
            </a:xfrm>
            <a:custGeom>
              <a:avLst/>
              <a:gdLst>
                <a:gd name="T0" fmla="*/ 2 w 7"/>
                <a:gd name="T1" fmla="*/ 1 h 10"/>
                <a:gd name="T2" fmla="*/ 2 w 7"/>
                <a:gd name="T3" fmla="*/ 2 h 10"/>
                <a:gd name="T4" fmla="*/ 3 w 7"/>
                <a:gd name="T5" fmla="*/ 2 h 10"/>
                <a:gd name="T6" fmla="*/ 3 w 7"/>
                <a:gd name="T7" fmla="*/ 3 h 10"/>
                <a:gd name="T8" fmla="*/ 4 w 7"/>
                <a:gd name="T9" fmla="*/ 3 h 10"/>
                <a:gd name="T10" fmla="*/ 4 w 7"/>
                <a:gd name="T11" fmla="*/ 3 h 10"/>
                <a:gd name="T12" fmla="*/ 5 w 7"/>
                <a:gd name="T13" fmla="*/ 4 h 10"/>
                <a:gd name="T14" fmla="*/ 6 w 7"/>
                <a:gd name="T15" fmla="*/ 4 h 10"/>
                <a:gd name="T16" fmla="*/ 7 w 7"/>
                <a:gd name="T17" fmla="*/ 4 h 10"/>
                <a:gd name="T18" fmla="*/ 7 w 7"/>
                <a:gd name="T19" fmla="*/ 5 h 10"/>
                <a:gd name="T20" fmla="*/ 7 w 7"/>
                <a:gd name="T21" fmla="*/ 5 h 10"/>
                <a:gd name="T22" fmla="*/ 7 w 7"/>
                <a:gd name="T23" fmla="*/ 6 h 10"/>
                <a:gd name="T24" fmla="*/ 7 w 7"/>
                <a:gd name="T25" fmla="*/ 6 h 10"/>
                <a:gd name="T26" fmla="*/ 6 w 7"/>
                <a:gd name="T27" fmla="*/ 6 h 10"/>
                <a:gd name="T28" fmla="*/ 6 w 7"/>
                <a:gd name="T29" fmla="*/ 7 h 10"/>
                <a:gd name="T30" fmla="*/ 6 w 7"/>
                <a:gd name="T31" fmla="*/ 7 h 10"/>
                <a:gd name="T32" fmla="*/ 6 w 7"/>
                <a:gd name="T33" fmla="*/ 8 h 10"/>
                <a:gd name="T34" fmla="*/ 6 w 7"/>
                <a:gd name="T35" fmla="*/ 9 h 10"/>
                <a:gd name="T36" fmla="*/ 6 w 7"/>
                <a:gd name="T37" fmla="*/ 9 h 10"/>
                <a:gd name="T38" fmla="*/ 6 w 7"/>
                <a:gd name="T39" fmla="*/ 10 h 10"/>
                <a:gd name="T40" fmla="*/ 5 w 7"/>
                <a:gd name="T41" fmla="*/ 10 h 10"/>
                <a:gd name="T42" fmla="*/ 5 w 7"/>
                <a:gd name="T43" fmla="*/ 10 h 10"/>
                <a:gd name="T44" fmla="*/ 4 w 7"/>
                <a:gd name="T45" fmla="*/ 10 h 10"/>
                <a:gd name="T46" fmla="*/ 3 w 7"/>
                <a:gd name="T47" fmla="*/ 10 h 10"/>
                <a:gd name="T48" fmla="*/ 2 w 7"/>
                <a:gd name="T49" fmla="*/ 10 h 10"/>
                <a:gd name="T50" fmla="*/ 1 w 7"/>
                <a:gd name="T51" fmla="*/ 9 h 10"/>
                <a:gd name="T52" fmla="*/ 1 w 7"/>
                <a:gd name="T53" fmla="*/ 9 h 10"/>
                <a:gd name="T54" fmla="*/ 2 w 7"/>
                <a:gd name="T55" fmla="*/ 8 h 10"/>
                <a:gd name="T56" fmla="*/ 2 w 7"/>
                <a:gd name="T57" fmla="*/ 7 h 10"/>
                <a:gd name="T58" fmla="*/ 2 w 7"/>
                <a:gd name="T59" fmla="*/ 6 h 10"/>
                <a:gd name="T60" fmla="*/ 2 w 7"/>
                <a:gd name="T61" fmla="*/ 5 h 10"/>
                <a:gd name="T62" fmla="*/ 2 w 7"/>
                <a:gd name="T63" fmla="*/ 4 h 10"/>
                <a:gd name="T64" fmla="*/ 1 w 7"/>
                <a:gd name="T65" fmla="*/ 4 h 10"/>
                <a:gd name="T66" fmla="*/ 1 w 7"/>
                <a:gd name="T67" fmla="*/ 3 h 10"/>
                <a:gd name="T68" fmla="*/ 1 w 7"/>
                <a:gd name="T69" fmla="*/ 3 h 10"/>
                <a:gd name="T70" fmla="*/ 0 w 7"/>
                <a:gd name="T71" fmla="*/ 3 h 10"/>
                <a:gd name="T72" fmla="*/ 0 w 7"/>
                <a:gd name="T73" fmla="*/ 3 h 10"/>
                <a:gd name="T74" fmla="*/ 0 w 7"/>
                <a:gd name="T75" fmla="*/ 2 h 10"/>
                <a:gd name="T76" fmla="*/ 0 w 7"/>
                <a:gd name="T77" fmla="*/ 2 h 10"/>
                <a:gd name="T78" fmla="*/ 0 w 7"/>
                <a:gd name="T79" fmla="*/ 2 h 10"/>
                <a:gd name="T80" fmla="*/ 0 w 7"/>
                <a:gd name="T81" fmla="*/ 1 h 10"/>
                <a:gd name="T82" fmla="*/ 0 w 7"/>
                <a:gd name="T83" fmla="*/ 1 h 10"/>
                <a:gd name="T84" fmla="*/ 0 w 7"/>
                <a:gd name="T85" fmla="*/ 1 h 10"/>
                <a:gd name="T86" fmla="*/ 1 w 7"/>
                <a:gd name="T87" fmla="*/ 1 h 10"/>
                <a:gd name="T88" fmla="*/ 1 w 7"/>
                <a:gd name="T89" fmla="*/ 1 h 10"/>
                <a:gd name="T90" fmla="*/ 1 w 7"/>
                <a:gd name="T91" fmla="*/ 1 h 10"/>
                <a:gd name="T92" fmla="*/ 1 w 7"/>
                <a:gd name="T93" fmla="*/ 1 h 10"/>
                <a:gd name="T94" fmla="*/ 2 w 7"/>
                <a:gd name="T95" fmla="*/ 0 h 10"/>
                <a:gd name="T96" fmla="*/ 2 w 7"/>
                <a:gd name="T97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7" h="10">
                  <a:moveTo>
                    <a:pt x="2" y="0"/>
                  </a:move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10"/>
                  </a:lnTo>
                  <a:lnTo>
                    <a:pt x="6" y="10"/>
                  </a:lnTo>
                  <a:lnTo>
                    <a:pt x="6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3" y="10"/>
                  </a:lnTo>
                  <a:lnTo>
                    <a:pt x="3" y="10"/>
                  </a:lnTo>
                  <a:lnTo>
                    <a:pt x="3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08" name="Freeform 717"/>
            <p:cNvSpPr>
              <a:spLocks/>
            </p:cNvSpPr>
            <p:nvPr/>
          </p:nvSpPr>
          <p:spPr bwMode="auto">
            <a:xfrm>
              <a:off x="8461375" y="4833938"/>
              <a:ext cx="14288" cy="14288"/>
            </a:xfrm>
            <a:custGeom>
              <a:avLst/>
              <a:gdLst>
                <a:gd name="T0" fmla="*/ 28 w 28"/>
                <a:gd name="T1" fmla="*/ 14 h 27"/>
                <a:gd name="T2" fmla="*/ 28 w 28"/>
                <a:gd name="T3" fmla="*/ 14 h 27"/>
                <a:gd name="T4" fmla="*/ 27 w 28"/>
                <a:gd name="T5" fmla="*/ 8 h 27"/>
                <a:gd name="T6" fmla="*/ 24 w 28"/>
                <a:gd name="T7" fmla="*/ 4 h 27"/>
                <a:gd name="T8" fmla="*/ 19 w 28"/>
                <a:gd name="T9" fmla="*/ 1 h 27"/>
                <a:gd name="T10" fmla="*/ 14 w 28"/>
                <a:gd name="T11" fmla="*/ 0 h 27"/>
                <a:gd name="T12" fmla="*/ 14 w 28"/>
                <a:gd name="T13" fmla="*/ 0 h 27"/>
                <a:gd name="T14" fmla="*/ 9 w 28"/>
                <a:gd name="T15" fmla="*/ 1 h 27"/>
                <a:gd name="T16" fmla="*/ 5 w 28"/>
                <a:gd name="T17" fmla="*/ 4 h 27"/>
                <a:gd name="T18" fmla="*/ 1 w 28"/>
                <a:gd name="T19" fmla="*/ 8 h 27"/>
                <a:gd name="T20" fmla="*/ 0 w 28"/>
                <a:gd name="T21" fmla="*/ 14 h 27"/>
                <a:gd name="T22" fmla="*/ 0 w 28"/>
                <a:gd name="T23" fmla="*/ 14 h 27"/>
                <a:gd name="T24" fmla="*/ 1 w 28"/>
                <a:gd name="T25" fmla="*/ 19 h 27"/>
                <a:gd name="T26" fmla="*/ 5 w 28"/>
                <a:gd name="T27" fmla="*/ 23 h 27"/>
                <a:gd name="T28" fmla="*/ 9 w 28"/>
                <a:gd name="T29" fmla="*/ 26 h 27"/>
                <a:gd name="T30" fmla="*/ 14 w 28"/>
                <a:gd name="T31" fmla="*/ 27 h 27"/>
                <a:gd name="T32" fmla="*/ 14 w 28"/>
                <a:gd name="T33" fmla="*/ 27 h 27"/>
                <a:gd name="T34" fmla="*/ 19 w 28"/>
                <a:gd name="T35" fmla="*/ 26 h 27"/>
                <a:gd name="T36" fmla="*/ 24 w 28"/>
                <a:gd name="T37" fmla="*/ 23 h 27"/>
                <a:gd name="T38" fmla="*/ 27 w 28"/>
                <a:gd name="T39" fmla="*/ 19 h 27"/>
                <a:gd name="T40" fmla="*/ 28 w 28"/>
                <a:gd name="T41" fmla="*/ 14 h 27"/>
                <a:gd name="T42" fmla="*/ 28 w 28"/>
                <a:gd name="T43" fmla="*/ 14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8" h="27">
                  <a:moveTo>
                    <a:pt x="28" y="14"/>
                  </a:moveTo>
                  <a:lnTo>
                    <a:pt x="28" y="14"/>
                  </a:lnTo>
                  <a:lnTo>
                    <a:pt x="27" y="8"/>
                  </a:lnTo>
                  <a:lnTo>
                    <a:pt x="24" y="4"/>
                  </a:lnTo>
                  <a:lnTo>
                    <a:pt x="19" y="1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9" y="1"/>
                  </a:lnTo>
                  <a:lnTo>
                    <a:pt x="5" y="4"/>
                  </a:lnTo>
                  <a:lnTo>
                    <a:pt x="1" y="8"/>
                  </a:lnTo>
                  <a:lnTo>
                    <a:pt x="0" y="14"/>
                  </a:lnTo>
                  <a:lnTo>
                    <a:pt x="0" y="14"/>
                  </a:lnTo>
                  <a:lnTo>
                    <a:pt x="1" y="19"/>
                  </a:lnTo>
                  <a:lnTo>
                    <a:pt x="5" y="23"/>
                  </a:lnTo>
                  <a:lnTo>
                    <a:pt x="9" y="26"/>
                  </a:lnTo>
                  <a:lnTo>
                    <a:pt x="14" y="27"/>
                  </a:lnTo>
                  <a:lnTo>
                    <a:pt x="14" y="27"/>
                  </a:lnTo>
                  <a:lnTo>
                    <a:pt x="19" y="26"/>
                  </a:lnTo>
                  <a:lnTo>
                    <a:pt x="24" y="23"/>
                  </a:lnTo>
                  <a:lnTo>
                    <a:pt x="27" y="19"/>
                  </a:lnTo>
                  <a:lnTo>
                    <a:pt x="28" y="14"/>
                  </a:lnTo>
                  <a:lnTo>
                    <a:pt x="28" y="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67" name="广东（小图）"/>
          <p:cNvGrpSpPr/>
          <p:nvPr/>
        </p:nvGrpSpPr>
        <p:grpSpPr>
          <a:xfrm>
            <a:off x="10543827" y="4330873"/>
            <a:ext cx="858066" cy="437571"/>
            <a:chOff x="8096250" y="4700588"/>
            <a:chExt cx="638176" cy="325438"/>
          </a:xfrm>
          <a:solidFill>
            <a:srgbClr val="AC92ED"/>
          </a:solidFill>
        </p:grpSpPr>
        <p:sp>
          <p:nvSpPr>
            <p:cNvPr id="77" name="Freeform 676"/>
            <p:cNvSpPr>
              <a:spLocks/>
            </p:cNvSpPr>
            <p:nvPr/>
          </p:nvSpPr>
          <p:spPr bwMode="auto">
            <a:xfrm>
              <a:off x="8096250" y="4700588"/>
              <a:ext cx="611188" cy="325438"/>
            </a:xfrm>
            <a:custGeom>
              <a:avLst/>
              <a:gdLst>
                <a:gd name="T0" fmla="*/ 1131 w 1155"/>
                <a:gd name="T1" fmla="*/ 36 h 616"/>
                <a:gd name="T2" fmla="*/ 1078 w 1155"/>
                <a:gd name="T3" fmla="*/ 69 h 616"/>
                <a:gd name="T4" fmla="*/ 1101 w 1155"/>
                <a:gd name="T5" fmla="*/ 85 h 616"/>
                <a:gd name="T6" fmla="*/ 1068 w 1155"/>
                <a:gd name="T7" fmla="*/ 89 h 616"/>
                <a:gd name="T8" fmla="*/ 1068 w 1155"/>
                <a:gd name="T9" fmla="*/ 124 h 616"/>
                <a:gd name="T10" fmla="*/ 1022 w 1155"/>
                <a:gd name="T11" fmla="*/ 136 h 616"/>
                <a:gd name="T12" fmla="*/ 994 w 1155"/>
                <a:gd name="T13" fmla="*/ 147 h 616"/>
                <a:gd name="T14" fmla="*/ 948 w 1155"/>
                <a:gd name="T15" fmla="*/ 161 h 616"/>
                <a:gd name="T16" fmla="*/ 915 w 1155"/>
                <a:gd name="T17" fmla="*/ 178 h 616"/>
                <a:gd name="T18" fmla="*/ 893 w 1155"/>
                <a:gd name="T19" fmla="*/ 180 h 616"/>
                <a:gd name="T20" fmla="*/ 871 w 1155"/>
                <a:gd name="T21" fmla="*/ 163 h 616"/>
                <a:gd name="T22" fmla="*/ 835 w 1155"/>
                <a:gd name="T23" fmla="*/ 184 h 616"/>
                <a:gd name="T24" fmla="*/ 820 w 1155"/>
                <a:gd name="T25" fmla="*/ 201 h 616"/>
                <a:gd name="T26" fmla="*/ 788 w 1155"/>
                <a:gd name="T27" fmla="*/ 196 h 616"/>
                <a:gd name="T28" fmla="*/ 774 w 1155"/>
                <a:gd name="T29" fmla="*/ 183 h 616"/>
                <a:gd name="T30" fmla="*/ 766 w 1155"/>
                <a:gd name="T31" fmla="*/ 202 h 616"/>
                <a:gd name="T32" fmla="*/ 767 w 1155"/>
                <a:gd name="T33" fmla="*/ 228 h 616"/>
                <a:gd name="T34" fmla="*/ 681 w 1155"/>
                <a:gd name="T35" fmla="*/ 227 h 616"/>
                <a:gd name="T36" fmla="*/ 640 w 1155"/>
                <a:gd name="T37" fmla="*/ 192 h 616"/>
                <a:gd name="T38" fmla="*/ 608 w 1155"/>
                <a:gd name="T39" fmla="*/ 195 h 616"/>
                <a:gd name="T40" fmla="*/ 605 w 1155"/>
                <a:gd name="T41" fmla="*/ 246 h 616"/>
                <a:gd name="T42" fmla="*/ 608 w 1155"/>
                <a:gd name="T43" fmla="*/ 287 h 616"/>
                <a:gd name="T44" fmla="*/ 589 w 1155"/>
                <a:gd name="T45" fmla="*/ 287 h 616"/>
                <a:gd name="T46" fmla="*/ 552 w 1155"/>
                <a:gd name="T47" fmla="*/ 325 h 616"/>
                <a:gd name="T48" fmla="*/ 540 w 1155"/>
                <a:gd name="T49" fmla="*/ 287 h 616"/>
                <a:gd name="T50" fmla="*/ 525 w 1155"/>
                <a:gd name="T51" fmla="*/ 332 h 616"/>
                <a:gd name="T52" fmla="*/ 469 w 1155"/>
                <a:gd name="T53" fmla="*/ 346 h 616"/>
                <a:gd name="T54" fmla="*/ 447 w 1155"/>
                <a:gd name="T55" fmla="*/ 331 h 616"/>
                <a:gd name="T56" fmla="*/ 430 w 1155"/>
                <a:gd name="T57" fmla="*/ 310 h 616"/>
                <a:gd name="T58" fmla="*/ 398 w 1155"/>
                <a:gd name="T59" fmla="*/ 365 h 616"/>
                <a:gd name="T60" fmla="*/ 375 w 1155"/>
                <a:gd name="T61" fmla="*/ 359 h 616"/>
                <a:gd name="T62" fmla="*/ 364 w 1155"/>
                <a:gd name="T63" fmla="*/ 355 h 616"/>
                <a:gd name="T64" fmla="*/ 369 w 1155"/>
                <a:gd name="T65" fmla="*/ 380 h 616"/>
                <a:gd name="T66" fmla="*/ 350 w 1155"/>
                <a:gd name="T67" fmla="*/ 382 h 616"/>
                <a:gd name="T68" fmla="*/ 336 w 1155"/>
                <a:gd name="T69" fmla="*/ 364 h 616"/>
                <a:gd name="T70" fmla="*/ 335 w 1155"/>
                <a:gd name="T71" fmla="*/ 387 h 616"/>
                <a:gd name="T72" fmla="*/ 284 w 1155"/>
                <a:gd name="T73" fmla="*/ 404 h 616"/>
                <a:gd name="T74" fmla="*/ 253 w 1155"/>
                <a:gd name="T75" fmla="*/ 422 h 616"/>
                <a:gd name="T76" fmla="*/ 226 w 1155"/>
                <a:gd name="T77" fmla="*/ 414 h 616"/>
                <a:gd name="T78" fmla="*/ 220 w 1155"/>
                <a:gd name="T79" fmla="*/ 411 h 616"/>
                <a:gd name="T80" fmla="*/ 160 w 1155"/>
                <a:gd name="T81" fmla="*/ 441 h 616"/>
                <a:gd name="T82" fmla="*/ 164 w 1155"/>
                <a:gd name="T83" fmla="*/ 422 h 616"/>
                <a:gd name="T84" fmla="*/ 122 w 1155"/>
                <a:gd name="T85" fmla="*/ 455 h 616"/>
                <a:gd name="T86" fmla="*/ 121 w 1155"/>
                <a:gd name="T87" fmla="*/ 436 h 616"/>
                <a:gd name="T88" fmla="*/ 117 w 1155"/>
                <a:gd name="T89" fmla="*/ 433 h 616"/>
                <a:gd name="T90" fmla="*/ 110 w 1155"/>
                <a:gd name="T91" fmla="*/ 477 h 616"/>
                <a:gd name="T92" fmla="*/ 131 w 1155"/>
                <a:gd name="T93" fmla="*/ 496 h 616"/>
                <a:gd name="T94" fmla="*/ 99 w 1155"/>
                <a:gd name="T95" fmla="*/ 473 h 616"/>
                <a:gd name="T96" fmla="*/ 74 w 1155"/>
                <a:gd name="T97" fmla="*/ 469 h 616"/>
                <a:gd name="T98" fmla="*/ 80 w 1155"/>
                <a:gd name="T99" fmla="*/ 497 h 616"/>
                <a:gd name="T100" fmla="*/ 99 w 1155"/>
                <a:gd name="T101" fmla="*/ 518 h 616"/>
                <a:gd name="T102" fmla="*/ 106 w 1155"/>
                <a:gd name="T103" fmla="*/ 536 h 616"/>
                <a:gd name="T104" fmla="*/ 122 w 1155"/>
                <a:gd name="T105" fmla="*/ 562 h 616"/>
                <a:gd name="T106" fmla="*/ 110 w 1155"/>
                <a:gd name="T107" fmla="*/ 606 h 616"/>
                <a:gd name="T108" fmla="*/ 65 w 1155"/>
                <a:gd name="T109" fmla="*/ 610 h 616"/>
                <a:gd name="T110" fmla="*/ 38 w 1155"/>
                <a:gd name="T111" fmla="*/ 584 h 616"/>
                <a:gd name="T112" fmla="*/ 56 w 1155"/>
                <a:gd name="T113" fmla="*/ 588 h 616"/>
                <a:gd name="T114" fmla="*/ 32 w 1155"/>
                <a:gd name="T115" fmla="*/ 565 h 616"/>
                <a:gd name="T116" fmla="*/ 19 w 1155"/>
                <a:gd name="T117" fmla="*/ 540 h 616"/>
                <a:gd name="T118" fmla="*/ 2 w 1155"/>
                <a:gd name="T119" fmla="*/ 514 h 616"/>
                <a:gd name="T120" fmla="*/ 17 w 1155"/>
                <a:gd name="T121" fmla="*/ 434 h 616"/>
                <a:gd name="T122" fmla="*/ 45 w 1155"/>
                <a:gd name="T123" fmla="*/ 411 h 616"/>
                <a:gd name="T124" fmla="*/ 137 w 1155"/>
                <a:gd name="T125" fmla="*/ 299 h 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55" h="616">
                  <a:moveTo>
                    <a:pt x="1132" y="0"/>
                  </a:moveTo>
                  <a:lnTo>
                    <a:pt x="1133" y="3"/>
                  </a:lnTo>
                  <a:lnTo>
                    <a:pt x="1135" y="7"/>
                  </a:lnTo>
                  <a:lnTo>
                    <a:pt x="1138" y="11"/>
                  </a:lnTo>
                  <a:lnTo>
                    <a:pt x="1143" y="15"/>
                  </a:lnTo>
                  <a:lnTo>
                    <a:pt x="1147" y="17"/>
                  </a:lnTo>
                  <a:lnTo>
                    <a:pt x="1155" y="19"/>
                  </a:lnTo>
                  <a:lnTo>
                    <a:pt x="1155" y="19"/>
                  </a:lnTo>
                  <a:lnTo>
                    <a:pt x="1155" y="19"/>
                  </a:lnTo>
                  <a:lnTo>
                    <a:pt x="1155" y="20"/>
                  </a:lnTo>
                  <a:lnTo>
                    <a:pt x="1154" y="20"/>
                  </a:lnTo>
                  <a:lnTo>
                    <a:pt x="1154" y="21"/>
                  </a:lnTo>
                  <a:lnTo>
                    <a:pt x="1154" y="21"/>
                  </a:lnTo>
                  <a:lnTo>
                    <a:pt x="1154" y="21"/>
                  </a:lnTo>
                  <a:lnTo>
                    <a:pt x="1153" y="22"/>
                  </a:lnTo>
                  <a:lnTo>
                    <a:pt x="1153" y="22"/>
                  </a:lnTo>
                  <a:lnTo>
                    <a:pt x="1152" y="23"/>
                  </a:lnTo>
                  <a:lnTo>
                    <a:pt x="1152" y="24"/>
                  </a:lnTo>
                  <a:lnTo>
                    <a:pt x="1152" y="24"/>
                  </a:lnTo>
                  <a:lnTo>
                    <a:pt x="1151" y="25"/>
                  </a:lnTo>
                  <a:lnTo>
                    <a:pt x="1151" y="25"/>
                  </a:lnTo>
                  <a:lnTo>
                    <a:pt x="1150" y="26"/>
                  </a:lnTo>
                  <a:lnTo>
                    <a:pt x="1150" y="26"/>
                  </a:lnTo>
                  <a:lnTo>
                    <a:pt x="1149" y="27"/>
                  </a:lnTo>
                  <a:lnTo>
                    <a:pt x="1149" y="28"/>
                  </a:lnTo>
                  <a:lnTo>
                    <a:pt x="1148" y="28"/>
                  </a:lnTo>
                  <a:lnTo>
                    <a:pt x="1148" y="29"/>
                  </a:lnTo>
                  <a:lnTo>
                    <a:pt x="1147" y="29"/>
                  </a:lnTo>
                  <a:lnTo>
                    <a:pt x="1147" y="29"/>
                  </a:lnTo>
                  <a:lnTo>
                    <a:pt x="1147" y="30"/>
                  </a:lnTo>
                  <a:lnTo>
                    <a:pt x="1146" y="30"/>
                  </a:lnTo>
                  <a:lnTo>
                    <a:pt x="1146" y="31"/>
                  </a:lnTo>
                  <a:lnTo>
                    <a:pt x="1146" y="31"/>
                  </a:lnTo>
                  <a:lnTo>
                    <a:pt x="1145" y="31"/>
                  </a:lnTo>
                  <a:lnTo>
                    <a:pt x="1145" y="31"/>
                  </a:lnTo>
                  <a:lnTo>
                    <a:pt x="1145" y="31"/>
                  </a:lnTo>
                  <a:lnTo>
                    <a:pt x="1145" y="33"/>
                  </a:lnTo>
                  <a:lnTo>
                    <a:pt x="1144" y="33"/>
                  </a:lnTo>
                  <a:lnTo>
                    <a:pt x="1144" y="31"/>
                  </a:lnTo>
                  <a:lnTo>
                    <a:pt x="1144" y="31"/>
                  </a:lnTo>
                  <a:lnTo>
                    <a:pt x="1144" y="31"/>
                  </a:lnTo>
                  <a:lnTo>
                    <a:pt x="1144" y="31"/>
                  </a:lnTo>
                  <a:lnTo>
                    <a:pt x="1144" y="30"/>
                  </a:lnTo>
                  <a:lnTo>
                    <a:pt x="1144" y="30"/>
                  </a:lnTo>
                  <a:lnTo>
                    <a:pt x="1144" y="29"/>
                  </a:lnTo>
                  <a:lnTo>
                    <a:pt x="1144" y="28"/>
                  </a:lnTo>
                  <a:lnTo>
                    <a:pt x="1144" y="28"/>
                  </a:lnTo>
                  <a:lnTo>
                    <a:pt x="1144" y="27"/>
                  </a:lnTo>
                  <a:lnTo>
                    <a:pt x="1144" y="27"/>
                  </a:lnTo>
                  <a:lnTo>
                    <a:pt x="1144" y="26"/>
                  </a:lnTo>
                  <a:lnTo>
                    <a:pt x="1143" y="25"/>
                  </a:lnTo>
                  <a:lnTo>
                    <a:pt x="1143" y="25"/>
                  </a:lnTo>
                  <a:lnTo>
                    <a:pt x="1143" y="24"/>
                  </a:lnTo>
                  <a:lnTo>
                    <a:pt x="1143" y="24"/>
                  </a:lnTo>
                  <a:lnTo>
                    <a:pt x="1143" y="23"/>
                  </a:lnTo>
                  <a:lnTo>
                    <a:pt x="1141" y="23"/>
                  </a:lnTo>
                  <a:lnTo>
                    <a:pt x="1141" y="22"/>
                  </a:lnTo>
                  <a:lnTo>
                    <a:pt x="1141" y="22"/>
                  </a:lnTo>
                  <a:lnTo>
                    <a:pt x="1140" y="21"/>
                  </a:lnTo>
                  <a:lnTo>
                    <a:pt x="1140" y="21"/>
                  </a:lnTo>
                  <a:lnTo>
                    <a:pt x="1139" y="21"/>
                  </a:lnTo>
                  <a:lnTo>
                    <a:pt x="1139" y="21"/>
                  </a:lnTo>
                  <a:lnTo>
                    <a:pt x="1138" y="20"/>
                  </a:lnTo>
                  <a:lnTo>
                    <a:pt x="1137" y="20"/>
                  </a:lnTo>
                  <a:lnTo>
                    <a:pt x="1137" y="20"/>
                  </a:lnTo>
                  <a:lnTo>
                    <a:pt x="1136" y="20"/>
                  </a:lnTo>
                  <a:lnTo>
                    <a:pt x="1136" y="20"/>
                  </a:lnTo>
                  <a:lnTo>
                    <a:pt x="1135" y="20"/>
                  </a:lnTo>
                  <a:lnTo>
                    <a:pt x="1135" y="20"/>
                  </a:lnTo>
                  <a:lnTo>
                    <a:pt x="1134" y="20"/>
                  </a:lnTo>
                  <a:lnTo>
                    <a:pt x="1134" y="20"/>
                  </a:lnTo>
                  <a:lnTo>
                    <a:pt x="1134" y="20"/>
                  </a:lnTo>
                  <a:lnTo>
                    <a:pt x="1133" y="20"/>
                  </a:lnTo>
                  <a:lnTo>
                    <a:pt x="1133" y="20"/>
                  </a:lnTo>
                  <a:lnTo>
                    <a:pt x="1132" y="20"/>
                  </a:lnTo>
                  <a:lnTo>
                    <a:pt x="1132" y="20"/>
                  </a:lnTo>
                  <a:lnTo>
                    <a:pt x="1131" y="20"/>
                  </a:lnTo>
                  <a:lnTo>
                    <a:pt x="1131" y="20"/>
                  </a:lnTo>
                  <a:lnTo>
                    <a:pt x="1130" y="20"/>
                  </a:lnTo>
                  <a:lnTo>
                    <a:pt x="1130" y="20"/>
                  </a:lnTo>
                  <a:lnTo>
                    <a:pt x="1130" y="20"/>
                  </a:lnTo>
                  <a:lnTo>
                    <a:pt x="1129" y="20"/>
                  </a:lnTo>
                  <a:lnTo>
                    <a:pt x="1129" y="19"/>
                  </a:lnTo>
                  <a:lnTo>
                    <a:pt x="1128" y="19"/>
                  </a:lnTo>
                  <a:lnTo>
                    <a:pt x="1128" y="19"/>
                  </a:lnTo>
                  <a:lnTo>
                    <a:pt x="1128" y="20"/>
                  </a:lnTo>
                  <a:lnTo>
                    <a:pt x="1127" y="20"/>
                  </a:lnTo>
                  <a:lnTo>
                    <a:pt x="1127" y="20"/>
                  </a:lnTo>
                  <a:lnTo>
                    <a:pt x="1127" y="20"/>
                  </a:lnTo>
                  <a:lnTo>
                    <a:pt x="1126" y="20"/>
                  </a:lnTo>
                  <a:lnTo>
                    <a:pt x="1126" y="21"/>
                  </a:lnTo>
                  <a:lnTo>
                    <a:pt x="1126" y="21"/>
                  </a:lnTo>
                  <a:lnTo>
                    <a:pt x="1125" y="22"/>
                  </a:lnTo>
                  <a:lnTo>
                    <a:pt x="1125" y="23"/>
                  </a:lnTo>
                  <a:lnTo>
                    <a:pt x="1125" y="23"/>
                  </a:lnTo>
                  <a:lnTo>
                    <a:pt x="1125" y="24"/>
                  </a:lnTo>
                  <a:lnTo>
                    <a:pt x="1125" y="25"/>
                  </a:lnTo>
                  <a:lnTo>
                    <a:pt x="1123" y="26"/>
                  </a:lnTo>
                  <a:lnTo>
                    <a:pt x="1123" y="27"/>
                  </a:lnTo>
                  <a:lnTo>
                    <a:pt x="1123" y="28"/>
                  </a:lnTo>
                  <a:lnTo>
                    <a:pt x="1123" y="29"/>
                  </a:lnTo>
                  <a:lnTo>
                    <a:pt x="1125" y="29"/>
                  </a:lnTo>
                  <a:lnTo>
                    <a:pt x="1125" y="30"/>
                  </a:lnTo>
                  <a:lnTo>
                    <a:pt x="1125" y="31"/>
                  </a:lnTo>
                  <a:lnTo>
                    <a:pt x="1125" y="31"/>
                  </a:lnTo>
                  <a:lnTo>
                    <a:pt x="1126" y="31"/>
                  </a:lnTo>
                  <a:lnTo>
                    <a:pt x="1126" y="31"/>
                  </a:lnTo>
                  <a:lnTo>
                    <a:pt x="1127" y="31"/>
                  </a:lnTo>
                  <a:lnTo>
                    <a:pt x="1127" y="31"/>
                  </a:lnTo>
                  <a:lnTo>
                    <a:pt x="1128" y="31"/>
                  </a:lnTo>
                  <a:lnTo>
                    <a:pt x="1128" y="30"/>
                  </a:lnTo>
                  <a:lnTo>
                    <a:pt x="1129" y="30"/>
                  </a:lnTo>
                  <a:lnTo>
                    <a:pt x="1129" y="30"/>
                  </a:lnTo>
                  <a:lnTo>
                    <a:pt x="1130" y="29"/>
                  </a:lnTo>
                  <a:lnTo>
                    <a:pt x="1130" y="29"/>
                  </a:lnTo>
                  <a:lnTo>
                    <a:pt x="1130" y="29"/>
                  </a:lnTo>
                  <a:lnTo>
                    <a:pt x="1131" y="29"/>
                  </a:lnTo>
                  <a:lnTo>
                    <a:pt x="1131" y="29"/>
                  </a:lnTo>
                  <a:lnTo>
                    <a:pt x="1132" y="29"/>
                  </a:lnTo>
                  <a:lnTo>
                    <a:pt x="1132" y="29"/>
                  </a:lnTo>
                  <a:lnTo>
                    <a:pt x="1132" y="29"/>
                  </a:lnTo>
                  <a:lnTo>
                    <a:pt x="1132" y="29"/>
                  </a:lnTo>
                  <a:lnTo>
                    <a:pt x="1132" y="29"/>
                  </a:lnTo>
                  <a:lnTo>
                    <a:pt x="1132" y="30"/>
                  </a:lnTo>
                  <a:lnTo>
                    <a:pt x="1132" y="31"/>
                  </a:lnTo>
                  <a:lnTo>
                    <a:pt x="1132" y="31"/>
                  </a:lnTo>
                  <a:lnTo>
                    <a:pt x="1132" y="33"/>
                  </a:lnTo>
                  <a:lnTo>
                    <a:pt x="1132" y="34"/>
                  </a:lnTo>
                  <a:lnTo>
                    <a:pt x="1132" y="34"/>
                  </a:lnTo>
                  <a:lnTo>
                    <a:pt x="1132" y="35"/>
                  </a:lnTo>
                  <a:lnTo>
                    <a:pt x="1131" y="36"/>
                  </a:lnTo>
                  <a:lnTo>
                    <a:pt x="1131" y="36"/>
                  </a:lnTo>
                  <a:lnTo>
                    <a:pt x="1131" y="37"/>
                  </a:lnTo>
                  <a:lnTo>
                    <a:pt x="1130" y="37"/>
                  </a:lnTo>
                  <a:lnTo>
                    <a:pt x="1130" y="38"/>
                  </a:lnTo>
                  <a:lnTo>
                    <a:pt x="1130" y="38"/>
                  </a:lnTo>
                  <a:lnTo>
                    <a:pt x="1129" y="39"/>
                  </a:lnTo>
                  <a:lnTo>
                    <a:pt x="1129" y="39"/>
                  </a:lnTo>
                  <a:lnTo>
                    <a:pt x="1128" y="39"/>
                  </a:lnTo>
                  <a:lnTo>
                    <a:pt x="1128" y="39"/>
                  </a:lnTo>
                  <a:lnTo>
                    <a:pt x="1127" y="40"/>
                  </a:lnTo>
                  <a:lnTo>
                    <a:pt x="1126" y="40"/>
                  </a:lnTo>
                  <a:lnTo>
                    <a:pt x="1126" y="40"/>
                  </a:lnTo>
                  <a:lnTo>
                    <a:pt x="1125" y="39"/>
                  </a:lnTo>
                  <a:lnTo>
                    <a:pt x="1125" y="39"/>
                  </a:lnTo>
                  <a:lnTo>
                    <a:pt x="1125" y="39"/>
                  </a:lnTo>
                  <a:lnTo>
                    <a:pt x="1123" y="39"/>
                  </a:lnTo>
                  <a:lnTo>
                    <a:pt x="1123" y="39"/>
                  </a:lnTo>
                  <a:lnTo>
                    <a:pt x="1122" y="38"/>
                  </a:lnTo>
                  <a:lnTo>
                    <a:pt x="1122" y="38"/>
                  </a:lnTo>
                  <a:lnTo>
                    <a:pt x="1122" y="38"/>
                  </a:lnTo>
                  <a:lnTo>
                    <a:pt x="1122" y="38"/>
                  </a:lnTo>
                  <a:lnTo>
                    <a:pt x="1121" y="37"/>
                  </a:lnTo>
                  <a:lnTo>
                    <a:pt x="1121" y="37"/>
                  </a:lnTo>
                  <a:lnTo>
                    <a:pt x="1121" y="37"/>
                  </a:lnTo>
                  <a:lnTo>
                    <a:pt x="1121" y="36"/>
                  </a:lnTo>
                  <a:lnTo>
                    <a:pt x="1121" y="36"/>
                  </a:lnTo>
                  <a:lnTo>
                    <a:pt x="1121" y="36"/>
                  </a:lnTo>
                  <a:lnTo>
                    <a:pt x="1121" y="36"/>
                  </a:lnTo>
                  <a:lnTo>
                    <a:pt x="1120" y="35"/>
                  </a:lnTo>
                  <a:lnTo>
                    <a:pt x="1120" y="35"/>
                  </a:lnTo>
                  <a:lnTo>
                    <a:pt x="1120" y="35"/>
                  </a:lnTo>
                  <a:lnTo>
                    <a:pt x="1120" y="35"/>
                  </a:lnTo>
                  <a:lnTo>
                    <a:pt x="1120" y="35"/>
                  </a:lnTo>
                  <a:lnTo>
                    <a:pt x="1119" y="34"/>
                  </a:lnTo>
                  <a:lnTo>
                    <a:pt x="1119" y="34"/>
                  </a:lnTo>
                  <a:lnTo>
                    <a:pt x="1119" y="34"/>
                  </a:lnTo>
                  <a:lnTo>
                    <a:pt x="1119" y="34"/>
                  </a:lnTo>
                  <a:lnTo>
                    <a:pt x="1118" y="34"/>
                  </a:lnTo>
                  <a:lnTo>
                    <a:pt x="1118" y="34"/>
                  </a:lnTo>
                  <a:lnTo>
                    <a:pt x="1118" y="34"/>
                  </a:lnTo>
                  <a:lnTo>
                    <a:pt x="1117" y="34"/>
                  </a:lnTo>
                  <a:lnTo>
                    <a:pt x="1117" y="34"/>
                  </a:lnTo>
                  <a:lnTo>
                    <a:pt x="1116" y="34"/>
                  </a:lnTo>
                  <a:lnTo>
                    <a:pt x="1116" y="34"/>
                  </a:lnTo>
                  <a:lnTo>
                    <a:pt x="1116" y="34"/>
                  </a:lnTo>
                  <a:lnTo>
                    <a:pt x="1116" y="34"/>
                  </a:lnTo>
                  <a:lnTo>
                    <a:pt x="1115" y="35"/>
                  </a:lnTo>
                  <a:lnTo>
                    <a:pt x="1115" y="35"/>
                  </a:lnTo>
                  <a:lnTo>
                    <a:pt x="1115" y="35"/>
                  </a:lnTo>
                  <a:lnTo>
                    <a:pt x="1115" y="35"/>
                  </a:lnTo>
                  <a:lnTo>
                    <a:pt x="1114" y="36"/>
                  </a:lnTo>
                  <a:lnTo>
                    <a:pt x="1114" y="36"/>
                  </a:lnTo>
                  <a:lnTo>
                    <a:pt x="1114" y="37"/>
                  </a:lnTo>
                  <a:lnTo>
                    <a:pt x="1114" y="37"/>
                  </a:lnTo>
                  <a:lnTo>
                    <a:pt x="1114" y="38"/>
                  </a:lnTo>
                  <a:lnTo>
                    <a:pt x="1114" y="38"/>
                  </a:lnTo>
                  <a:lnTo>
                    <a:pt x="1113" y="39"/>
                  </a:lnTo>
                  <a:lnTo>
                    <a:pt x="1113" y="39"/>
                  </a:lnTo>
                  <a:lnTo>
                    <a:pt x="1113" y="40"/>
                  </a:lnTo>
                  <a:lnTo>
                    <a:pt x="1113" y="41"/>
                  </a:lnTo>
                  <a:lnTo>
                    <a:pt x="1112" y="42"/>
                  </a:lnTo>
                  <a:lnTo>
                    <a:pt x="1112" y="42"/>
                  </a:lnTo>
                  <a:lnTo>
                    <a:pt x="1112" y="43"/>
                  </a:lnTo>
                  <a:lnTo>
                    <a:pt x="1111" y="44"/>
                  </a:lnTo>
                  <a:lnTo>
                    <a:pt x="1111" y="45"/>
                  </a:lnTo>
                  <a:lnTo>
                    <a:pt x="1111" y="45"/>
                  </a:lnTo>
                  <a:lnTo>
                    <a:pt x="1111" y="46"/>
                  </a:lnTo>
                  <a:lnTo>
                    <a:pt x="1110" y="47"/>
                  </a:lnTo>
                  <a:lnTo>
                    <a:pt x="1110" y="48"/>
                  </a:lnTo>
                  <a:lnTo>
                    <a:pt x="1110" y="48"/>
                  </a:lnTo>
                  <a:lnTo>
                    <a:pt x="1110" y="49"/>
                  </a:lnTo>
                  <a:lnTo>
                    <a:pt x="1110" y="49"/>
                  </a:lnTo>
                  <a:lnTo>
                    <a:pt x="1111" y="51"/>
                  </a:lnTo>
                  <a:lnTo>
                    <a:pt x="1111" y="51"/>
                  </a:lnTo>
                  <a:lnTo>
                    <a:pt x="1111" y="51"/>
                  </a:lnTo>
                  <a:lnTo>
                    <a:pt x="1111" y="51"/>
                  </a:lnTo>
                  <a:lnTo>
                    <a:pt x="1111" y="52"/>
                  </a:lnTo>
                  <a:lnTo>
                    <a:pt x="1112" y="52"/>
                  </a:lnTo>
                  <a:lnTo>
                    <a:pt x="1112" y="52"/>
                  </a:lnTo>
                  <a:lnTo>
                    <a:pt x="1112" y="52"/>
                  </a:lnTo>
                  <a:lnTo>
                    <a:pt x="1112" y="52"/>
                  </a:lnTo>
                  <a:lnTo>
                    <a:pt x="1112" y="53"/>
                  </a:lnTo>
                  <a:lnTo>
                    <a:pt x="1112" y="53"/>
                  </a:lnTo>
                  <a:lnTo>
                    <a:pt x="1113" y="53"/>
                  </a:lnTo>
                  <a:lnTo>
                    <a:pt x="1113" y="53"/>
                  </a:lnTo>
                  <a:lnTo>
                    <a:pt x="1113" y="54"/>
                  </a:lnTo>
                  <a:lnTo>
                    <a:pt x="1112" y="54"/>
                  </a:lnTo>
                  <a:lnTo>
                    <a:pt x="1112" y="54"/>
                  </a:lnTo>
                  <a:lnTo>
                    <a:pt x="1112" y="55"/>
                  </a:lnTo>
                  <a:lnTo>
                    <a:pt x="1112" y="55"/>
                  </a:lnTo>
                  <a:lnTo>
                    <a:pt x="1112" y="55"/>
                  </a:lnTo>
                  <a:lnTo>
                    <a:pt x="1111" y="56"/>
                  </a:lnTo>
                  <a:lnTo>
                    <a:pt x="1111" y="56"/>
                  </a:lnTo>
                  <a:lnTo>
                    <a:pt x="1110" y="57"/>
                  </a:lnTo>
                  <a:lnTo>
                    <a:pt x="1110" y="57"/>
                  </a:lnTo>
                  <a:lnTo>
                    <a:pt x="1109" y="58"/>
                  </a:lnTo>
                  <a:lnTo>
                    <a:pt x="1109" y="59"/>
                  </a:lnTo>
                  <a:lnTo>
                    <a:pt x="1108" y="59"/>
                  </a:lnTo>
                  <a:lnTo>
                    <a:pt x="1107" y="60"/>
                  </a:lnTo>
                  <a:lnTo>
                    <a:pt x="1107" y="60"/>
                  </a:lnTo>
                  <a:lnTo>
                    <a:pt x="1105" y="61"/>
                  </a:lnTo>
                  <a:lnTo>
                    <a:pt x="1104" y="61"/>
                  </a:lnTo>
                  <a:lnTo>
                    <a:pt x="1104" y="62"/>
                  </a:lnTo>
                  <a:lnTo>
                    <a:pt x="1103" y="63"/>
                  </a:lnTo>
                  <a:lnTo>
                    <a:pt x="1103" y="63"/>
                  </a:lnTo>
                  <a:lnTo>
                    <a:pt x="1102" y="64"/>
                  </a:lnTo>
                  <a:lnTo>
                    <a:pt x="1101" y="64"/>
                  </a:lnTo>
                  <a:lnTo>
                    <a:pt x="1100" y="64"/>
                  </a:lnTo>
                  <a:lnTo>
                    <a:pt x="1100" y="65"/>
                  </a:lnTo>
                  <a:lnTo>
                    <a:pt x="1099" y="65"/>
                  </a:lnTo>
                  <a:lnTo>
                    <a:pt x="1098" y="66"/>
                  </a:lnTo>
                  <a:lnTo>
                    <a:pt x="1097" y="66"/>
                  </a:lnTo>
                  <a:lnTo>
                    <a:pt x="1096" y="66"/>
                  </a:lnTo>
                  <a:lnTo>
                    <a:pt x="1095" y="67"/>
                  </a:lnTo>
                  <a:lnTo>
                    <a:pt x="1094" y="67"/>
                  </a:lnTo>
                  <a:lnTo>
                    <a:pt x="1093" y="67"/>
                  </a:lnTo>
                  <a:lnTo>
                    <a:pt x="1092" y="69"/>
                  </a:lnTo>
                  <a:lnTo>
                    <a:pt x="1091" y="69"/>
                  </a:lnTo>
                  <a:lnTo>
                    <a:pt x="1090" y="69"/>
                  </a:lnTo>
                  <a:lnTo>
                    <a:pt x="1090" y="69"/>
                  </a:lnTo>
                  <a:lnTo>
                    <a:pt x="1089" y="69"/>
                  </a:lnTo>
                  <a:lnTo>
                    <a:pt x="1089" y="69"/>
                  </a:lnTo>
                  <a:lnTo>
                    <a:pt x="1087" y="69"/>
                  </a:lnTo>
                  <a:lnTo>
                    <a:pt x="1086" y="69"/>
                  </a:lnTo>
                  <a:lnTo>
                    <a:pt x="1086" y="69"/>
                  </a:lnTo>
                  <a:lnTo>
                    <a:pt x="1085" y="69"/>
                  </a:lnTo>
                  <a:lnTo>
                    <a:pt x="1084" y="69"/>
                  </a:lnTo>
                  <a:lnTo>
                    <a:pt x="1083" y="69"/>
                  </a:lnTo>
                  <a:lnTo>
                    <a:pt x="1082" y="69"/>
                  </a:lnTo>
                  <a:lnTo>
                    <a:pt x="1081" y="69"/>
                  </a:lnTo>
                  <a:lnTo>
                    <a:pt x="1080" y="69"/>
                  </a:lnTo>
                  <a:lnTo>
                    <a:pt x="1079" y="69"/>
                  </a:lnTo>
                  <a:lnTo>
                    <a:pt x="1078" y="69"/>
                  </a:lnTo>
                  <a:lnTo>
                    <a:pt x="1077" y="69"/>
                  </a:lnTo>
                  <a:lnTo>
                    <a:pt x="1076" y="69"/>
                  </a:lnTo>
                  <a:lnTo>
                    <a:pt x="1075" y="67"/>
                  </a:lnTo>
                  <a:lnTo>
                    <a:pt x="1075" y="67"/>
                  </a:lnTo>
                  <a:lnTo>
                    <a:pt x="1074" y="67"/>
                  </a:lnTo>
                  <a:lnTo>
                    <a:pt x="1074" y="67"/>
                  </a:lnTo>
                  <a:lnTo>
                    <a:pt x="1073" y="66"/>
                  </a:lnTo>
                  <a:lnTo>
                    <a:pt x="1073" y="66"/>
                  </a:lnTo>
                  <a:lnTo>
                    <a:pt x="1072" y="66"/>
                  </a:lnTo>
                  <a:lnTo>
                    <a:pt x="1071" y="65"/>
                  </a:lnTo>
                  <a:lnTo>
                    <a:pt x="1071" y="65"/>
                  </a:lnTo>
                  <a:lnTo>
                    <a:pt x="1069" y="64"/>
                  </a:lnTo>
                  <a:lnTo>
                    <a:pt x="1069" y="64"/>
                  </a:lnTo>
                  <a:lnTo>
                    <a:pt x="1068" y="64"/>
                  </a:lnTo>
                  <a:lnTo>
                    <a:pt x="1068" y="63"/>
                  </a:lnTo>
                  <a:lnTo>
                    <a:pt x="1067" y="63"/>
                  </a:lnTo>
                  <a:lnTo>
                    <a:pt x="1066" y="62"/>
                  </a:lnTo>
                  <a:lnTo>
                    <a:pt x="1066" y="62"/>
                  </a:lnTo>
                  <a:lnTo>
                    <a:pt x="1065" y="62"/>
                  </a:lnTo>
                  <a:lnTo>
                    <a:pt x="1065" y="62"/>
                  </a:lnTo>
                  <a:lnTo>
                    <a:pt x="1065" y="62"/>
                  </a:lnTo>
                  <a:lnTo>
                    <a:pt x="1064" y="61"/>
                  </a:lnTo>
                  <a:lnTo>
                    <a:pt x="1064" y="61"/>
                  </a:lnTo>
                  <a:lnTo>
                    <a:pt x="1064" y="61"/>
                  </a:lnTo>
                  <a:lnTo>
                    <a:pt x="1063" y="61"/>
                  </a:lnTo>
                  <a:lnTo>
                    <a:pt x="1063" y="61"/>
                  </a:lnTo>
                  <a:lnTo>
                    <a:pt x="1063" y="61"/>
                  </a:lnTo>
                  <a:lnTo>
                    <a:pt x="1063" y="61"/>
                  </a:lnTo>
                  <a:lnTo>
                    <a:pt x="1062" y="61"/>
                  </a:lnTo>
                  <a:lnTo>
                    <a:pt x="1062" y="61"/>
                  </a:lnTo>
                  <a:lnTo>
                    <a:pt x="1062" y="61"/>
                  </a:lnTo>
                  <a:lnTo>
                    <a:pt x="1062" y="61"/>
                  </a:lnTo>
                  <a:lnTo>
                    <a:pt x="1062" y="61"/>
                  </a:lnTo>
                  <a:lnTo>
                    <a:pt x="1062" y="62"/>
                  </a:lnTo>
                  <a:lnTo>
                    <a:pt x="1062" y="62"/>
                  </a:lnTo>
                  <a:lnTo>
                    <a:pt x="1062" y="62"/>
                  </a:lnTo>
                  <a:lnTo>
                    <a:pt x="1062" y="63"/>
                  </a:lnTo>
                  <a:lnTo>
                    <a:pt x="1062" y="63"/>
                  </a:lnTo>
                  <a:lnTo>
                    <a:pt x="1062" y="64"/>
                  </a:lnTo>
                  <a:lnTo>
                    <a:pt x="1062" y="65"/>
                  </a:lnTo>
                  <a:lnTo>
                    <a:pt x="1063" y="65"/>
                  </a:lnTo>
                  <a:lnTo>
                    <a:pt x="1063" y="66"/>
                  </a:lnTo>
                  <a:lnTo>
                    <a:pt x="1063" y="67"/>
                  </a:lnTo>
                  <a:lnTo>
                    <a:pt x="1064" y="67"/>
                  </a:lnTo>
                  <a:lnTo>
                    <a:pt x="1064" y="69"/>
                  </a:lnTo>
                  <a:lnTo>
                    <a:pt x="1065" y="70"/>
                  </a:lnTo>
                  <a:lnTo>
                    <a:pt x="1065" y="71"/>
                  </a:lnTo>
                  <a:lnTo>
                    <a:pt x="1066" y="71"/>
                  </a:lnTo>
                  <a:lnTo>
                    <a:pt x="1066" y="72"/>
                  </a:lnTo>
                  <a:lnTo>
                    <a:pt x="1067" y="72"/>
                  </a:lnTo>
                  <a:lnTo>
                    <a:pt x="1067" y="73"/>
                  </a:lnTo>
                  <a:lnTo>
                    <a:pt x="1068" y="73"/>
                  </a:lnTo>
                  <a:lnTo>
                    <a:pt x="1068" y="74"/>
                  </a:lnTo>
                  <a:lnTo>
                    <a:pt x="1069" y="74"/>
                  </a:lnTo>
                  <a:lnTo>
                    <a:pt x="1069" y="74"/>
                  </a:lnTo>
                  <a:lnTo>
                    <a:pt x="1071" y="75"/>
                  </a:lnTo>
                  <a:lnTo>
                    <a:pt x="1071" y="75"/>
                  </a:lnTo>
                  <a:lnTo>
                    <a:pt x="1071" y="75"/>
                  </a:lnTo>
                  <a:lnTo>
                    <a:pt x="1072" y="75"/>
                  </a:lnTo>
                  <a:lnTo>
                    <a:pt x="1072" y="75"/>
                  </a:lnTo>
                  <a:lnTo>
                    <a:pt x="1073" y="75"/>
                  </a:lnTo>
                  <a:lnTo>
                    <a:pt x="1073" y="75"/>
                  </a:lnTo>
                  <a:lnTo>
                    <a:pt x="1074" y="75"/>
                  </a:lnTo>
                  <a:lnTo>
                    <a:pt x="1074" y="75"/>
                  </a:lnTo>
                  <a:lnTo>
                    <a:pt x="1075" y="75"/>
                  </a:lnTo>
                  <a:lnTo>
                    <a:pt x="1075" y="75"/>
                  </a:lnTo>
                  <a:lnTo>
                    <a:pt x="1076" y="75"/>
                  </a:lnTo>
                  <a:lnTo>
                    <a:pt x="1076" y="75"/>
                  </a:lnTo>
                  <a:lnTo>
                    <a:pt x="1077" y="75"/>
                  </a:lnTo>
                  <a:lnTo>
                    <a:pt x="1077" y="74"/>
                  </a:lnTo>
                  <a:lnTo>
                    <a:pt x="1078" y="74"/>
                  </a:lnTo>
                  <a:lnTo>
                    <a:pt x="1079" y="74"/>
                  </a:lnTo>
                  <a:lnTo>
                    <a:pt x="1080" y="74"/>
                  </a:lnTo>
                  <a:lnTo>
                    <a:pt x="1080" y="74"/>
                  </a:lnTo>
                  <a:lnTo>
                    <a:pt x="1081" y="74"/>
                  </a:lnTo>
                  <a:lnTo>
                    <a:pt x="1082" y="74"/>
                  </a:lnTo>
                  <a:lnTo>
                    <a:pt x="1083" y="74"/>
                  </a:lnTo>
                  <a:lnTo>
                    <a:pt x="1084" y="74"/>
                  </a:lnTo>
                  <a:lnTo>
                    <a:pt x="1084" y="74"/>
                  </a:lnTo>
                  <a:lnTo>
                    <a:pt x="1085" y="74"/>
                  </a:lnTo>
                  <a:lnTo>
                    <a:pt x="1086" y="74"/>
                  </a:lnTo>
                  <a:lnTo>
                    <a:pt x="1086" y="74"/>
                  </a:lnTo>
                  <a:lnTo>
                    <a:pt x="1087" y="73"/>
                  </a:lnTo>
                  <a:lnTo>
                    <a:pt x="1087" y="73"/>
                  </a:lnTo>
                  <a:lnTo>
                    <a:pt x="1089" y="73"/>
                  </a:lnTo>
                  <a:lnTo>
                    <a:pt x="1089" y="73"/>
                  </a:lnTo>
                  <a:lnTo>
                    <a:pt x="1090" y="73"/>
                  </a:lnTo>
                  <a:lnTo>
                    <a:pt x="1090" y="73"/>
                  </a:lnTo>
                  <a:lnTo>
                    <a:pt x="1090" y="72"/>
                  </a:lnTo>
                  <a:lnTo>
                    <a:pt x="1090" y="72"/>
                  </a:lnTo>
                  <a:lnTo>
                    <a:pt x="1091" y="72"/>
                  </a:lnTo>
                  <a:lnTo>
                    <a:pt x="1091" y="72"/>
                  </a:lnTo>
                  <a:lnTo>
                    <a:pt x="1091" y="72"/>
                  </a:lnTo>
                  <a:lnTo>
                    <a:pt x="1091" y="71"/>
                  </a:lnTo>
                  <a:lnTo>
                    <a:pt x="1092" y="71"/>
                  </a:lnTo>
                  <a:lnTo>
                    <a:pt x="1092" y="71"/>
                  </a:lnTo>
                  <a:lnTo>
                    <a:pt x="1092" y="71"/>
                  </a:lnTo>
                  <a:lnTo>
                    <a:pt x="1092" y="71"/>
                  </a:lnTo>
                  <a:lnTo>
                    <a:pt x="1093" y="72"/>
                  </a:lnTo>
                  <a:lnTo>
                    <a:pt x="1093" y="72"/>
                  </a:lnTo>
                  <a:lnTo>
                    <a:pt x="1093" y="72"/>
                  </a:lnTo>
                  <a:lnTo>
                    <a:pt x="1094" y="72"/>
                  </a:lnTo>
                  <a:lnTo>
                    <a:pt x="1094" y="73"/>
                  </a:lnTo>
                  <a:lnTo>
                    <a:pt x="1094" y="73"/>
                  </a:lnTo>
                  <a:lnTo>
                    <a:pt x="1095" y="73"/>
                  </a:lnTo>
                  <a:lnTo>
                    <a:pt x="1095" y="73"/>
                  </a:lnTo>
                  <a:lnTo>
                    <a:pt x="1096" y="74"/>
                  </a:lnTo>
                  <a:lnTo>
                    <a:pt x="1096" y="74"/>
                  </a:lnTo>
                  <a:lnTo>
                    <a:pt x="1096" y="75"/>
                  </a:lnTo>
                  <a:lnTo>
                    <a:pt x="1097" y="75"/>
                  </a:lnTo>
                  <a:lnTo>
                    <a:pt x="1097" y="75"/>
                  </a:lnTo>
                  <a:lnTo>
                    <a:pt x="1097" y="76"/>
                  </a:lnTo>
                  <a:lnTo>
                    <a:pt x="1097" y="76"/>
                  </a:lnTo>
                  <a:lnTo>
                    <a:pt x="1098" y="77"/>
                  </a:lnTo>
                  <a:lnTo>
                    <a:pt x="1098" y="78"/>
                  </a:lnTo>
                  <a:lnTo>
                    <a:pt x="1098" y="78"/>
                  </a:lnTo>
                  <a:lnTo>
                    <a:pt x="1098" y="79"/>
                  </a:lnTo>
                  <a:lnTo>
                    <a:pt x="1098" y="80"/>
                  </a:lnTo>
                  <a:lnTo>
                    <a:pt x="1098" y="80"/>
                  </a:lnTo>
                  <a:lnTo>
                    <a:pt x="1098" y="81"/>
                  </a:lnTo>
                  <a:lnTo>
                    <a:pt x="1098" y="82"/>
                  </a:lnTo>
                  <a:lnTo>
                    <a:pt x="1099" y="82"/>
                  </a:lnTo>
                  <a:lnTo>
                    <a:pt x="1099" y="83"/>
                  </a:lnTo>
                  <a:lnTo>
                    <a:pt x="1099" y="83"/>
                  </a:lnTo>
                  <a:lnTo>
                    <a:pt x="1099" y="84"/>
                  </a:lnTo>
                  <a:lnTo>
                    <a:pt x="1099" y="84"/>
                  </a:lnTo>
                  <a:lnTo>
                    <a:pt x="1100" y="84"/>
                  </a:lnTo>
                  <a:lnTo>
                    <a:pt x="1100" y="85"/>
                  </a:lnTo>
                  <a:lnTo>
                    <a:pt x="1100" y="85"/>
                  </a:lnTo>
                  <a:lnTo>
                    <a:pt x="1100" y="85"/>
                  </a:lnTo>
                  <a:lnTo>
                    <a:pt x="1101" y="85"/>
                  </a:lnTo>
                  <a:lnTo>
                    <a:pt x="1101" y="85"/>
                  </a:lnTo>
                  <a:lnTo>
                    <a:pt x="1101" y="85"/>
                  </a:lnTo>
                  <a:lnTo>
                    <a:pt x="1102" y="85"/>
                  </a:lnTo>
                  <a:lnTo>
                    <a:pt x="1102" y="85"/>
                  </a:lnTo>
                  <a:lnTo>
                    <a:pt x="1102" y="85"/>
                  </a:lnTo>
                  <a:lnTo>
                    <a:pt x="1103" y="85"/>
                  </a:lnTo>
                  <a:lnTo>
                    <a:pt x="1103" y="85"/>
                  </a:lnTo>
                  <a:lnTo>
                    <a:pt x="1103" y="85"/>
                  </a:lnTo>
                  <a:lnTo>
                    <a:pt x="1103" y="85"/>
                  </a:lnTo>
                  <a:lnTo>
                    <a:pt x="1104" y="85"/>
                  </a:lnTo>
                  <a:lnTo>
                    <a:pt x="1104" y="85"/>
                  </a:lnTo>
                  <a:lnTo>
                    <a:pt x="1104" y="85"/>
                  </a:lnTo>
                  <a:lnTo>
                    <a:pt x="1104" y="85"/>
                  </a:lnTo>
                  <a:lnTo>
                    <a:pt x="1104" y="87"/>
                  </a:lnTo>
                  <a:lnTo>
                    <a:pt x="1104" y="87"/>
                  </a:lnTo>
                  <a:lnTo>
                    <a:pt x="1104" y="87"/>
                  </a:lnTo>
                  <a:lnTo>
                    <a:pt x="1104" y="88"/>
                  </a:lnTo>
                  <a:lnTo>
                    <a:pt x="1104" y="88"/>
                  </a:lnTo>
                  <a:lnTo>
                    <a:pt x="1103" y="89"/>
                  </a:lnTo>
                  <a:lnTo>
                    <a:pt x="1103" y="89"/>
                  </a:lnTo>
                  <a:lnTo>
                    <a:pt x="1102" y="89"/>
                  </a:lnTo>
                  <a:lnTo>
                    <a:pt x="1102" y="90"/>
                  </a:lnTo>
                  <a:lnTo>
                    <a:pt x="1101" y="90"/>
                  </a:lnTo>
                  <a:lnTo>
                    <a:pt x="1100" y="90"/>
                  </a:lnTo>
                  <a:lnTo>
                    <a:pt x="1100" y="90"/>
                  </a:lnTo>
                  <a:lnTo>
                    <a:pt x="1099" y="90"/>
                  </a:lnTo>
                  <a:lnTo>
                    <a:pt x="1099" y="90"/>
                  </a:lnTo>
                  <a:lnTo>
                    <a:pt x="1098" y="90"/>
                  </a:lnTo>
                  <a:lnTo>
                    <a:pt x="1097" y="90"/>
                  </a:lnTo>
                  <a:lnTo>
                    <a:pt x="1097" y="89"/>
                  </a:lnTo>
                  <a:lnTo>
                    <a:pt x="1097" y="89"/>
                  </a:lnTo>
                  <a:lnTo>
                    <a:pt x="1096" y="89"/>
                  </a:lnTo>
                  <a:lnTo>
                    <a:pt x="1096" y="89"/>
                  </a:lnTo>
                  <a:lnTo>
                    <a:pt x="1096" y="88"/>
                  </a:lnTo>
                  <a:lnTo>
                    <a:pt x="1096" y="88"/>
                  </a:lnTo>
                  <a:lnTo>
                    <a:pt x="1096" y="88"/>
                  </a:lnTo>
                  <a:lnTo>
                    <a:pt x="1095" y="87"/>
                  </a:lnTo>
                  <a:lnTo>
                    <a:pt x="1095" y="87"/>
                  </a:lnTo>
                  <a:lnTo>
                    <a:pt x="1095" y="87"/>
                  </a:lnTo>
                  <a:lnTo>
                    <a:pt x="1094" y="87"/>
                  </a:lnTo>
                  <a:lnTo>
                    <a:pt x="1094" y="85"/>
                  </a:lnTo>
                  <a:lnTo>
                    <a:pt x="1093" y="85"/>
                  </a:lnTo>
                  <a:lnTo>
                    <a:pt x="1093" y="85"/>
                  </a:lnTo>
                  <a:lnTo>
                    <a:pt x="1092" y="85"/>
                  </a:lnTo>
                  <a:lnTo>
                    <a:pt x="1092" y="87"/>
                  </a:lnTo>
                  <a:lnTo>
                    <a:pt x="1091" y="87"/>
                  </a:lnTo>
                  <a:lnTo>
                    <a:pt x="1090" y="87"/>
                  </a:lnTo>
                  <a:lnTo>
                    <a:pt x="1090" y="87"/>
                  </a:lnTo>
                  <a:lnTo>
                    <a:pt x="1089" y="88"/>
                  </a:lnTo>
                  <a:lnTo>
                    <a:pt x="1087" y="88"/>
                  </a:lnTo>
                  <a:lnTo>
                    <a:pt x="1087" y="88"/>
                  </a:lnTo>
                  <a:lnTo>
                    <a:pt x="1086" y="89"/>
                  </a:lnTo>
                  <a:lnTo>
                    <a:pt x="1086" y="89"/>
                  </a:lnTo>
                  <a:lnTo>
                    <a:pt x="1086" y="89"/>
                  </a:lnTo>
                  <a:lnTo>
                    <a:pt x="1085" y="90"/>
                  </a:lnTo>
                  <a:lnTo>
                    <a:pt x="1085" y="90"/>
                  </a:lnTo>
                  <a:lnTo>
                    <a:pt x="1084" y="90"/>
                  </a:lnTo>
                  <a:lnTo>
                    <a:pt x="1084" y="91"/>
                  </a:lnTo>
                  <a:lnTo>
                    <a:pt x="1084" y="91"/>
                  </a:lnTo>
                  <a:lnTo>
                    <a:pt x="1084" y="91"/>
                  </a:lnTo>
                  <a:lnTo>
                    <a:pt x="1083" y="92"/>
                  </a:lnTo>
                  <a:lnTo>
                    <a:pt x="1083" y="92"/>
                  </a:lnTo>
                  <a:lnTo>
                    <a:pt x="1083" y="93"/>
                  </a:lnTo>
                  <a:lnTo>
                    <a:pt x="1083" y="93"/>
                  </a:lnTo>
                  <a:lnTo>
                    <a:pt x="1082" y="94"/>
                  </a:lnTo>
                  <a:lnTo>
                    <a:pt x="1082" y="95"/>
                  </a:lnTo>
                  <a:lnTo>
                    <a:pt x="1082" y="95"/>
                  </a:lnTo>
                  <a:lnTo>
                    <a:pt x="1082" y="96"/>
                  </a:lnTo>
                  <a:lnTo>
                    <a:pt x="1082" y="96"/>
                  </a:lnTo>
                  <a:lnTo>
                    <a:pt x="1081" y="96"/>
                  </a:lnTo>
                  <a:lnTo>
                    <a:pt x="1081" y="97"/>
                  </a:lnTo>
                  <a:lnTo>
                    <a:pt x="1081" y="97"/>
                  </a:lnTo>
                  <a:lnTo>
                    <a:pt x="1081" y="98"/>
                  </a:lnTo>
                  <a:lnTo>
                    <a:pt x="1081" y="98"/>
                  </a:lnTo>
                  <a:lnTo>
                    <a:pt x="1080" y="98"/>
                  </a:lnTo>
                  <a:lnTo>
                    <a:pt x="1080" y="98"/>
                  </a:lnTo>
                  <a:lnTo>
                    <a:pt x="1080" y="98"/>
                  </a:lnTo>
                  <a:lnTo>
                    <a:pt x="1080" y="99"/>
                  </a:lnTo>
                  <a:lnTo>
                    <a:pt x="1079" y="99"/>
                  </a:lnTo>
                  <a:lnTo>
                    <a:pt x="1079" y="99"/>
                  </a:lnTo>
                  <a:lnTo>
                    <a:pt x="1078" y="99"/>
                  </a:lnTo>
                  <a:lnTo>
                    <a:pt x="1078" y="99"/>
                  </a:lnTo>
                  <a:lnTo>
                    <a:pt x="1077" y="99"/>
                  </a:lnTo>
                  <a:lnTo>
                    <a:pt x="1077" y="99"/>
                  </a:lnTo>
                  <a:lnTo>
                    <a:pt x="1077" y="98"/>
                  </a:lnTo>
                  <a:lnTo>
                    <a:pt x="1076" y="98"/>
                  </a:lnTo>
                  <a:lnTo>
                    <a:pt x="1076" y="98"/>
                  </a:lnTo>
                  <a:lnTo>
                    <a:pt x="1076" y="98"/>
                  </a:lnTo>
                  <a:lnTo>
                    <a:pt x="1075" y="98"/>
                  </a:lnTo>
                  <a:lnTo>
                    <a:pt x="1075" y="97"/>
                  </a:lnTo>
                  <a:lnTo>
                    <a:pt x="1075" y="97"/>
                  </a:lnTo>
                  <a:lnTo>
                    <a:pt x="1075" y="97"/>
                  </a:lnTo>
                  <a:lnTo>
                    <a:pt x="1075" y="97"/>
                  </a:lnTo>
                  <a:lnTo>
                    <a:pt x="1074" y="96"/>
                  </a:lnTo>
                  <a:lnTo>
                    <a:pt x="1074" y="96"/>
                  </a:lnTo>
                  <a:lnTo>
                    <a:pt x="1075" y="96"/>
                  </a:lnTo>
                  <a:lnTo>
                    <a:pt x="1075" y="96"/>
                  </a:lnTo>
                  <a:lnTo>
                    <a:pt x="1075" y="95"/>
                  </a:lnTo>
                  <a:lnTo>
                    <a:pt x="1075" y="95"/>
                  </a:lnTo>
                  <a:lnTo>
                    <a:pt x="1075" y="95"/>
                  </a:lnTo>
                  <a:lnTo>
                    <a:pt x="1075" y="94"/>
                  </a:lnTo>
                  <a:lnTo>
                    <a:pt x="1075" y="94"/>
                  </a:lnTo>
                  <a:lnTo>
                    <a:pt x="1076" y="93"/>
                  </a:lnTo>
                  <a:lnTo>
                    <a:pt x="1076" y="93"/>
                  </a:lnTo>
                  <a:lnTo>
                    <a:pt x="1076" y="93"/>
                  </a:lnTo>
                  <a:lnTo>
                    <a:pt x="1076" y="92"/>
                  </a:lnTo>
                  <a:lnTo>
                    <a:pt x="1076" y="92"/>
                  </a:lnTo>
                  <a:lnTo>
                    <a:pt x="1076" y="92"/>
                  </a:lnTo>
                  <a:lnTo>
                    <a:pt x="1076" y="91"/>
                  </a:lnTo>
                  <a:lnTo>
                    <a:pt x="1076" y="91"/>
                  </a:lnTo>
                  <a:lnTo>
                    <a:pt x="1075" y="91"/>
                  </a:lnTo>
                  <a:lnTo>
                    <a:pt x="1075" y="90"/>
                  </a:lnTo>
                  <a:lnTo>
                    <a:pt x="1075" y="90"/>
                  </a:lnTo>
                  <a:lnTo>
                    <a:pt x="1075" y="90"/>
                  </a:lnTo>
                  <a:lnTo>
                    <a:pt x="1075" y="90"/>
                  </a:lnTo>
                  <a:lnTo>
                    <a:pt x="1074" y="90"/>
                  </a:lnTo>
                  <a:lnTo>
                    <a:pt x="1074" y="89"/>
                  </a:lnTo>
                  <a:lnTo>
                    <a:pt x="1074" y="89"/>
                  </a:lnTo>
                  <a:lnTo>
                    <a:pt x="1074" y="89"/>
                  </a:lnTo>
                  <a:lnTo>
                    <a:pt x="1074" y="89"/>
                  </a:lnTo>
                  <a:lnTo>
                    <a:pt x="1073" y="89"/>
                  </a:lnTo>
                  <a:lnTo>
                    <a:pt x="1073" y="89"/>
                  </a:lnTo>
                  <a:lnTo>
                    <a:pt x="1073" y="89"/>
                  </a:lnTo>
                  <a:lnTo>
                    <a:pt x="1072" y="89"/>
                  </a:lnTo>
                  <a:lnTo>
                    <a:pt x="1072" y="88"/>
                  </a:lnTo>
                  <a:lnTo>
                    <a:pt x="1072" y="88"/>
                  </a:lnTo>
                  <a:lnTo>
                    <a:pt x="1071" y="88"/>
                  </a:lnTo>
                  <a:lnTo>
                    <a:pt x="1071" y="88"/>
                  </a:lnTo>
                  <a:lnTo>
                    <a:pt x="1071" y="88"/>
                  </a:lnTo>
                  <a:lnTo>
                    <a:pt x="1069" y="88"/>
                  </a:lnTo>
                  <a:lnTo>
                    <a:pt x="1069" y="89"/>
                  </a:lnTo>
                  <a:lnTo>
                    <a:pt x="1068" y="89"/>
                  </a:lnTo>
                  <a:lnTo>
                    <a:pt x="1068" y="89"/>
                  </a:lnTo>
                  <a:lnTo>
                    <a:pt x="1067" y="89"/>
                  </a:lnTo>
                  <a:lnTo>
                    <a:pt x="1067" y="89"/>
                  </a:lnTo>
                  <a:lnTo>
                    <a:pt x="1067" y="89"/>
                  </a:lnTo>
                  <a:lnTo>
                    <a:pt x="1066" y="89"/>
                  </a:lnTo>
                  <a:lnTo>
                    <a:pt x="1066" y="89"/>
                  </a:lnTo>
                  <a:lnTo>
                    <a:pt x="1065" y="89"/>
                  </a:lnTo>
                  <a:lnTo>
                    <a:pt x="1065" y="89"/>
                  </a:lnTo>
                  <a:lnTo>
                    <a:pt x="1064" y="89"/>
                  </a:lnTo>
                  <a:lnTo>
                    <a:pt x="1064" y="89"/>
                  </a:lnTo>
                  <a:lnTo>
                    <a:pt x="1064" y="89"/>
                  </a:lnTo>
                  <a:lnTo>
                    <a:pt x="1063" y="89"/>
                  </a:lnTo>
                  <a:lnTo>
                    <a:pt x="1063" y="89"/>
                  </a:lnTo>
                  <a:lnTo>
                    <a:pt x="1063" y="89"/>
                  </a:lnTo>
                  <a:lnTo>
                    <a:pt x="1062" y="89"/>
                  </a:lnTo>
                  <a:lnTo>
                    <a:pt x="1062" y="90"/>
                  </a:lnTo>
                  <a:lnTo>
                    <a:pt x="1062" y="90"/>
                  </a:lnTo>
                  <a:lnTo>
                    <a:pt x="1062" y="90"/>
                  </a:lnTo>
                  <a:lnTo>
                    <a:pt x="1062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1"/>
                  </a:lnTo>
                  <a:lnTo>
                    <a:pt x="1061" y="91"/>
                  </a:lnTo>
                  <a:lnTo>
                    <a:pt x="1062" y="91"/>
                  </a:lnTo>
                  <a:lnTo>
                    <a:pt x="1062" y="91"/>
                  </a:lnTo>
                  <a:lnTo>
                    <a:pt x="1062" y="91"/>
                  </a:lnTo>
                  <a:lnTo>
                    <a:pt x="1063" y="91"/>
                  </a:lnTo>
                  <a:lnTo>
                    <a:pt x="1063" y="91"/>
                  </a:lnTo>
                  <a:lnTo>
                    <a:pt x="1064" y="91"/>
                  </a:lnTo>
                  <a:lnTo>
                    <a:pt x="1064" y="91"/>
                  </a:lnTo>
                  <a:lnTo>
                    <a:pt x="1065" y="91"/>
                  </a:lnTo>
                  <a:lnTo>
                    <a:pt x="1065" y="91"/>
                  </a:lnTo>
                  <a:lnTo>
                    <a:pt x="1066" y="91"/>
                  </a:lnTo>
                  <a:lnTo>
                    <a:pt x="1066" y="91"/>
                  </a:lnTo>
                  <a:lnTo>
                    <a:pt x="1067" y="91"/>
                  </a:lnTo>
                  <a:lnTo>
                    <a:pt x="1067" y="91"/>
                  </a:lnTo>
                  <a:lnTo>
                    <a:pt x="1068" y="91"/>
                  </a:lnTo>
                  <a:lnTo>
                    <a:pt x="1068" y="91"/>
                  </a:lnTo>
                  <a:lnTo>
                    <a:pt x="1068" y="91"/>
                  </a:lnTo>
                  <a:lnTo>
                    <a:pt x="1068" y="91"/>
                  </a:lnTo>
                  <a:lnTo>
                    <a:pt x="1069" y="90"/>
                  </a:lnTo>
                  <a:lnTo>
                    <a:pt x="1069" y="90"/>
                  </a:lnTo>
                  <a:lnTo>
                    <a:pt x="1069" y="90"/>
                  </a:lnTo>
                  <a:lnTo>
                    <a:pt x="1069" y="90"/>
                  </a:lnTo>
                  <a:lnTo>
                    <a:pt x="1071" y="90"/>
                  </a:lnTo>
                  <a:lnTo>
                    <a:pt x="1071" y="90"/>
                  </a:lnTo>
                  <a:lnTo>
                    <a:pt x="1071" y="90"/>
                  </a:lnTo>
                  <a:lnTo>
                    <a:pt x="1071" y="90"/>
                  </a:lnTo>
                  <a:lnTo>
                    <a:pt x="1071" y="90"/>
                  </a:lnTo>
                  <a:lnTo>
                    <a:pt x="1072" y="90"/>
                  </a:lnTo>
                  <a:lnTo>
                    <a:pt x="1072" y="90"/>
                  </a:lnTo>
                  <a:lnTo>
                    <a:pt x="1072" y="91"/>
                  </a:lnTo>
                  <a:lnTo>
                    <a:pt x="1072" y="91"/>
                  </a:lnTo>
                  <a:lnTo>
                    <a:pt x="1072" y="91"/>
                  </a:lnTo>
                  <a:lnTo>
                    <a:pt x="1073" y="92"/>
                  </a:lnTo>
                  <a:lnTo>
                    <a:pt x="1073" y="92"/>
                  </a:lnTo>
                  <a:lnTo>
                    <a:pt x="1073" y="92"/>
                  </a:lnTo>
                  <a:lnTo>
                    <a:pt x="1073" y="93"/>
                  </a:lnTo>
                  <a:lnTo>
                    <a:pt x="1073" y="93"/>
                  </a:lnTo>
                  <a:lnTo>
                    <a:pt x="1073" y="93"/>
                  </a:lnTo>
                  <a:lnTo>
                    <a:pt x="1073" y="94"/>
                  </a:lnTo>
                  <a:lnTo>
                    <a:pt x="1073" y="94"/>
                  </a:lnTo>
                  <a:lnTo>
                    <a:pt x="1073" y="94"/>
                  </a:lnTo>
                  <a:lnTo>
                    <a:pt x="1073" y="95"/>
                  </a:lnTo>
                  <a:lnTo>
                    <a:pt x="1073" y="95"/>
                  </a:lnTo>
                  <a:lnTo>
                    <a:pt x="1072" y="95"/>
                  </a:lnTo>
                  <a:lnTo>
                    <a:pt x="1072" y="96"/>
                  </a:lnTo>
                  <a:lnTo>
                    <a:pt x="1072" y="96"/>
                  </a:lnTo>
                  <a:lnTo>
                    <a:pt x="1072" y="96"/>
                  </a:lnTo>
                  <a:lnTo>
                    <a:pt x="1071" y="96"/>
                  </a:lnTo>
                  <a:lnTo>
                    <a:pt x="1071" y="96"/>
                  </a:lnTo>
                  <a:lnTo>
                    <a:pt x="1071" y="97"/>
                  </a:lnTo>
                  <a:lnTo>
                    <a:pt x="1069" y="97"/>
                  </a:lnTo>
                  <a:lnTo>
                    <a:pt x="1069" y="97"/>
                  </a:lnTo>
                  <a:lnTo>
                    <a:pt x="1069" y="97"/>
                  </a:lnTo>
                  <a:lnTo>
                    <a:pt x="1068" y="97"/>
                  </a:lnTo>
                  <a:lnTo>
                    <a:pt x="1068" y="98"/>
                  </a:lnTo>
                  <a:lnTo>
                    <a:pt x="1068" y="98"/>
                  </a:lnTo>
                  <a:lnTo>
                    <a:pt x="1068" y="98"/>
                  </a:lnTo>
                  <a:lnTo>
                    <a:pt x="1067" y="98"/>
                  </a:lnTo>
                  <a:lnTo>
                    <a:pt x="1067" y="98"/>
                  </a:lnTo>
                  <a:lnTo>
                    <a:pt x="1067" y="99"/>
                  </a:lnTo>
                  <a:lnTo>
                    <a:pt x="1067" y="99"/>
                  </a:lnTo>
                  <a:lnTo>
                    <a:pt x="1067" y="99"/>
                  </a:lnTo>
                  <a:lnTo>
                    <a:pt x="1066" y="100"/>
                  </a:lnTo>
                  <a:lnTo>
                    <a:pt x="1066" y="100"/>
                  </a:lnTo>
                  <a:lnTo>
                    <a:pt x="1066" y="100"/>
                  </a:lnTo>
                  <a:lnTo>
                    <a:pt x="1066" y="101"/>
                  </a:lnTo>
                  <a:lnTo>
                    <a:pt x="1066" y="101"/>
                  </a:lnTo>
                  <a:lnTo>
                    <a:pt x="1066" y="102"/>
                  </a:lnTo>
                  <a:lnTo>
                    <a:pt x="1065" y="102"/>
                  </a:lnTo>
                  <a:lnTo>
                    <a:pt x="1065" y="102"/>
                  </a:lnTo>
                  <a:lnTo>
                    <a:pt x="1065" y="103"/>
                  </a:lnTo>
                  <a:lnTo>
                    <a:pt x="1065" y="103"/>
                  </a:lnTo>
                  <a:lnTo>
                    <a:pt x="1065" y="103"/>
                  </a:lnTo>
                  <a:lnTo>
                    <a:pt x="1065" y="105"/>
                  </a:lnTo>
                  <a:lnTo>
                    <a:pt x="1065" y="105"/>
                  </a:lnTo>
                  <a:lnTo>
                    <a:pt x="1064" y="105"/>
                  </a:lnTo>
                  <a:lnTo>
                    <a:pt x="1064" y="106"/>
                  </a:lnTo>
                  <a:lnTo>
                    <a:pt x="1064" y="106"/>
                  </a:lnTo>
                  <a:lnTo>
                    <a:pt x="1064" y="106"/>
                  </a:lnTo>
                  <a:lnTo>
                    <a:pt x="1064" y="106"/>
                  </a:lnTo>
                  <a:lnTo>
                    <a:pt x="1064" y="107"/>
                  </a:lnTo>
                  <a:lnTo>
                    <a:pt x="1064" y="107"/>
                  </a:lnTo>
                  <a:lnTo>
                    <a:pt x="1064" y="108"/>
                  </a:lnTo>
                  <a:lnTo>
                    <a:pt x="1064" y="108"/>
                  </a:lnTo>
                  <a:lnTo>
                    <a:pt x="1064" y="108"/>
                  </a:lnTo>
                  <a:lnTo>
                    <a:pt x="1063" y="109"/>
                  </a:lnTo>
                  <a:lnTo>
                    <a:pt x="1063" y="109"/>
                  </a:lnTo>
                  <a:lnTo>
                    <a:pt x="1064" y="110"/>
                  </a:lnTo>
                  <a:lnTo>
                    <a:pt x="1064" y="110"/>
                  </a:lnTo>
                  <a:lnTo>
                    <a:pt x="1064" y="111"/>
                  </a:lnTo>
                  <a:lnTo>
                    <a:pt x="1064" y="112"/>
                  </a:lnTo>
                  <a:lnTo>
                    <a:pt x="1064" y="112"/>
                  </a:lnTo>
                  <a:lnTo>
                    <a:pt x="1064" y="113"/>
                  </a:lnTo>
                  <a:lnTo>
                    <a:pt x="1064" y="114"/>
                  </a:lnTo>
                  <a:lnTo>
                    <a:pt x="1065" y="115"/>
                  </a:lnTo>
                  <a:lnTo>
                    <a:pt x="1065" y="115"/>
                  </a:lnTo>
                  <a:lnTo>
                    <a:pt x="1065" y="116"/>
                  </a:lnTo>
                  <a:lnTo>
                    <a:pt x="1066" y="117"/>
                  </a:lnTo>
                  <a:lnTo>
                    <a:pt x="1066" y="118"/>
                  </a:lnTo>
                  <a:lnTo>
                    <a:pt x="1066" y="119"/>
                  </a:lnTo>
                  <a:lnTo>
                    <a:pt x="1067" y="119"/>
                  </a:lnTo>
                  <a:lnTo>
                    <a:pt x="1067" y="120"/>
                  </a:lnTo>
                  <a:lnTo>
                    <a:pt x="1067" y="121"/>
                  </a:lnTo>
                  <a:lnTo>
                    <a:pt x="1068" y="123"/>
                  </a:lnTo>
                  <a:lnTo>
                    <a:pt x="1068" y="124"/>
                  </a:lnTo>
                  <a:lnTo>
                    <a:pt x="1068" y="124"/>
                  </a:lnTo>
                  <a:lnTo>
                    <a:pt x="1068" y="125"/>
                  </a:lnTo>
                  <a:lnTo>
                    <a:pt x="1069" y="125"/>
                  </a:lnTo>
                  <a:lnTo>
                    <a:pt x="1069" y="126"/>
                  </a:lnTo>
                  <a:lnTo>
                    <a:pt x="1069" y="126"/>
                  </a:lnTo>
                  <a:lnTo>
                    <a:pt x="1069" y="127"/>
                  </a:lnTo>
                  <a:lnTo>
                    <a:pt x="1068" y="127"/>
                  </a:lnTo>
                  <a:lnTo>
                    <a:pt x="1068" y="127"/>
                  </a:lnTo>
                  <a:lnTo>
                    <a:pt x="1068" y="127"/>
                  </a:lnTo>
                  <a:lnTo>
                    <a:pt x="1068" y="127"/>
                  </a:lnTo>
                  <a:lnTo>
                    <a:pt x="1067" y="127"/>
                  </a:lnTo>
                  <a:lnTo>
                    <a:pt x="1067" y="127"/>
                  </a:lnTo>
                  <a:lnTo>
                    <a:pt x="1067" y="127"/>
                  </a:lnTo>
                  <a:lnTo>
                    <a:pt x="1066" y="127"/>
                  </a:lnTo>
                  <a:lnTo>
                    <a:pt x="1066" y="127"/>
                  </a:lnTo>
                  <a:lnTo>
                    <a:pt x="1065" y="127"/>
                  </a:lnTo>
                  <a:lnTo>
                    <a:pt x="1065" y="127"/>
                  </a:lnTo>
                  <a:lnTo>
                    <a:pt x="1065" y="127"/>
                  </a:lnTo>
                  <a:lnTo>
                    <a:pt x="1064" y="127"/>
                  </a:lnTo>
                  <a:lnTo>
                    <a:pt x="1064" y="127"/>
                  </a:lnTo>
                  <a:lnTo>
                    <a:pt x="1064" y="128"/>
                  </a:lnTo>
                  <a:lnTo>
                    <a:pt x="1064" y="128"/>
                  </a:lnTo>
                  <a:lnTo>
                    <a:pt x="1063" y="129"/>
                  </a:lnTo>
                  <a:lnTo>
                    <a:pt x="1063" y="129"/>
                  </a:lnTo>
                  <a:lnTo>
                    <a:pt x="1063" y="130"/>
                  </a:lnTo>
                  <a:lnTo>
                    <a:pt x="1063" y="130"/>
                  </a:lnTo>
                  <a:lnTo>
                    <a:pt x="1063" y="131"/>
                  </a:lnTo>
                  <a:lnTo>
                    <a:pt x="1062" y="132"/>
                  </a:lnTo>
                  <a:lnTo>
                    <a:pt x="1062" y="132"/>
                  </a:lnTo>
                  <a:lnTo>
                    <a:pt x="1062" y="133"/>
                  </a:lnTo>
                  <a:lnTo>
                    <a:pt x="1062" y="134"/>
                  </a:lnTo>
                  <a:lnTo>
                    <a:pt x="1062" y="134"/>
                  </a:lnTo>
                  <a:lnTo>
                    <a:pt x="1061" y="135"/>
                  </a:lnTo>
                  <a:lnTo>
                    <a:pt x="1061" y="136"/>
                  </a:lnTo>
                  <a:lnTo>
                    <a:pt x="1061" y="136"/>
                  </a:lnTo>
                  <a:lnTo>
                    <a:pt x="1061" y="137"/>
                  </a:lnTo>
                  <a:lnTo>
                    <a:pt x="1060" y="137"/>
                  </a:lnTo>
                  <a:lnTo>
                    <a:pt x="1060" y="138"/>
                  </a:lnTo>
                  <a:lnTo>
                    <a:pt x="1060" y="138"/>
                  </a:lnTo>
                  <a:lnTo>
                    <a:pt x="1059" y="138"/>
                  </a:lnTo>
                  <a:lnTo>
                    <a:pt x="1059" y="138"/>
                  </a:lnTo>
                  <a:lnTo>
                    <a:pt x="1059" y="138"/>
                  </a:lnTo>
                  <a:lnTo>
                    <a:pt x="1058" y="139"/>
                  </a:lnTo>
                  <a:lnTo>
                    <a:pt x="1057" y="139"/>
                  </a:lnTo>
                  <a:lnTo>
                    <a:pt x="1057" y="139"/>
                  </a:lnTo>
                  <a:lnTo>
                    <a:pt x="1056" y="139"/>
                  </a:lnTo>
                  <a:lnTo>
                    <a:pt x="1055" y="139"/>
                  </a:lnTo>
                  <a:lnTo>
                    <a:pt x="1054" y="139"/>
                  </a:lnTo>
                  <a:lnTo>
                    <a:pt x="1053" y="139"/>
                  </a:lnTo>
                  <a:lnTo>
                    <a:pt x="1051" y="141"/>
                  </a:lnTo>
                  <a:lnTo>
                    <a:pt x="1050" y="141"/>
                  </a:lnTo>
                  <a:lnTo>
                    <a:pt x="1049" y="141"/>
                  </a:lnTo>
                  <a:lnTo>
                    <a:pt x="1048" y="141"/>
                  </a:lnTo>
                  <a:lnTo>
                    <a:pt x="1047" y="141"/>
                  </a:lnTo>
                  <a:lnTo>
                    <a:pt x="1047" y="141"/>
                  </a:lnTo>
                  <a:lnTo>
                    <a:pt x="1046" y="141"/>
                  </a:lnTo>
                  <a:lnTo>
                    <a:pt x="1045" y="141"/>
                  </a:lnTo>
                  <a:lnTo>
                    <a:pt x="1044" y="141"/>
                  </a:lnTo>
                  <a:lnTo>
                    <a:pt x="1043" y="141"/>
                  </a:lnTo>
                  <a:lnTo>
                    <a:pt x="1042" y="141"/>
                  </a:lnTo>
                  <a:lnTo>
                    <a:pt x="1042" y="141"/>
                  </a:lnTo>
                  <a:lnTo>
                    <a:pt x="1041" y="141"/>
                  </a:lnTo>
                  <a:lnTo>
                    <a:pt x="1040" y="141"/>
                  </a:lnTo>
                  <a:lnTo>
                    <a:pt x="1039" y="139"/>
                  </a:lnTo>
                  <a:lnTo>
                    <a:pt x="1038" y="139"/>
                  </a:lnTo>
                  <a:lnTo>
                    <a:pt x="1038" y="139"/>
                  </a:lnTo>
                  <a:lnTo>
                    <a:pt x="1037" y="139"/>
                  </a:lnTo>
                  <a:lnTo>
                    <a:pt x="1036" y="138"/>
                  </a:lnTo>
                  <a:lnTo>
                    <a:pt x="1035" y="138"/>
                  </a:lnTo>
                  <a:lnTo>
                    <a:pt x="1035" y="138"/>
                  </a:lnTo>
                  <a:lnTo>
                    <a:pt x="1033" y="137"/>
                  </a:lnTo>
                  <a:lnTo>
                    <a:pt x="1033" y="137"/>
                  </a:lnTo>
                  <a:lnTo>
                    <a:pt x="1032" y="136"/>
                  </a:lnTo>
                  <a:lnTo>
                    <a:pt x="1032" y="136"/>
                  </a:lnTo>
                  <a:lnTo>
                    <a:pt x="1031" y="136"/>
                  </a:lnTo>
                  <a:lnTo>
                    <a:pt x="1031" y="135"/>
                  </a:lnTo>
                  <a:lnTo>
                    <a:pt x="1030" y="135"/>
                  </a:lnTo>
                  <a:lnTo>
                    <a:pt x="1030" y="135"/>
                  </a:lnTo>
                  <a:lnTo>
                    <a:pt x="1030" y="135"/>
                  </a:lnTo>
                  <a:lnTo>
                    <a:pt x="1029" y="134"/>
                  </a:lnTo>
                  <a:lnTo>
                    <a:pt x="1029" y="134"/>
                  </a:lnTo>
                  <a:lnTo>
                    <a:pt x="1029" y="134"/>
                  </a:lnTo>
                  <a:lnTo>
                    <a:pt x="1028" y="134"/>
                  </a:lnTo>
                  <a:lnTo>
                    <a:pt x="1028" y="134"/>
                  </a:lnTo>
                  <a:lnTo>
                    <a:pt x="1028" y="134"/>
                  </a:lnTo>
                  <a:lnTo>
                    <a:pt x="1027" y="134"/>
                  </a:lnTo>
                  <a:lnTo>
                    <a:pt x="1027" y="134"/>
                  </a:lnTo>
                  <a:lnTo>
                    <a:pt x="1027" y="134"/>
                  </a:lnTo>
                  <a:lnTo>
                    <a:pt x="1026" y="134"/>
                  </a:lnTo>
                  <a:lnTo>
                    <a:pt x="1026" y="134"/>
                  </a:lnTo>
                  <a:lnTo>
                    <a:pt x="1025" y="134"/>
                  </a:lnTo>
                  <a:lnTo>
                    <a:pt x="1025" y="134"/>
                  </a:lnTo>
                  <a:lnTo>
                    <a:pt x="1024" y="134"/>
                  </a:lnTo>
                  <a:lnTo>
                    <a:pt x="1023" y="134"/>
                  </a:lnTo>
                  <a:lnTo>
                    <a:pt x="1023" y="134"/>
                  </a:lnTo>
                  <a:lnTo>
                    <a:pt x="1022" y="134"/>
                  </a:lnTo>
                  <a:lnTo>
                    <a:pt x="1022" y="134"/>
                  </a:lnTo>
                  <a:lnTo>
                    <a:pt x="1021" y="134"/>
                  </a:lnTo>
                  <a:lnTo>
                    <a:pt x="1021" y="134"/>
                  </a:lnTo>
                  <a:lnTo>
                    <a:pt x="1020" y="134"/>
                  </a:lnTo>
                  <a:lnTo>
                    <a:pt x="1020" y="134"/>
                  </a:lnTo>
                  <a:lnTo>
                    <a:pt x="1019" y="134"/>
                  </a:lnTo>
                  <a:lnTo>
                    <a:pt x="1019" y="134"/>
                  </a:lnTo>
                  <a:lnTo>
                    <a:pt x="1019" y="134"/>
                  </a:lnTo>
                  <a:lnTo>
                    <a:pt x="1018" y="134"/>
                  </a:lnTo>
                  <a:lnTo>
                    <a:pt x="1018" y="134"/>
                  </a:lnTo>
                  <a:lnTo>
                    <a:pt x="1018" y="134"/>
                  </a:lnTo>
                  <a:lnTo>
                    <a:pt x="1018" y="134"/>
                  </a:lnTo>
                  <a:lnTo>
                    <a:pt x="1017" y="134"/>
                  </a:lnTo>
                  <a:lnTo>
                    <a:pt x="1017" y="135"/>
                  </a:lnTo>
                  <a:lnTo>
                    <a:pt x="1017" y="135"/>
                  </a:lnTo>
                  <a:lnTo>
                    <a:pt x="1017" y="135"/>
                  </a:lnTo>
                  <a:lnTo>
                    <a:pt x="1017" y="135"/>
                  </a:lnTo>
                  <a:lnTo>
                    <a:pt x="1015" y="135"/>
                  </a:lnTo>
                  <a:lnTo>
                    <a:pt x="1015" y="135"/>
                  </a:lnTo>
                  <a:lnTo>
                    <a:pt x="1015" y="135"/>
                  </a:lnTo>
                  <a:lnTo>
                    <a:pt x="1017" y="136"/>
                  </a:lnTo>
                  <a:lnTo>
                    <a:pt x="1017" y="136"/>
                  </a:lnTo>
                  <a:lnTo>
                    <a:pt x="1017" y="136"/>
                  </a:lnTo>
                  <a:lnTo>
                    <a:pt x="1017" y="136"/>
                  </a:lnTo>
                  <a:lnTo>
                    <a:pt x="1018" y="136"/>
                  </a:lnTo>
                  <a:lnTo>
                    <a:pt x="1018" y="136"/>
                  </a:lnTo>
                  <a:lnTo>
                    <a:pt x="1018" y="136"/>
                  </a:lnTo>
                  <a:lnTo>
                    <a:pt x="1019" y="136"/>
                  </a:lnTo>
                  <a:lnTo>
                    <a:pt x="1019" y="136"/>
                  </a:lnTo>
                  <a:lnTo>
                    <a:pt x="1020" y="136"/>
                  </a:lnTo>
                  <a:lnTo>
                    <a:pt x="1020" y="136"/>
                  </a:lnTo>
                  <a:lnTo>
                    <a:pt x="1020" y="136"/>
                  </a:lnTo>
                  <a:lnTo>
                    <a:pt x="1021" y="136"/>
                  </a:lnTo>
                  <a:lnTo>
                    <a:pt x="1021" y="136"/>
                  </a:lnTo>
                  <a:lnTo>
                    <a:pt x="1022" y="136"/>
                  </a:lnTo>
                  <a:lnTo>
                    <a:pt x="1022" y="136"/>
                  </a:lnTo>
                  <a:lnTo>
                    <a:pt x="1022" y="136"/>
                  </a:lnTo>
                  <a:lnTo>
                    <a:pt x="1023" y="136"/>
                  </a:lnTo>
                  <a:lnTo>
                    <a:pt x="1023" y="136"/>
                  </a:lnTo>
                  <a:lnTo>
                    <a:pt x="1023" y="136"/>
                  </a:lnTo>
                  <a:lnTo>
                    <a:pt x="1024" y="136"/>
                  </a:lnTo>
                  <a:lnTo>
                    <a:pt x="1024" y="136"/>
                  </a:lnTo>
                  <a:lnTo>
                    <a:pt x="1024" y="136"/>
                  </a:lnTo>
                  <a:lnTo>
                    <a:pt x="1025" y="136"/>
                  </a:lnTo>
                  <a:lnTo>
                    <a:pt x="1025" y="136"/>
                  </a:lnTo>
                  <a:lnTo>
                    <a:pt x="1025" y="136"/>
                  </a:lnTo>
                  <a:lnTo>
                    <a:pt x="1026" y="136"/>
                  </a:lnTo>
                  <a:lnTo>
                    <a:pt x="1026" y="136"/>
                  </a:lnTo>
                  <a:lnTo>
                    <a:pt x="1026" y="136"/>
                  </a:lnTo>
                  <a:lnTo>
                    <a:pt x="1027" y="136"/>
                  </a:lnTo>
                  <a:lnTo>
                    <a:pt x="1027" y="136"/>
                  </a:lnTo>
                  <a:lnTo>
                    <a:pt x="1027" y="136"/>
                  </a:lnTo>
                  <a:lnTo>
                    <a:pt x="1027" y="137"/>
                  </a:lnTo>
                  <a:lnTo>
                    <a:pt x="1027" y="137"/>
                  </a:lnTo>
                  <a:lnTo>
                    <a:pt x="1027" y="137"/>
                  </a:lnTo>
                  <a:lnTo>
                    <a:pt x="1027" y="137"/>
                  </a:lnTo>
                  <a:lnTo>
                    <a:pt x="1027" y="137"/>
                  </a:lnTo>
                  <a:lnTo>
                    <a:pt x="1026" y="138"/>
                  </a:lnTo>
                  <a:lnTo>
                    <a:pt x="1026" y="138"/>
                  </a:lnTo>
                  <a:lnTo>
                    <a:pt x="1025" y="138"/>
                  </a:lnTo>
                  <a:lnTo>
                    <a:pt x="1025" y="138"/>
                  </a:lnTo>
                  <a:lnTo>
                    <a:pt x="1024" y="139"/>
                  </a:lnTo>
                  <a:lnTo>
                    <a:pt x="1023" y="139"/>
                  </a:lnTo>
                  <a:lnTo>
                    <a:pt x="1023" y="141"/>
                  </a:lnTo>
                  <a:lnTo>
                    <a:pt x="1022" y="141"/>
                  </a:lnTo>
                  <a:lnTo>
                    <a:pt x="1021" y="142"/>
                  </a:lnTo>
                  <a:lnTo>
                    <a:pt x="1020" y="142"/>
                  </a:lnTo>
                  <a:lnTo>
                    <a:pt x="1019" y="143"/>
                  </a:lnTo>
                  <a:lnTo>
                    <a:pt x="1018" y="144"/>
                  </a:lnTo>
                  <a:lnTo>
                    <a:pt x="1018" y="144"/>
                  </a:lnTo>
                  <a:lnTo>
                    <a:pt x="1017" y="145"/>
                  </a:lnTo>
                  <a:lnTo>
                    <a:pt x="1015" y="146"/>
                  </a:lnTo>
                  <a:lnTo>
                    <a:pt x="1014" y="147"/>
                  </a:lnTo>
                  <a:lnTo>
                    <a:pt x="1014" y="148"/>
                  </a:lnTo>
                  <a:lnTo>
                    <a:pt x="1013" y="149"/>
                  </a:lnTo>
                  <a:lnTo>
                    <a:pt x="1012" y="150"/>
                  </a:lnTo>
                  <a:lnTo>
                    <a:pt x="1012" y="151"/>
                  </a:lnTo>
                  <a:lnTo>
                    <a:pt x="1011" y="151"/>
                  </a:lnTo>
                  <a:lnTo>
                    <a:pt x="1010" y="152"/>
                  </a:lnTo>
                  <a:lnTo>
                    <a:pt x="1009" y="153"/>
                  </a:lnTo>
                  <a:lnTo>
                    <a:pt x="1008" y="154"/>
                  </a:lnTo>
                  <a:lnTo>
                    <a:pt x="1008" y="155"/>
                  </a:lnTo>
                  <a:lnTo>
                    <a:pt x="1007" y="156"/>
                  </a:lnTo>
                  <a:lnTo>
                    <a:pt x="1006" y="157"/>
                  </a:lnTo>
                  <a:lnTo>
                    <a:pt x="1005" y="159"/>
                  </a:lnTo>
                  <a:lnTo>
                    <a:pt x="1005" y="159"/>
                  </a:lnTo>
                  <a:lnTo>
                    <a:pt x="1004" y="160"/>
                  </a:lnTo>
                  <a:lnTo>
                    <a:pt x="1003" y="160"/>
                  </a:lnTo>
                  <a:lnTo>
                    <a:pt x="1003" y="161"/>
                  </a:lnTo>
                  <a:lnTo>
                    <a:pt x="1002" y="161"/>
                  </a:lnTo>
                  <a:lnTo>
                    <a:pt x="1002" y="161"/>
                  </a:lnTo>
                  <a:lnTo>
                    <a:pt x="1001" y="161"/>
                  </a:lnTo>
                  <a:lnTo>
                    <a:pt x="1001" y="161"/>
                  </a:lnTo>
                  <a:lnTo>
                    <a:pt x="1000" y="162"/>
                  </a:lnTo>
                  <a:lnTo>
                    <a:pt x="1000" y="162"/>
                  </a:lnTo>
                  <a:lnTo>
                    <a:pt x="1000" y="162"/>
                  </a:lnTo>
                  <a:lnTo>
                    <a:pt x="999" y="162"/>
                  </a:lnTo>
                  <a:lnTo>
                    <a:pt x="999" y="162"/>
                  </a:lnTo>
                  <a:lnTo>
                    <a:pt x="999" y="162"/>
                  </a:lnTo>
                  <a:lnTo>
                    <a:pt x="997" y="162"/>
                  </a:lnTo>
                  <a:lnTo>
                    <a:pt x="997" y="161"/>
                  </a:lnTo>
                  <a:lnTo>
                    <a:pt x="997" y="161"/>
                  </a:lnTo>
                  <a:lnTo>
                    <a:pt x="997" y="161"/>
                  </a:lnTo>
                  <a:lnTo>
                    <a:pt x="996" y="161"/>
                  </a:lnTo>
                  <a:lnTo>
                    <a:pt x="996" y="160"/>
                  </a:lnTo>
                  <a:lnTo>
                    <a:pt x="996" y="160"/>
                  </a:lnTo>
                  <a:lnTo>
                    <a:pt x="996" y="159"/>
                  </a:lnTo>
                  <a:lnTo>
                    <a:pt x="996" y="159"/>
                  </a:lnTo>
                  <a:lnTo>
                    <a:pt x="996" y="157"/>
                  </a:lnTo>
                  <a:lnTo>
                    <a:pt x="996" y="157"/>
                  </a:lnTo>
                  <a:lnTo>
                    <a:pt x="996" y="156"/>
                  </a:lnTo>
                  <a:lnTo>
                    <a:pt x="996" y="156"/>
                  </a:lnTo>
                  <a:lnTo>
                    <a:pt x="996" y="155"/>
                  </a:lnTo>
                  <a:lnTo>
                    <a:pt x="996" y="154"/>
                  </a:lnTo>
                  <a:lnTo>
                    <a:pt x="996" y="154"/>
                  </a:lnTo>
                  <a:lnTo>
                    <a:pt x="996" y="153"/>
                  </a:lnTo>
                  <a:lnTo>
                    <a:pt x="997" y="153"/>
                  </a:lnTo>
                  <a:lnTo>
                    <a:pt x="997" y="153"/>
                  </a:lnTo>
                  <a:lnTo>
                    <a:pt x="997" y="152"/>
                  </a:lnTo>
                  <a:lnTo>
                    <a:pt x="999" y="152"/>
                  </a:lnTo>
                  <a:lnTo>
                    <a:pt x="999" y="152"/>
                  </a:lnTo>
                  <a:lnTo>
                    <a:pt x="1000" y="152"/>
                  </a:lnTo>
                  <a:lnTo>
                    <a:pt x="1001" y="151"/>
                  </a:lnTo>
                  <a:lnTo>
                    <a:pt x="1001" y="151"/>
                  </a:lnTo>
                  <a:lnTo>
                    <a:pt x="1002" y="151"/>
                  </a:lnTo>
                  <a:lnTo>
                    <a:pt x="1002" y="151"/>
                  </a:lnTo>
                  <a:lnTo>
                    <a:pt x="1003" y="150"/>
                  </a:lnTo>
                  <a:lnTo>
                    <a:pt x="1003" y="150"/>
                  </a:lnTo>
                  <a:lnTo>
                    <a:pt x="1004" y="150"/>
                  </a:lnTo>
                  <a:lnTo>
                    <a:pt x="1004" y="150"/>
                  </a:lnTo>
                  <a:lnTo>
                    <a:pt x="1004" y="150"/>
                  </a:lnTo>
                  <a:lnTo>
                    <a:pt x="1005" y="149"/>
                  </a:lnTo>
                  <a:lnTo>
                    <a:pt x="1005" y="149"/>
                  </a:lnTo>
                  <a:lnTo>
                    <a:pt x="1005" y="149"/>
                  </a:lnTo>
                  <a:lnTo>
                    <a:pt x="1005" y="149"/>
                  </a:lnTo>
                  <a:lnTo>
                    <a:pt x="1005" y="148"/>
                  </a:lnTo>
                  <a:lnTo>
                    <a:pt x="1006" y="148"/>
                  </a:lnTo>
                  <a:lnTo>
                    <a:pt x="1005" y="148"/>
                  </a:lnTo>
                  <a:lnTo>
                    <a:pt x="1005" y="148"/>
                  </a:lnTo>
                  <a:lnTo>
                    <a:pt x="1005" y="148"/>
                  </a:lnTo>
                  <a:lnTo>
                    <a:pt x="1005" y="147"/>
                  </a:lnTo>
                  <a:lnTo>
                    <a:pt x="1005" y="147"/>
                  </a:lnTo>
                  <a:lnTo>
                    <a:pt x="1004" y="147"/>
                  </a:lnTo>
                  <a:lnTo>
                    <a:pt x="1004" y="147"/>
                  </a:lnTo>
                  <a:lnTo>
                    <a:pt x="1003" y="147"/>
                  </a:lnTo>
                  <a:lnTo>
                    <a:pt x="1003" y="147"/>
                  </a:lnTo>
                  <a:lnTo>
                    <a:pt x="1002" y="147"/>
                  </a:lnTo>
                  <a:lnTo>
                    <a:pt x="1002" y="147"/>
                  </a:lnTo>
                  <a:lnTo>
                    <a:pt x="1001" y="147"/>
                  </a:lnTo>
                  <a:lnTo>
                    <a:pt x="1001" y="146"/>
                  </a:lnTo>
                  <a:lnTo>
                    <a:pt x="1000" y="146"/>
                  </a:lnTo>
                  <a:lnTo>
                    <a:pt x="1000" y="146"/>
                  </a:lnTo>
                  <a:lnTo>
                    <a:pt x="999" y="146"/>
                  </a:lnTo>
                  <a:lnTo>
                    <a:pt x="999" y="146"/>
                  </a:lnTo>
                  <a:lnTo>
                    <a:pt x="997" y="146"/>
                  </a:lnTo>
                  <a:lnTo>
                    <a:pt x="997" y="146"/>
                  </a:lnTo>
                  <a:lnTo>
                    <a:pt x="996" y="146"/>
                  </a:lnTo>
                  <a:lnTo>
                    <a:pt x="996" y="146"/>
                  </a:lnTo>
                  <a:lnTo>
                    <a:pt x="995" y="146"/>
                  </a:lnTo>
                  <a:lnTo>
                    <a:pt x="995" y="146"/>
                  </a:lnTo>
                  <a:lnTo>
                    <a:pt x="995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7"/>
                  </a:lnTo>
                  <a:lnTo>
                    <a:pt x="994" y="147"/>
                  </a:lnTo>
                  <a:lnTo>
                    <a:pt x="995" y="147"/>
                  </a:lnTo>
                  <a:lnTo>
                    <a:pt x="995" y="148"/>
                  </a:lnTo>
                  <a:lnTo>
                    <a:pt x="995" y="148"/>
                  </a:lnTo>
                  <a:lnTo>
                    <a:pt x="996" y="148"/>
                  </a:lnTo>
                  <a:lnTo>
                    <a:pt x="996" y="149"/>
                  </a:lnTo>
                  <a:lnTo>
                    <a:pt x="996" y="149"/>
                  </a:lnTo>
                  <a:lnTo>
                    <a:pt x="996" y="149"/>
                  </a:lnTo>
                  <a:lnTo>
                    <a:pt x="996" y="150"/>
                  </a:lnTo>
                  <a:lnTo>
                    <a:pt x="997" y="150"/>
                  </a:lnTo>
                  <a:lnTo>
                    <a:pt x="997" y="150"/>
                  </a:lnTo>
                  <a:lnTo>
                    <a:pt x="997" y="150"/>
                  </a:lnTo>
                  <a:lnTo>
                    <a:pt x="997" y="151"/>
                  </a:lnTo>
                  <a:lnTo>
                    <a:pt x="996" y="151"/>
                  </a:lnTo>
                  <a:lnTo>
                    <a:pt x="996" y="151"/>
                  </a:lnTo>
                  <a:lnTo>
                    <a:pt x="996" y="152"/>
                  </a:lnTo>
                  <a:lnTo>
                    <a:pt x="995" y="152"/>
                  </a:lnTo>
                  <a:lnTo>
                    <a:pt x="995" y="152"/>
                  </a:lnTo>
                  <a:lnTo>
                    <a:pt x="995" y="153"/>
                  </a:lnTo>
                  <a:lnTo>
                    <a:pt x="994" y="153"/>
                  </a:lnTo>
                  <a:lnTo>
                    <a:pt x="993" y="154"/>
                  </a:lnTo>
                  <a:lnTo>
                    <a:pt x="993" y="154"/>
                  </a:lnTo>
                  <a:lnTo>
                    <a:pt x="992" y="155"/>
                  </a:lnTo>
                  <a:lnTo>
                    <a:pt x="992" y="155"/>
                  </a:lnTo>
                  <a:lnTo>
                    <a:pt x="991" y="155"/>
                  </a:lnTo>
                  <a:lnTo>
                    <a:pt x="990" y="156"/>
                  </a:lnTo>
                  <a:lnTo>
                    <a:pt x="990" y="156"/>
                  </a:lnTo>
                  <a:lnTo>
                    <a:pt x="989" y="157"/>
                  </a:lnTo>
                  <a:lnTo>
                    <a:pt x="988" y="157"/>
                  </a:lnTo>
                  <a:lnTo>
                    <a:pt x="988" y="159"/>
                  </a:lnTo>
                  <a:lnTo>
                    <a:pt x="987" y="160"/>
                  </a:lnTo>
                  <a:lnTo>
                    <a:pt x="986" y="160"/>
                  </a:lnTo>
                  <a:lnTo>
                    <a:pt x="986" y="161"/>
                  </a:lnTo>
                  <a:lnTo>
                    <a:pt x="985" y="161"/>
                  </a:lnTo>
                  <a:lnTo>
                    <a:pt x="984" y="162"/>
                  </a:lnTo>
                  <a:lnTo>
                    <a:pt x="984" y="162"/>
                  </a:lnTo>
                  <a:lnTo>
                    <a:pt x="983" y="162"/>
                  </a:lnTo>
                  <a:lnTo>
                    <a:pt x="983" y="163"/>
                  </a:lnTo>
                  <a:lnTo>
                    <a:pt x="982" y="163"/>
                  </a:lnTo>
                  <a:lnTo>
                    <a:pt x="982" y="164"/>
                  </a:lnTo>
                  <a:lnTo>
                    <a:pt x="981" y="164"/>
                  </a:lnTo>
                  <a:lnTo>
                    <a:pt x="981" y="164"/>
                  </a:lnTo>
                  <a:lnTo>
                    <a:pt x="979" y="165"/>
                  </a:lnTo>
                  <a:lnTo>
                    <a:pt x="979" y="165"/>
                  </a:lnTo>
                  <a:lnTo>
                    <a:pt x="978" y="165"/>
                  </a:lnTo>
                  <a:lnTo>
                    <a:pt x="978" y="165"/>
                  </a:lnTo>
                  <a:lnTo>
                    <a:pt x="977" y="166"/>
                  </a:lnTo>
                  <a:lnTo>
                    <a:pt x="977" y="166"/>
                  </a:lnTo>
                  <a:lnTo>
                    <a:pt x="977" y="166"/>
                  </a:lnTo>
                  <a:lnTo>
                    <a:pt x="976" y="166"/>
                  </a:lnTo>
                  <a:lnTo>
                    <a:pt x="976" y="167"/>
                  </a:lnTo>
                  <a:lnTo>
                    <a:pt x="975" y="167"/>
                  </a:lnTo>
                  <a:lnTo>
                    <a:pt x="975" y="167"/>
                  </a:lnTo>
                  <a:lnTo>
                    <a:pt x="975" y="167"/>
                  </a:lnTo>
                  <a:lnTo>
                    <a:pt x="974" y="167"/>
                  </a:lnTo>
                  <a:lnTo>
                    <a:pt x="974" y="167"/>
                  </a:lnTo>
                  <a:lnTo>
                    <a:pt x="973" y="167"/>
                  </a:lnTo>
                  <a:lnTo>
                    <a:pt x="973" y="167"/>
                  </a:lnTo>
                  <a:lnTo>
                    <a:pt x="972" y="168"/>
                  </a:lnTo>
                  <a:lnTo>
                    <a:pt x="972" y="168"/>
                  </a:lnTo>
                  <a:lnTo>
                    <a:pt x="971" y="168"/>
                  </a:lnTo>
                  <a:lnTo>
                    <a:pt x="971" y="168"/>
                  </a:lnTo>
                  <a:lnTo>
                    <a:pt x="970" y="168"/>
                  </a:lnTo>
                  <a:lnTo>
                    <a:pt x="970" y="168"/>
                  </a:lnTo>
                  <a:lnTo>
                    <a:pt x="970" y="168"/>
                  </a:lnTo>
                  <a:lnTo>
                    <a:pt x="969" y="168"/>
                  </a:lnTo>
                  <a:lnTo>
                    <a:pt x="969" y="168"/>
                  </a:lnTo>
                  <a:lnTo>
                    <a:pt x="968" y="168"/>
                  </a:lnTo>
                  <a:lnTo>
                    <a:pt x="968" y="167"/>
                  </a:lnTo>
                  <a:lnTo>
                    <a:pt x="968" y="167"/>
                  </a:lnTo>
                  <a:lnTo>
                    <a:pt x="967" y="167"/>
                  </a:lnTo>
                  <a:lnTo>
                    <a:pt x="967" y="167"/>
                  </a:lnTo>
                  <a:lnTo>
                    <a:pt x="967" y="167"/>
                  </a:lnTo>
                  <a:lnTo>
                    <a:pt x="967" y="167"/>
                  </a:lnTo>
                  <a:lnTo>
                    <a:pt x="966" y="167"/>
                  </a:lnTo>
                  <a:lnTo>
                    <a:pt x="966" y="168"/>
                  </a:lnTo>
                  <a:lnTo>
                    <a:pt x="966" y="168"/>
                  </a:lnTo>
                  <a:lnTo>
                    <a:pt x="965" y="168"/>
                  </a:lnTo>
                  <a:lnTo>
                    <a:pt x="965" y="168"/>
                  </a:lnTo>
                  <a:lnTo>
                    <a:pt x="965" y="169"/>
                  </a:lnTo>
                  <a:lnTo>
                    <a:pt x="964" y="169"/>
                  </a:lnTo>
                  <a:lnTo>
                    <a:pt x="964" y="169"/>
                  </a:lnTo>
                  <a:lnTo>
                    <a:pt x="963" y="170"/>
                  </a:lnTo>
                  <a:lnTo>
                    <a:pt x="963" y="170"/>
                  </a:lnTo>
                  <a:lnTo>
                    <a:pt x="963" y="171"/>
                  </a:lnTo>
                  <a:lnTo>
                    <a:pt x="961" y="171"/>
                  </a:lnTo>
                  <a:lnTo>
                    <a:pt x="961" y="172"/>
                  </a:lnTo>
                  <a:lnTo>
                    <a:pt x="961" y="172"/>
                  </a:lnTo>
                  <a:lnTo>
                    <a:pt x="961" y="172"/>
                  </a:lnTo>
                  <a:lnTo>
                    <a:pt x="960" y="173"/>
                  </a:lnTo>
                  <a:lnTo>
                    <a:pt x="960" y="173"/>
                  </a:lnTo>
                  <a:lnTo>
                    <a:pt x="960" y="174"/>
                  </a:lnTo>
                  <a:lnTo>
                    <a:pt x="960" y="174"/>
                  </a:lnTo>
                  <a:lnTo>
                    <a:pt x="959" y="174"/>
                  </a:lnTo>
                  <a:lnTo>
                    <a:pt x="959" y="175"/>
                  </a:lnTo>
                  <a:lnTo>
                    <a:pt x="959" y="175"/>
                  </a:lnTo>
                  <a:lnTo>
                    <a:pt x="958" y="175"/>
                  </a:lnTo>
                  <a:lnTo>
                    <a:pt x="958" y="177"/>
                  </a:lnTo>
                  <a:lnTo>
                    <a:pt x="958" y="177"/>
                  </a:lnTo>
                  <a:lnTo>
                    <a:pt x="957" y="177"/>
                  </a:lnTo>
                  <a:lnTo>
                    <a:pt x="957" y="177"/>
                  </a:lnTo>
                  <a:lnTo>
                    <a:pt x="956" y="177"/>
                  </a:lnTo>
                  <a:lnTo>
                    <a:pt x="956" y="177"/>
                  </a:lnTo>
                  <a:lnTo>
                    <a:pt x="956" y="177"/>
                  </a:lnTo>
                  <a:lnTo>
                    <a:pt x="955" y="177"/>
                  </a:lnTo>
                  <a:lnTo>
                    <a:pt x="955" y="177"/>
                  </a:lnTo>
                  <a:lnTo>
                    <a:pt x="955" y="177"/>
                  </a:lnTo>
                  <a:lnTo>
                    <a:pt x="955" y="177"/>
                  </a:lnTo>
                  <a:lnTo>
                    <a:pt x="954" y="175"/>
                  </a:lnTo>
                  <a:lnTo>
                    <a:pt x="954" y="175"/>
                  </a:lnTo>
                  <a:lnTo>
                    <a:pt x="954" y="174"/>
                  </a:lnTo>
                  <a:lnTo>
                    <a:pt x="954" y="174"/>
                  </a:lnTo>
                  <a:lnTo>
                    <a:pt x="953" y="173"/>
                  </a:lnTo>
                  <a:lnTo>
                    <a:pt x="953" y="172"/>
                  </a:lnTo>
                  <a:lnTo>
                    <a:pt x="953" y="171"/>
                  </a:lnTo>
                  <a:lnTo>
                    <a:pt x="953" y="170"/>
                  </a:lnTo>
                  <a:lnTo>
                    <a:pt x="952" y="169"/>
                  </a:lnTo>
                  <a:lnTo>
                    <a:pt x="952" y="168"/>
                  </a:lnTo>
                  <a:lnTo>
                    <a:pt x="952" y="167"/>
                  </a:lnTo>
                  <a:lnTo>
                    <a:pt x="952" y="166"/>
                  </a:lnTo>
                  <a:lnTo>
                    <a:pt x="952" y="165"/>
                  </a:lnTo>
                  <a:lnTo>
                    <a:pt x="952" y="164"/>
                  </a:lnTo>
                  <a:lnTo>
                    <a:pt x="951" y="164"/>
                  </a:lnTo>
                  <a:lnTo>
                    <a:pt x="951" y="163"/>
                  </a:lnTo>
                  <a:lnTo>
                    <a:pt x="951" y="162"/>
                  </a:lnTo>
                  <a:lnTo>
                    <a:pt x="951" y="162"/>
                  </a:lnTo>
                  <a:lnTo>
                    <a:pt x="950" y="162"/>
                  </a:lnTo>
                  <a:lnTo>
                    <a:pt x="950" y="161"/>
                  </a:lnTo>
                  <a:lnTo>
                    <a:pt x="950" y="161"/>
                  </a:lnTo>
                  <a:lnTo>
                    <a:pt x="949" y="161"/>
                  </a:lnTo>
                  <a:lnTo>
                    <a:pt x="949" y="161"/>
                  </a:lnTo>
                  <a:lnTo>
                    <a:pt x="949" y="161"/>
                  </a:lnTo>
                  <a:lnTo>
                    <a:pt x="948" y="161"/>
                  </a:lnTo>
                  <a:lnTo>
                    <a:pt x="948" y="161"/>
                  </a:lnTo>
                  <a:lnTo>
                    <a:pt x="948" y="161"/>
                  </a:lnTo>
                  <a:lnTo>
                    <a:pt x="947" y="161"/>
                  </a:lnTo>
                  <a:lnTo>
                    <a:pt x="947" y="161"/>
                  </a:lnTo>
                  <a:lnTo>
                    <a:pt x="946" y="161"/>
                  </a:lnTo>
                  <a:lnTo>
                    <a:pt x="946" y="161"/>
                  </a:lnTo>
                  <a:lnTo>
                    <a:pt x="946" y="161"/>
                  </a:lnTo>
                  <a:lnTo>
                    <a:pt x="945" y="160"/>
                  </a:lnTo>
                  <a:lnTo>
                    <a:pt x="945" y="160"/>
                  </a:lnTo>
                  <a:lnTo>
                    <a:pt x="945" y="160"/>
                  </a:lnTo>
                  <a:lnTo>
                    <a:pt x="943" y="161"/>
                  </a:lnTo>
                  <a:lnTo>
                    <a:pt x="943" y="161"/>
                  </a:lnTo>
                  <a:lnTo>
                    <a:pt x="943" y="161"/>
                  </a:lnTo>
                  <a:lnTo>
                    <a:pt x="942" y="161"/>
                  </a:lnTo>
                  <a:lnTo>
                    <a:pt x="942" y="161"/>
                  </a:lnTo>
                  <a:lnTo>
                    <a:pt x="941" y="161"/>
                  </a:lnTo>
                  <a:lnTo>
                    <a:pt x="941" y="161"/>
                  </a:lnTo>
                  <a:lnTo>
                    <a:pt x="941" y="161"/>
                  </a:lnTo>
                  <a:lnTo>
                    <a:pt x="940" y="161"/>
                  </a:lnTo>
                  <a:lnTo>
                    <a:pt x="940" y="161"/>
                  </a:lnTo>
                  <a:lnTo>
                    <a:pt x="939" y="161"/>
                  </a:lnTo>
                  <a:lnTo>
                    <a:pt x="939" y="161"/>
                  </a:lnTo>
                  <a:lnTo>
                    <a:pt x="939" y="161"/>
                  </a:lnTo>
                  <a:lnTo>
                    <a:pt x="938" y="161"/>
                  </a:lnTo>
                  <a:lnTo>
                    <a:pt x="938" y="160"/>
                  </a:lnTo>
                  <a:lnTo>
                    <a:pt x="938" y="160"/>
                  </a:lnTo>
                  <a:lnTo>
                    <a:pt x="937" y="160"/>
                  </a:lnTo>
                  <a:lnTo>
                    <a:pt x="937" y="159"/>
                  </a:lnTo>
                  <a:lnTo>
                    <a:pt x="937" y="159"/>
                  </a:lnTo>
                  <a:lnTo>
                    <a:pt x="937" y="157"/>
                  </a:lnTo>
                  <a:lnTo>
                    <a:pt x="937" y="157"/>
                  </a:lnTo>
                  <a:lnTo>
                    <a:pt x="937" y="156"/>
                  </a:lnTo>
                  <a:lnTo>
                    <a:pt x="937" y="155"/>
                  </a:lnTo>
                  <a:lnTo>
                    <a:pt x="937" y="155"/>
                  </a:lnTo>
                  <a:lnTo>
                    <a:pt x="936" y="154"/>
                  </a:lnTo>
                  <a:lnTo>
                    <a:pt x="936" y="154"/>
                  </a:lnTo>
                  <a:lnTo>
                    <a:pt x="936" y="153"/>
                  </a:lnTo>
                  <a:lnTo>
                    <a:pt x="936" y="153"/>
                  </a:lnTo>
                  <a:lnTo>
                    <a:pt x="935" y="152"/>
                  </a:lnTo>
                  <a:lnTo>
                    <a:pt x="935" y="152"/>
                  </a:lnTo>
                  <a:lnTo>
                    <a:pt x="935" y="152"/>
                  </a:lnTo>
                  <a:lnTo>
                    <a:pt x="934" y="152"/>
                  </a:lnTo>
                  <a:lnTo>
                    <a:pt x="934" y="152"/>
                  </a:lnTo>
                  <a:lnTo>
                    <a:pt x="933" y="152"/>
                  </a:lnTo>
                  <a:lnTo>
                    <a:pt x="933" y="152"/>
                  </a:lnTo>
                  <a:lnTo>
                    <a:pt x="932" y="153"/>
                  </a:lnTo>
                  <a:lnTo>
                    <a:pt x="932" y="153"/>
                  </a:lnTo>
                  <a:lnTo>
                    <a:pt x="931" y="154"/>
                  </a:lnTo>
                  <a:lnTo>
                    <a:pt x="930" y="154"/>
                  </a:lnTo>
                  <a:lnTo>
                    <a:pt x="930" y="155"/>
                  </a:lnTo>
                  <a:lnTo>
                    <a:pt x="929" y="155"/>
                  </a:lnTo>
                  <a:lnTo>
                    <a:pt x="928" y="156"/>
                  </a:lnTo>
                  <a:lnTo>
                    <a:pt x="927" y="156"/>
                  </a:lnTo>
                  <a:lnTo>
                    <a:pt x="927" y="157"/>
                  </a:lnTo>
                  <a:lnTo>
                    <a:pt x="925" y="157"/>
                  </a:lnTo>
                  <a:lnTo>
                    <a:pt x="924" y="159"/>
                  </a:lnTo>
                  <a:lnTo>
                    <a:pt x="924" y="159"/>
                  </a:lnTo>
                  <a:lnTo>
                    <a:pt x="923" y="160"/>
                  </a:lnTo>
                  <a:lnTo>
                    <a:pt x="922" y="160"/>
                  </a:lnTo>
                  <a:lnTo>
                    <a:pt x="922" y="161"/>
                  </a:lnTo>
                  <a:lnTo>
                    <a:pt x="921" y="161"/>
                  </a:lnTo>
                  <a:lnTo>
                    <a:pt x="921" y="161"/>
                  </a:lnTo>
                  <a:lnTo>
                    <a:pt x="920" y="162"/>
                  </a:lnTo>
                  <a:lnTo>
                    <a:pt x="920" y="162"/>
                  </a:lnTo>
                  <a:lnTo>
                    <a:pt x="919" y="163"/>
                  </a:lnTo>
                  <a:lnTo>
                    <a:pt x="919" y="163"/>
                  </a:lnTo>
                  <a:lnTo>
                    <a:pt x="919" y="163"/>
                  </a:lnTo>
                  <a:lnTo>
                    <a:pt x="918" y="164"/>
                  </a:lnTo>
                  <a:lnTo>
                    <a:pt x="918" y="164"/>
                  </a:lnTo>
                  <a:lnTo>
                    <a:pt x="918" y="165"/>
                  </a:lnTo>
                  <a:lnTo>
                    <a:pt x="917" y="165"/>
                  </a:lnTo>
                  <a:lnTo>
                    <a:pt x="917" y="165"/>
                  </a:lnTo>
                  <a:lnTo>
                    <a:pt x="917" y="166"/>
                  </a:lnTo>
                  <a:lnTo>
                    <a:pt x="916" y="166"/>
                  </a:lnTo>
                  <a:lnTo>
                    <a:pt x="916" y="167"/>
                  </a:lnTo>
                  <a:lnTo>
                    <a:pt x="916" y="167"/>
                  </a:lnTo>
                  <a:lnTo>
                    <a:pt x="915" y="167"/>
                  </a:lnTo>
                  <a:lnTo>
                    <a:pt x="915" y="168"/>
                  </a:lnTo>
                  <a:lnTo>
                    <a:pt x="915" y="169"/>
                  </a:lnTo>
                  <a:lnTo>
                    <a:pt x="914" y="169"/>
                  </a:lnTo>
                  <a:lnTo>
                    <a:pt x="914" y="170"/>
                  </a:lnTo>
                  <a:lnTo>
                    <a:pt x="913" y="170"/>
                  </a:lnTo>
                  <a:lnTo>
                    <a:pt x="913" y="171"/>
                  </a:lnTo>
                  <a:lnTo>
                    <a:pt x="912" y="172"/>
                  </a:lnTo>
                  <a:lnTo>
                    <a:pt x="912" y="172"/>
                  </a:lnTo>
                  <a:lnTo>
                    <a:pt x="911" y="173"/>
                  </a:lnTo>
                  <a:lnTo>
                    <a:pt x="911" y="174"/>
                  </a:lnTo>
                  <a:lnTo>
                    <a:pt x="911" y="174"/>
                  </a:lnTo>
                  <a:lnTo>
                    <a:pt x="910" y="175"/>
                  </a:lnTo>
                  <a:lnTo>
                    <a:pt x="910" y="177"/>
                  </a:lnTo>
                  <a:lnTo>
                    <a:pt x="910" y="177"/>
                  </a:lnTo>
                  <a:lnTo>
                    <a:pt x="910" y="178"/>
                  </a:lnTo>
                  <a:lnTo>
                    <a:pt x="910" y="178"/>
                  </a:lnTo>
                  <a:lnTo>
                    <a:pt x="910" y="179"/>
                  </a:lnTo>
                  <a:lnTo>
                    <a:pt x="910" y="179"/>
                  </a:lnTo>
                  <a:lnTo>
                    <a:pt x="910" y="179"/>
                  </a:lnTo>
                  <a:lnTo>
                    <a:pt x="910" y="180"/>
                  </a:lnTo>
                  <a:lnTo>
                    <a:pt x="910" y="180"/>
                  </a:lnTo>
                  <a:lnTo>
                    <a:pt x="910" y="180"/>
                  </a:lnTo>
                  <a:lnTo>
                    <a:pt x="910" y="181"/>
                  </a:lnTo>
                  <a:lnTo>
                    <a:pt x="911" y="181"/>
                  </a:lnTo>
                  <a:lnTo>
                    <a:pt x="911" y="181"/>
                  </a:lnTo>
                  <a:lnTo>
                    <a:pt x="911" y="182"/>
                  </a:lnTo>
                  <a:lnTo>
                    <a:pt x="911" y="182"/>
                  </a:lnTo>
                  <a:lnTo>
                    <a:pt x="912" y="182"/>
                  </a:lnTo>
                  <a:lnTo>
                    <a:pt x="912" y="182"/>
                  </a:lnTo>
                  <a:lnTo>
                    <a:pt x="912" y="183"/>
                  </a:lnTo>
                  <a:lnTo>
                    <a:pt x="913" y="183"/>
                  </a:lnTo>
                  <a:lnTo>
                    <a:pt x="913" y="183"/>
                  </a:lnTo>
                  <a:lnTo>
                    <a:pt x="914" y="183"/>
                  </a:lnTo>
                  <a:lnTo>
                    <a:pt x="914" y="183"/>
                  </a:lnTo>
                  <a:lnTo>
                    <a:pt x="915" y="183"/>
                  </a:lnTo>
                  <a:lnTo>
                    <a:pt x="915" y="184"/>
                  </a:lnTo>
                  <a:lnTo>
                    <a:pt x="915" y="184"/>
                  </a:lnTo>
                  <a:lnTo>
                    <a:pt x="916" y="183"/>
                  </a:lnTo>
                  <a:lnTo>
                    <a:pt x="916" y="183"/>
                  </a:lnTo>
                  <a:lnTo>
                    <a:pt x="916" y="183"/>
                  </a:lnTo>
                  <a:lnTo>
                    <a:pt x="916" y="183"/>
                  </a:lnTo>
                  <a:lnTo>
                    <a:pt x="917" y="183"/>
                  </a:lnTo>
                  <a:lnTo>
                    <a:pt x="917" y="183"/>
                  </a:lnTo>
                  <a:lnTo>
                    <a:pt x="917" y="183"/>
                  </a:lnTo>
                  <a:lnTo>
                    <a:pt x="917" y="182"/>
                  </a:lnTo>
                  <a:lnTo>
                    <a:pt x="917" y="182"/>
                  </a:lnTo>
                  <a:lnTo>
                    <a:pt x="917" y="181"/>
                  </a:lnTo>
                  <a:lnTo>
                    <a:pt x="917" y="181"/>
                  </a:lnTo>
                  <a:lnTo>
                    <a:pt x="916" y="181"/>
                  </a:lnTo>
                  <a:lnTo>
                    <a:pt x="916" y="180"/>
                  </a:lnTo>
                  <a:lnTo>
                    <a:pt x="916" y="180"/>
                  </a:lnTo>
                  <a:lnTo>
                    <a:pt x="916" y="179"/>
                  </a:lnTo>
                  <a:lnTo>
                    <a:pt x="916" y="179"/>
                  </a:lnTo>
                  <a:lnTo>
                    <a:pt x="916" y="179"/>
                  </a:lnTo>
                  <a:lnTo>
                    <a:pt x="915" y="178"/>
                  </a:lnTo>
                  <a:lnTo>
                    <a:pt x="915" y="178"/>
                  </a:lnTo>
                  <a:lnTo>
                    <a:pt x="915" y="178"/>
                  </a:lnTo>
                  <a:lnTo>
                    <a:pt x="915" y="178"/>
                  </a:lnTo>
                  <a:lnTo>
                    <a:pt x="915" y="178"/>
                  </a:lnTo>
                  <a:lnTo>
                    <a:pt x="916" y="177"/>
                  </a:lnTo>
                  <a:lnTo>
                    <a:pt x="916" y="177"/>
                  </a:lnTo>
                  <a:lnTo>
                    <a:pt x="916" y="177"/>
                  </a:lnTo>
                  <a:lnTo>
                    <a:pt x="916" y="177"/>
                  </a:lnTo>
                  <a:lnTo>
                    <a:pt x="917" y="177"/>
                  </a:lnTo>
                  <a:lnTo>
                    <a:pt x="917" y="177"/>
                  </a:lnTo>
                  <a:lnTo>
                    <a:pt x="918" y="177"/>
                  </a:lnTo>
                  <a:lnTo>
                    <a:pt x="918" y="177"/>
                  </a:lnTo>
                  <a:lnTo>
                    <a:pt x="919" y="177"/>
                  </a:lnTo>
                  <a:lnTo>
                    <a:pt x="919" y="177"/>
                  </a:lnTo>
                  <a:lnTo>
                    <a:pt x="920" y="177"/>
                  </a:lnTo>
                  <a:lnTo>
                    <a:pt x="920" y="177"/>
                  </a:lnTo>
                  <a:lnTo>
                    <a:pt x="921" y="177"/>
                  </a:lnTo>
                  <a:lnTo>
                    <a:pt x="921" y="177"/>
                  </a:lnTo>
                  <a:lnTo>
                    <a:pt x="921" y="177"/>
                  </a:lnTo>
                  <a:lnTo>
                    <a:pt x="922" y="177"/>
                  </a:lnTo>
                  <a:lnTo>
                    <a:pt x="922" y="178"/>
                  </a:lnTo>
                  <a:lnTo>
                    <a:pt x="922" y="178"/>
                  </a:lnTo>
                  <a:lnTo>
                    <a:pt x="923" y="178"/>
                  </a:lnTo>
                  <a:lnTo>
                    <a:pt x="923" y="178"/>
                  </a:lnTo>
                  <a:lnTo>
                    <a:pt x="923" y="179"/>
                  </a:lnTo>
                  <a:lnTo>
                    <a:pt x="923" y="180"/>
                  </a:lnTo>
                  <a:lnTo>
                    <a:pt x="923" y="181"/>
                  </a:lnTo>
                  <a:lnTo>
                    <a:pt x="923" y="182"/>
                  </a:lnTo>
                  <a:lnTo>
                    <a:pt x="923" y="183"/>
                  </a:lnTo>
                  <a:lnTo>
                    <a:pt x="922" y="184"/>
                  </a:lnTo>
                  <a:lnTo>
                    <a:pt x="922" y="186"/>
                  </a:lnTo>
                  <a:lnTo>
                    <a:pt x="921" y="187"/>
                  </a:lnTo>
                  <a:lnTo>
                    <a:pt x="921" y="188"/>
                  </a:lnTo>
                  <a:lnTo>
                    <a:pt x="921" y="189"/>
                  </a:lnTo>
                  <a:lnTo>
                    <a:pt x="920" y="190"/>
                  </a:lnTo>
                  <a:lnTo>
                    <a:pt x="920" y="191"/>
                  </a:lnTo>
                  <a:lnTo>
                    <a:pt x="919" y="191"/>
                  </a:lnTo>
                  <a:lnTo>
                    <a:pt x="919" y="192"/>
                  </a:lnTo>
                  <a:lnTo>
                    <a:pt x="918" y="192"/>
                  </a:lnTo>
                  <a:lnTo>
                    <a:pt x="918" y="192"/>
                  </a:lnTo>
                  <a:lnTo>
                    <a:pt x="918" y="192"/>
                  </a:lnTo>
                  <a:lnTo>
                    <a:pt x="917" y="192"/>
                  </a:lnTo>
                  <a:lnTo>
                    <a:pt x="917" y="192"/>
                  </a:lnTo>
                  <a:lnTo>
                    <a:pt x="916" y="192"/>
                  </a:lnTo>
                  <a:lnTo>
                    <a:pt x="915" y="191"/>
                  </a:lnTo>
                  <a:lnTo>
                    <a:pt x="914" y="191"/>
                  </a:lnTo>
                  <a:lnTo>
                    <a:pt x="914" y="191"/>
                  </a:lnTo>
                  <a:lnTo>
                    <a:pt x="913" y="191"/>
                  </a:lnTo>
                  <a:lnTo>
                    <a:pt x="912" y="190"/>
                  </a:lnTo>
                  <a:lnTo>
                    <a:pt x="911" y="190"/>
                  </a:lnTo>
                  <a:lnTo>
                    <a:pt x="910" y="189"/>
                  </a:lnTo>
                  <a:lnTo>
                    <a:pt x="909" y="189"/>
                  </a:lnTo>
                  <a:lnTo>
                    <a:pt x="909" y="189"/>
                  </a:lnTo>
                  <a:lnTo>
                    <a:pt x="907" y="189"/>
                  </a:lnTo>
                  <a:lnTo>
                    <a:pt x="906" y="188"/>
                  </a:lnTo>
                  <a:lnTo>
                    <a:pt x="906" y="188"/>
                  </a:lnTo>
                  <a:lnTo>
                    <a:pt x="905" y="188"/>
                  </a:lnTo>
                  <a:lnTo>
                    <a:pt x="905" y="188"/>
                  </a:lnTo>
                  <a:lnTo>
                    <a:pt x="904" y="187"/>
                  </a:lnTo>
                  <a:lnTo>
                    <a:pt x="904" y="187"/>
                  </a:lnTo>
                  <a:lnTo>
                    <a:pt x="904" y="187"/>
                  </a:lnTo>
                  <a:lnTo>
                    <a:pt x="903" y="187"/>
                  </a:lnTo>
                  <a:lnTo>
                    <a:pt x="903" y="187"/>
                  </a:lnTo>
                  <a:lnTo>
                    <a:pt x="903" y="187"/>
                  </a:lnTo>
                  <a:lnTo>
                    <a:pt x="902" y="186"/>
                  </a:lnTo>
                  <a:lnTo>
                    <a:pt x="902" y="186"/>
                  </a:lnTo>
                  <a:lnTo>
                    <a:pt x="901" y="186"/>
                  </a:lnTo>
                  <a:lnTo>
                    <a:pt x="901" y="186"/>
                  </a:lnTo>
                  <a:lnTo>
                    <a:pt x="901" y="186"/>
                  </a:lnTo>
                  <a:lnTo>
                    <a:pt x="900" y="187"/>
                  </a:lnTo>
                  <a:lnTo>
                    <a:pt x="900" y="187"/>
                  </a:lnTo>
                  <a:lnTo>
                    <a:pt x="899" y="187"/>
                  </a:lnTo>
                  <a:lnTo>
                    <a:pt x="899" y="187"/>
                  </a:lnTo>
                  <a:lnTo>
                    <a:pt x="898" y="188"/>
                  </a:lnTo>
                  <a:lnTo>
                    <a:pt x="898" y="188"/>
                  </a:lnTo>
                  <a:lnTo>
                    <a:pt x="897" y="188"/>
                  </a:lnTo>
                  <a:lnTo>
                    <a:pt x="897" y="188"/>
                  </a:lnTo>
                  <a:lnTo>
                    <a:pt x="896" y="188"/>
                  </a:lnTo>
                  <a:lnTo>
                    <a:pt x="896" y="189"/>
                  </a:lnTo>
                  <a:lnTo>
                    <a:pt x="895" y="189"/>
                  </a:lnTo>
                  <a:lnTo>
                    <a:pt x="895" y="189"/>
                  </a:lnTo>
                  <a:lnTo>
                    <a:pt x="894" y="189"/>
                  </a:lnTo>
                  <a:lnTo>
                    <a:pt x="894" y="189"/>
                  </a:lnTo>
                  <a:lnTo>
                    <a:pt x="893" y="189"/>
                  </a:lnTo>
                  <a:lnTo>
                    <a:pt x="893" y="189"/>
                  </a:lnTo>
                  <a:lnTo>
                    <a:pt x="892" y="189"/>
                  </a:lnTo>
                  <a:lnTo>
                    <a:pt x="892" y="189"/>
                  </a:lnTo>
                  <a:lnTo>
                    <a:pt x="891" y="189"/>
                  </a:lnTo>
                  <a:lnTo>
                    <a:pt x="889" y="189"/>
                  </a:lnTo>
                  <a:lnTo>
                    <a:pt x="889" y="189"/>
                  </a:lnTo>
                  <a:lnTo>
                    <a:pt x="888" y="189"/>
                  </a:lnTo>
                  <a:lnTo>
                    <a:pt x="888" y="189"/>
                  </a:lnTo>
                  <a:lnTo>
                    <a:pt x="887" y="189"/>
                  </a:lnTo>
                  <a:lnTo>
                    <a:pt x="887" y="188"/>
                  </a:lnTo>
                  <a:lnTo>
                    <a:pt x="886" y="188"/>
                  </a:lnTo>
                  <a:lnTo>
                    <a:pt x="886" y="188"/>
                  </a:lnTo>
                  <a:lnTo>
                    <a:pt x="885" y="188"/>
                  </a:lnTo>
                  <a:lnTo>
                    <a:pt x="885" y="187"/>
                  </a:lnTo>
                  <a:lnTo>
                    <a:pt x="884" y="187"/>
                  </a:lnTo>
                  <a:lnTo>
                    <a:pt x="884" y="187"/>
                  </a:lnTo>
                  <a:lnTo>
                    <a:pt x="884" y="186"/>
                  </a:lnTo>
                  <a:lnTo>
                    <a:pt x="883" y="186"/>
                  </a:lnTo>
                  <a:lnTo>
                    <a:pt x="883" y="185"/>
                  </a:lnTo>
                  <a:lnTo>
                    <a:pt x="883" y="185"/>
                  </a:lnTo>
                  <a:lnTo>
                    <a:pt x="883" y="184"/>
                  </a:lnTo>
                  <a:lnTo>
                    <a:pt x="882" y="183"/>
                  </a:lnTo>
                  <a:lnTo>
                    <a:pt x="882" y="183"/>
                  </a:lnTo>
                  <a:lnTo>
                    <a:pt x="882" y="182"/>
                  </a:lnTo>
                  <a:lnTo>
                    <a:pt x="882" y="182"/>
                  </a:lnTo>
                  <a:lnTo>
                    <a:pt x="882" y="181"/>
                  </a:lnTo>
                  <a:lnTo>
                    <a:pt x="882" y="181"/>
                  </a:lnTo>
                  <a:lnTo>
                    <a:pt x="882" y="180"/>
                  </a:lnTo>
                  <a:lnTo>
                    <a:pt x="882" y="180"/>
                  </a:lnTo>
                  <a:lnTo>
                    <a:pt x="882" y="179"/>
                  </a:lnTo>
                  <a:lnTo>
                    <a:pt x="883" y="179"/>
                  </a:lnTo>
                  <a:lnTo>
                    <a:pt x="883" y="179"/>
                  </a:lnTo>
                  <a:lnTo>
                    <a:pt x="884" y="179"/>
                  </a:lnTo>
                  <a:lnTo>
                    <a:pt x="884" y="179"/>
                  </a:lnTo>
                  <a:lnTo>
                    <a:pt x="885" y="179"/>
                  </a:lnTo>
                  <a:lnTo>
                    <a:pt x="885" y="179"/>
                  </a:lnTo>
                  <a:lnTo>
                    <a:pt x="886" y="179"/>
                  </a:lnTo>
                  <a:lnTo>
                    <a:pt x="887" y="179"/>
                  </a:lnTo>
                  <a:lnTo>
                    <a:pt x="887" y="179"/>
                  </a:lnTo>
                  <a:lnTo>
                    <a:pt x="888" y="179"/>
                  </a:lnTo>
                  <a:lnTo>
                    <a:pt x="888" y="179"/>
                  </a:lnTo>
                  <a:lnTo>
                    <a:pt x="889" y="180"/>
                  </a:lnTo>
                  <a:lnTo>
                    <a:pt x="891" y="180"/>
                  </a:lnTo>
                  <a:lnTo>
                    <a:pt x="891" y="180"/>
                  </a:lnTo>
                  <a:lnTo>
                    <a:pt x="892" y="180"/>
                  </a:lnTo>
                  <a:lnTo>
                    <a:pt x="892" y="180"/>
                  </a:lnTo>
                  <a:lnTo>
                    <a:pt x="893" y="180"/>
                  </a:lnTo>
                  <a:lnTo>
                    <a:pt x="893" y="180"/>
                  </a:lnTo>
                  <a:lnTo>
                    <a:pt x="894" y="180"/>
                  </a:lnTo>
                  <a:lnTo>
                    <a:pt x="894" y="179"/>
                  </a:lnTo>
                  <a:lnTo>
                    <a:pt x="895" y="179"/>
                  </a:lnTo>
                  <a:lnTo>
                    <a:pt x="895" y="179"/>
                  </a:lnTo>
                  <a:lnTo>
                    <a:pt x="896" y="179"/>
                  </a:lnTo>
                  <a:lnTo>
                    <a:pt x="896" y="178"/>
                  </a:lnTo>
                  <a:lnTo>
                    <a:pt x="896" y="178"/>
                  </a:lnTo>
                  <a:lnTo>
                    <a:pt x="896" y="178"/>
                  </a:lnTo>
                  <a:lnTo>
                    <a:pt x="896" y="177"/>
                  </a:lnTo>
                  <a:lnTo>
                    <a:pt x="896" y="177"/>
                  </a:lnTo>
                  <a:lnTo>
                    <a:pt x="896" y="177"/>
                  </a:lnTo>
                  <a:lnTo>
                    <a:pt x="896" y="175"/>
                  </a:lnTo>
                  <a:lnTo>
                    <a:pt x="896" y="175"/>
                  </a:lnTo>
                  <a:lnTo>
                    <a:pt x="896" y="175"/>
                  </a:lnTo>
                  <a:lnTo>
                    <a:pt x="896" y="174"/>
                  </a:lnTo>
                  <a:lnTo>
                    <a:pt x="896" y="174"/>
                  </a:lnTo>
                  <a:lnTo>
                    <a:pt x="896" y="174"/>
                  </a:lnTo>
                  <a:lnTo>
                    <a:pt x="895" y="173"/>
                  </a:lnTo>
                  <a:lnTo>
                    <a:pt x="895" y="173"/>
                  </a:lnTo>
                  <a:lnTo>
                    <a:pt x="895" y="173"/>
                  </a:lnTo>
                  <a:lnTo>
                    <a:pt x="894" y="173"/>
                  </a:lnTo>
                  <a:lnTo>
                    <a:pt x="894" y="173"/>
                  </a:lnTo>
                  <a:lnTo>
                    <a:pt x="893" y="172"/>
                  </a:lnTo>
                  <a:lnTo>
                    <a:pt x="892" y="172"/>
                  </a:lnTo>
                  <a:lnTo>
                    <a:pt x="891" y="172"/>
                  </a:lnTo>
                  <a:lnTo>
                    <a:pt x="889" y="172"/>
                  </a:lnTo>
                  <a:lnTo>
                    <a:pt x="888" y="172"/>
                  </a:lnTo>
                  <a:lnTo>
                    <a:pt x="886" y="172"/>
                  </a:lnTo>
                  <a:lnTo>
                    <a:pt x="885" y="172"/>
                  </a:lnTo>
                  <a:lnTo>
                    <a:pt x="884" y="172"/>
                  </a:lnTo>
                  <a:lnTo>
                    <a:pt x="883" y="172"/>
                  </a:lnTo>
                  <a:lnTo>
                    <a:pt x="882" y="172"/>
                  </a:lnTo>
                  <a:lnTo>
                    <a:pt x="881" y="172"/>
                  </a:lnTo>
                  <a:lnTo>
                    <a:pt x="880" y="173"/>
                  </a:lnTo>
                  <a:lnTo>
                    <a:pt x="879" y="173"/>
                  </a:lnTo>
                  <a:lnTo>
                    <a:pt x="878" y="173"/>
                  </a:lnTo>
                  <a:lnTo>
                    <a:pt x="877" y="173"/>
                  </a:lnTo>
                  <a:lnTo>
                    <a:pt x="877" y="173"/>
                  </a:lnTo>
                  <a:lnTo>
                    <a:pt x="876" y="173"/>
                  </a:lnTo>
                  <a:lnTo>
                    <a:pt x="876" y="173"/>
                  </a:lnTo>
                  <a:lnTo>
                    <a:pt x="875" y="173"/>
                  </a:lnTo>
                  <a:lnTo>
                    <a:pt x="875" y="173"/>
                  </a:lnTo>
                  <a:lnTo>
                    <a:pt x="874" y="174"/>
                  </a:lnTo>
                  <a:lnTo>
                    <a:pt x="874" y="174"/>
                  </a:lnTo>
                  <a:lnTo>
                    <a:pt x="873" y="174"/>
                  </a:lnTo>
                  <a:lnTo>
                    <a:pt x="873" y="174"/>
                  </a:lnTo>
                  <a:lnTo>
                    <a:pt x="871" y="174"/>
                  </a:lnTo>
                  <a:lnTo>
                    <a:pt x="871" y="174"/>
                  </a:lnTo>
                  <a:lnTo>
                    <a:pt x="870" y="174"/>
                  </a:lnTo>
                  <a:lnTo>
                    <a:pt x="869" y="175"/>
                  </a:lnTo>
                  <a:lnTo>
                    <a:pt x="869" y="175"/>
                  </a:lnTo>
                  <a:lnTo>
                    <a:pt x="868" y="175"/>
                  </a:lnTo>
                  <a:lnTo>
                    <a:pt x="867" y="175"/>
                  </a:lnTo>
                  <a:lnTo>
                    <a:pt x="867" y="175"/>
                  </a:lnTo>
                  <a:lnTo>
                    <a:pt x="866" y="175"/>
                  </a:lnTo>
                  <a:lnTo>
                    <a:pt x="866" y="175"/>
                  </a:lnTo>
                  <a:lnTo>
                    <a:pt x="865" y="175"/>
                  </a:lnTo>
                  <a:lnTo>
                    <a:pt x="865" y="175"/>
                  </a:lnTo>
                  <a:lnTo>
                    <a:pt x="865" y="175"/>
                  </a:lnTo>
                  <a:lnTo>
                    <a:pt x="865" y="174"/>
                  </a:lnTo>
                  <a:lnTo>
                    <a:pt x="865" y="174"/>
                  </a:lnTo>
                  <a:lnTo>
                    <a:pt x="865" y="174"/>
                  </a:lnTo>
                  <a:lnTo>
                    <a:pt x="865" y="173"/>
                  </a:lnTo>
                  <a:lnTo>
                    <a:pt x="865" y="173"/>
                  </a:lnTo>
                  <a:lnTo>
                    <a:pt x="865" y="172"/>
                  </a:lnTo>
                  <a:lnTo>
                    <a:pt x="865" y="172"/>
                  </a:lnTo>
                  <a:lnTo>
                    <a:pt x="865" y="172"/>
                  </a:lnTo>
                  <a:lnTo>
                    <a:pt x="866" y="172"/>
                  </a:lnTo>
                  <a:lnTo>
                    <a:pt x="866" y="171"/>
                  </a:lnTo>
                  <a:lnTo>
                    <a:pt x="866" y="171"/>
                  </a:lnTo>
                  <a:lnTo>
                    <a:pt x="867" y="170"/>
                  </a:lnTo>
                  <a:lnTo>
                    <a:pt x="867" y="170"/>
                  </a:lnTo>
                  <a:lnTo>
                    <a:pt x="868" y="169"/>
                  </a:lnTo>
                  <a:lnTo>
                    <a:pt x="868" y="169"/>
                  </a:lnTo>
                  <a:lnTo>
                    <a:pt x="869" y="168"/>
                  </a:lnTo>
                  <a:lnTo>
                    <a:pt x="870" y="168"/>
                  </a:lnTo>
                  <a:lnTo>
                    <a:pt x="870" y="167"/>
                  </a:lnTo>
                  <a:lnTo>
                    <a:pt x="871" y="167"/>
                  </a:lnTo>
                  <a:lnTo>
                    <a:pt x="871" y="166"/>
                  </a:lnTo>
                  <a:lnTo>
                    <a:pt x="873" y="166"/>
                  </a:lnTo>
                  <a:lnTo>
                    <a:pt x="873" y="165"/>
                  </a:lnTo>
                  <a:lnTo>
                    <a:pt x="874" y="165"/>
                  </a:lnTo>
                  <a:lnTo>
                    <a:pt x="874" y="164"/>
                  </a:lnTo>
                  <a:lnTo>
                    <a:pt x="875" y="164"/>
                  </a:lnTo>
                  <a:lnTo>
                    <a:pt x="875" y="164"/>
                  </a:lnTo>
                  <a:lnTo>
                    <a:pt x="875" y="164"/>
                  </a:lnTo>
                  <a:lnTo>
                    <a:pt x="876" y="164"/>
                  </a:lnTo>
                  <a:lnTo>
                    <a:pt x="876" y="163"/>
                  </a:lnTo>
                  <a:lnTo>
                    <a:pt x="877" y="163"/>
                  </a:lnTo>
                  <a:lnTo>
                    <a:pt x="877" y="163"/>
                  </a:lnTo>
                  <a:lnTo>
                    <a:pt x="877" y="162"/>
                  </a:lnTo>
                  <a:lnTo>
                    <a:pt x="878" y="162"/>
                  </a:lnTo>
                  <a:lnTo>
                    <a:pt x="878" y="162"/>
                  </a:lnTo>
                  <a:lnTo>
                    <a:pt x="878" y="161"/>
                  </a:lnTo>
                  <a:lnTo>
                    <a:pt x="879" y="161"/>
                  </a:lnTo>
                  <a:lnTo>
                    <a:pt x="879" y="161"/>
                  </a:lnTo>
                  <a:lnTo>
                    <a:pt x="879" y="160"/>
                  </a:lnTo>
                  <a:lnTo>
                    <a:pt x="879" y="160"/>
                  </a:lnTo>
                  <a:lnTo>
                    <a:pt x="879" y="159"/>
                  </a:lnTo>
                  <a:lnTo>
                    <a:pt x="879" y="159"/>
                  </a:lnTo>
                  <a:lnTo>
                    <a:pt x="879" y="159"/>
                  </a:lnTo>
                  <a:lnTo>
                    <a:pt x="879" y="157"/>
                  </a:lnTo>
                  <a:lnTo>
                    <a:pt x="879" y="157"/>
                  </a:lnTo>
                  <a:lnTo>
                    <a:pt x="879" y="156"/>
                  </a:lnTo>
                  <a:lnTo>
                    <a:pt x="879" y="156"/>
                  </a:lnTo>
                  <a:lnTo>
                    <a:pt x="879" y="156"/>
                  </a:lnTo>
                  <a:lnTo>
                    <a:pt x="879" y="156"/>
                  </a:lnTo>
                  <a:lnTo>
                    <a:pt x="878" y="156"/>
                  </a:lnTo>
                  <a:lnTo>
                    <a:pt x="878" y="155"/>
                  </a:lnTo>
                  <a:lnTo>
                    <a:pt x="878" y="155"/>
                  </a:lnTo>
                  <a:lnTo>
                    <a:pt x="878" y="155"/>
                  </a:lnTo>
                  <a:lnTo>
                    <a:pt x="878" y="155"/>
                  </a:lnTo>
                  <a:lnTo>
                    <a:pt x="877" y="155"/>
                  </a:lnTo>
                  <a:lnTo>
                    <a:pt x="877" y="155"/>
                  </a:lnTo>
                  <a:lnTo>
                    <a:pt x="877" y="156"/>
                  </a:lnTo>
                  <a:lnTo>
                    <a:pt x="877" y="156"/>
                  </a:lnTo>
                  <a:lnTo>
                    <a:pt x="876" y="156"/>
                  </a:lnTo>
                  <a:lnTo>
                    <a:pt x="876" y="156"/>
                  </a:lnTo>
                  <a:lnTo>
                    <a:pt x="876" y="157"/>
                  </a:lnTo>
                  <a:lnTo>
                    <a:pt x="875" y="157"/>
                  </a:lnTo>
                  <a:lnTo>
                    <a:pt x="875" y="157"/>
                  </a:lnTo>
                  <a:lnTo>
                    <a:pt x="875" y="159"/>
                  </a:lnTo>
                  <a:lnTo>
                    <a:pt x="875" y="159"/>
                  </a:lnTo>
                  <a:lnTo>
                    <a:pt x="874" y="160"/>
                  </a:lnTo>
                  <a:lnTo>
                    <a:pt x="874" y="160"/>
                  </a:lnTo>
                  <a:lnTo>
                    <a:pt x="874" y="161"/>
                  </a:lnTo>
                  <a:lnTo>
                    <a:pt x="874" y="161"/>
                  </a:lnTo>
                  <a:lnTo>
                    <a:pt x="873" y="161"/>
                  </a:lnTo>
                  <a:lnTo>
                    <a:pt x="873" y="162"/>
                  </a:lnTo>
                  <a:lnTo>
                    <a:pt x="873" y="162"/>
                  </a:lnTo>
                  <a:lnTo>
                    <a:pt x="873" y="162"/>
                  </a:lnTo>
                  <a:lnTo>
                    <a:pt x="871" y="163"/>
                  </a:lnTo>
                  <a:lnTo>
                    <a:pt x="871" y="163"/>
                  </a:lnTo>
                  <a:lnTo>
                    <a:pt x="871" y="163"/>
                  </a:lnTo>
                  <a:lnTo>
                    <a:pt x="870" y="163"/>
                  </a:lnTo>
                  <a:lnTo>
                    <a:pt x="870" y="164"/>
                  </a:lnTo>
                  <a:lnTo>
                    <a:pt x="869" y="164"/>
                  </a:lnTo>
                  <a:lnTo>
                    <a:pt x="868" y="164"/>
                  </a:lnTo>
                  <a:lnTo>
                    <a:pt x="868" y="164"/>
                  </a:lnTo>
                  <a:lnTo>
                    <a:pt x="867" y="165"/>
                  </a:lnTo>
                  <a:lnTo>
                    <a:pt x="866" y="165"/>
                  </a:lnTo>
                  <a:lnTo>
                    <a:pt x="865" y="165"/>
                  </a:lnTo>
                  <a:lnTo>
                    <a:pt x="865" y="165"/>
                  </a:lnTo>
                  <a:lnTo>
                    <a:pt x="864" y="166"/>
                  </a:lnTo>
                  <a:lnTo>
                    <a:pt x="863" y="166"/>
                  </a:lnTo>
                  <a:lnTo>
                    <a:pt x="862" y="166"/>
                  </a:lnTo>
                  <a:lnTo>
                    <a:pt x="862" y="166"/>
                  </a:lnTo>
                  <a:lnTo>
                    <a:pt x="861" y="167"/>
                  </a:lnTo>
                  <a:lnTo>
                    <a:pt x="861" y="167"/>
                  </a:lnTo>
                  <a:lnTo>
                    <a:pt x="860" y="167"/>
                  </a:lnTo>
                  <a:lnTo>
                    <a:pt x="860" y="168"/>
                  </a:lnTo>
                  <a:lnTo>
                    <a:pt x="859" y="168"/>
                  </a:lnTo>
                  <a:lnTo>
                    <a:pt x="859" y="168"/>
                  </a:lnTo>
                  <a:lnTo>
                    <a:pt x="858" y="169"/>
                  </a:lnTo>
                  <a:lnTo>
                    <a:pt x="858" y="169"/>
                  </a:lnTo>
                  <a:lnTo>
                    <a:pt x="858" y="169"/>
                  </a:lnTo>
                  <a:lnTo>
                    <a:pt x="857" y="170"/>
                  </a:lnTo>
                  <a:lnTo>
                    <a:pt x="857" y="170"/>
                  </a:lnTo>
                  <a:lnTo>
                    <a:pt x="857" y="171"/>
                  </a:lnTo>
                  <a:lnTo>
                    <a:pt x="857" y="171"/>
                  </a:lnTo>
                  <a:lnTo>
                    <a:pt x="857" y="171"/>
                  </a:lnTo>
                  <a:lnTo>
                    <a:pt x="857" y="172"/>
                  </a:lnTo>
                  <a:lnTo>
                    <a:pt x="857" y="172"/>
                  </a:lnTo>
                  <a:lnTo>
                    <a:pt x="857" y="173"/>
                  </a:lnTo>
                  <a:lnTo>
                    <a:pt x="858" y="173"/>
                  </a:lnTo>
                  <a:lnTo>
                    <a:pt x="858" y="173"/>
                  </a:lnTo>
                  <a:lnTo>
                    <a:pt x="858" y="174"/>
                  </a:lnTo>
                  <a:lnTo>
                    <a:pt x="858" y="174"/>
                  </a:lnTo>
                  <a:lnTo>
                    <a:pt x="859" y="174"/>
                  </a:lnTo>
                  <a:lnTo>
                    <a:pt x="859" y="174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7"/>
                  </a:lnTo>
                  <a:lnTo>
                    <a:pt x="859" y="177"/>
                  </a:lnTo>
                  <a:lnTo>
                    <a:pt x="859" y="177"/>
                  </a:lnTo>
                  <a:lnTo>
                    <a:pt x="859" y="177"/>
                  </a:lnTo>
                  <a:lnTo>
                    <a:pt x="859" y="177"/>
                  </a:lnTo>
                  <a:lnTo>
                    <a:pt x="858" y="177"/>
                  </a:lnTo>
                  <a:lnTo>
                    <a:pt x="858" y="177"/>
                  </a:lnTo>
                  <a:lnTo>
                    <a:pt x="858" y="177"/>
                  </a:lnTo>
                  <a:lnTo>
                    <a:pt x="857" y="177"/>
                  </a:lnTo>
                  <a:lnTo>
                    <a:pt x="857" y="177"/>
                  </a:lnTo>
                  <a:lnTo>
                    <a:pt x="857" y="177"/>
                  </a:lnTo>
                  <a:lnTo>
                    <a:pt x="856" y="175"/>
                  </a:lnTo>
                  <a:lnTo>
                    <a:pt x="856" y="175"/>
                  </a:lnTo>
                  <a:lnTo>
                    <a:pt x="856" y="175"/>
                  </a:lnTo>
                  <a:lnTo>
                    <a:pt x="855" y="175"/>
                  </a:lnTo>
                  <a:lnTo>
                    <a:pt x="855" y="174"/>
                  </a:lnTo>
                  <a:lnTo>
                    <a:pt x="855" y="174"/>
                  </a:lnTo>
                  <a:lnTo>
                    <a:pt x="853" y="174"/>
                  </a:lnTo>
                  <a:lnTo>
                    <a:pt x="853" y="173"/>
                  </a:lnTo>
                  <a:lnTo>
                    <a:pt x="853" y="173"/>
                  </a:lnTo>
                  <a:lnTo>
                    <a:pt x="853" y="173"/>
                  </a:lnTo>
                  <a:lnTo>
                    <a:pt x="853" y="173"/>
                  </a:lnTo>
                  <a:lnTo>
                    <a:pt x="853" y="172"/>
                  </a:lnTo>
                  <a:lnTo>
                    <a:pt x="853" y="172"/>
                  </a:lnTo>
                  <a:lnTo>
                    <a:pt x="853" y="172"/>
                  </a:lnTo>
                  <a:lnTo>
                    <a:pt x="853" y="172"/>
                  </a:lnTo>
                  <a:lnTo>
                    <a:pt x="853" y="171"/>
                  </a:lnTo>
                  <a:lnTo>
                    <a:pt x="852" y="171"/>
                  </a:lnTo>
                  <a:lnTo>
                    <a:pt x="852" y="171"/>
                  </a:lnTo>
                  <a:lnTo>
                    <a:pt x="852" y="171"/>
                  </a:lnTo>
                  <a:lnTo>
                    <a:pt x="852" y="171"/>
                  </a:lnTo>
                  <a:lnTo>
                    <a:pt x="851" y="171"/>
                  </a:lnTo>
                  <a:lnTo>
                    <a:pt x="851" y="171"/>
                  </a:lnTo>
                  <a:lnTo>
                    <a:pt x="850" y="171"/>
                  </a:lnTo>
                  <a:lnTo>
                    <a:pt x="850" y="171"/>
                  </a:lnTo>
                  <a:lnTo>
                    <a:pt x="849" y="172"/>
                  </a:lnTo>
                  <a:lnTo>
                    <a:pt x="848" y="172"/>
                  </a:lnTo>
                  <a:lnTo>
                    <a:pt x="847" y="172"/>
                  </a:lnTo>
                  <a:lnTo>
                    <a:pt x="847" y="173"/>
                  </a:lnTo>
                  <a:lnTo>
                    <a:pt x="846" y="173"/>
                  </a:lnTo>
                  <a:lnTo>
                    <a:pt x="845" y="173"/>
                  </a:lnTo>
                  <a:lnTo>
                    <a:pt x="844" y="174"/>
                  </a:lnTo>
                  <a:lnTo>
                    <a:pt x="843" y="174"/>
                  </a:lnTo>
                  <a:lnTo>
                    <a:pt x="843" y="174"/>
                  </a:lnTo>
                  <a:lnTo>
                    <a:pt x="842" y="174"/>
                  </a:lnTo>
                  <a:lnTo>
                    <a:pt x="841" y="175"/>
                  </a:lnTo>
                  <a:lnTo>
                    <a:pt x="841" y="175"/>
                  </a:lnTo>
                  <a:lnTo>
                    <a:pt x="840" y="175"/>
                  </a:lnTo>
                  <a:lnTo>
                    <a:pt x="840" y="175"/>
                  </a:lnTo>
                  <a:lnTo>
                    <a:pt x="839" y="175"/>
                  </a:lnTo>
                  <a:lnTo>
                    <a:pt x="839" y="174"/>
                  </a:lnTo>
                  <a:lnTo>
                    <a:pt x="838" y="174"/>
                  </a:lnTo>
                  <a:lnTo>
                    <a:pt x="838" y="174"/>
                  </a:lnTo>
                  <a:lnTo>
                    <a:pt x="838" y="174"/>
                  </a:lnTo>
                  <a:lnTo>
                    <a:pt x="837" y="173"/>
                  </a:lnTo>
                  <a:lnTo>
                    <a:pt x="837" y="173"/>
                  </a:lnTo>
                  <a:lnTo>
                    <a:pt x="837" y="173"/>
                  </a:lnTo>
                  <a:lnTo>
                    <a:pt x="837" y="172"/>
                  </a:lnTo>
                  <a:lnTo>
                    <a:pt x="835" y="172"/>
                  </a:lnTo>
                  <a:lnTo>
                    <a:pt x="835" y="172"/>
                  </a:lnTo>
                  <a:lnTo>
                    <a:pt x="835" y="172"/>
                  </a:lnTo>
                  <a:lnTo>
                    <a:pt x="834" y="171"/>
                  </a:lnTo>
                  <a:lnTo>
                    <a:pt x="834" y="171"/>
                  </a:lnTo>
                  <a:lnTo>
                    <a:pt x="834" y="171"/>
                  </a:lnTo>
                  <a:lnTo>
                    <a:pt x="834" y="171"/>
                  </a:lnTo>
                  <a:lnTo>
                    <a:pt x="833" y="171"/>
                  </a:lnTo>
                  <a:lnTo>
                    <a:pt x="833" y="171"/>
                  </a:lnTo>
                  <a:lnTo>
                    <a:pt x="833" y="172"/>
                  </a:lnTo>
                  <a:lnTo>
                    <a:pt x="833" y="172"/>
                  </a:lnTo>
                  <a:lnTo>
                    <a:pt x="833" y="172"/>
                  </a:lnTo>
                  <a:lnTo>
                    <a:pt x="833" y="173"/>
                  </a:lnTo>
                  <a:lnTo>
                    <a:pt x="833" y="173"/>
                  </a:lnTo>
                  <a:lnTo>
                    <a:pt x="833" y="174"/>
                  </a:lnTo>
                  <a:lnTo>
                    <a:pt x="833" y="174"/>
                  </a:lnTo>
                  <a:lnTo>
                    <a:pt x="833" y="175"/>
                  </a:lnTo>
                  <a:lnTo>
                    <a:pt x="834" y="175"/>
                  </a:lnTo>
                  <a:lnTo>
                    <a:pt x="834" y="177"/>
                  </a:lnTo>
                  <a:lnTo>
                    <a:pt x="834" y="178"/>
                  </a:lnTo>
                  <a:lnTo>
                    <a:pt x="834" y="178"/>
                  </a:lnTo>
                  <a:lnTo>
                    <a:pt x="835" y="179"/>
                  </a:lnTo>
                  <a:lnTo>
                    <a:pt x="835" y="180"/>
                  </a:lnTo>
                  <a:lnTo>
                    <a:pt x="835" y="180"/>
                  </a:lnTo>
                  <a:lnTo>
                    <a:pt x="835" y="181"/>
                  </a:lnTo>
                  <a:lnTo>
                    <a:pt x="835" y="181"/>
                  </a:lnTo>
                  <a:lnTo>
                    <a:pt x="835" y="182"/>
                  </a:lnTo>
                  <a:lnTo>
                    <a:pt x="835" y="183"/>
                  </a:lnTo>
                  <a:lnTo>
                    <a:pt x="835" y="183"/>
                  </a:lnTo>
                  <a:lnTo>
                    <a:pt x="835" y="184"/>
                  </a:lnTo>
                  <a:lnTo>
                    <a:pt x="835" y="184"/>
                  </a:lnTo>
                  <a:lnTo>
                    <a:pt x="835" y="185"/>
                  </a:lnTo>
                  <a:lnTo>
                    <a:pt x="835" y="185"/>
                  </a:lnTo>
                  <a:lnTo>
                    <a:pt x="835" y="186"/>
                  </a:lnTo>
                  <a:lnTo>
                    <a:pt x="835" y="186"/>
                  </a:lnTo>
                  <a:lnTo>
                    <a:pt x="834" y="187"/>
                  </a:lnTo>
                  <a:lnTo>
                    <a:pt x="834" y="187"/>
                  </a:lnTo>
                  <a:lnTo>
                    <a:pt x="834" y="188"/>
                  </a:lnTo>
                  <a:lnTo>
                    <a:pt x="834" y="188"/>
                  </a:lnTo>
                  <a:lnTo>
                    <a:pt x="833" y="189"/>
                  </a:lnTo>
                  <a:lnTo>
                    <a:pt x="833" y="189"/>
                  </a:lnTo>
                  <a:lnTo>
                    <a:pt x="833" y="190"/>
                  </a:lnTo>
                  <a:lnTo>
                    <a:pt x="832" y="190"/>
                  </a:lnTo>
                  <a:lnTo>
                    <a:pt x="832" y="190"/>
                  </a:lnTo>
                  <a:lnTo>
                    <a:pt x="831" y="191"/>
                  </a:lnTo>
                  <a:lnTo>
                    <a:pt x="831" y="191"/>
                  </a:lnTo>
                  <a:lnTo>
                    <a:pt x="830" y="191"/>
                  </a:lnTo>
                  <a:lnTo>
                    <a:pt x="830" y="191"/>
                  </a:lnTo>
                  <a:lnTo>
                    <a:pt x="829" y="192"/>
                  </a:lnTo>
                  <a:lnTo>
                    <a:pt x="829" y="192"/>
                  </a:lnTo>
                  <a:lnTo>
                    <a:pt x="828" y="192"/>
                  </a:lnTo>
                  <a:lnTo>
                    <a:pt x="828" y="192"/>
                  </a:lnTo>
                  <a:lnTo>
                    <a:pt x="827" y="192"/>
                  </a:lnTo>
                  <a:lnTo>
                    <a:pt x="827" y="192"/>
                  </a:lnTo>
                  <a:lnTo>
                    <a:pt x="827" y="192"/>
                  </a:lnTo>
                  <a:lnTo>
                    <a:pt x="826" y="192"/>
                  </a:lnTo>
                  <a:lnTo>
                    <a:pt x="826" y="192"/>
                  </a:lnTo>
                  <a:lnTo>
                    <a:pt x="826" y="192"/>
                  </a:lnTo>
                  <a:lnTo>
                    <a:pt x="826" y="192"/>
                  </a:lnTo>
                  <a:lnTo>
                    <a:pt x="826" y="192"/>
                  </a:lnTo>
                  <a:lnTo>
                    <a:pt x="826" y="191"/>
                  </a:lnTo>
                  <a:lnTo>
                    <a:pt x="825" y="191"/>
                  </a:lnTo>
                  <a:lnTo>
                    <a:pt x="825" y="191"/>
                  </a:lnTo>
                  <a:lnTo>
                    <a:pt x="825" y="190"/>
                  </a:lnTo>
                  <a:lnTo>
                    <a:pt x="825" y="190"/>
                  </a:lnTo>
                  <a:lnTo>
                    <a:pt x="825" y="189"/>
                  </a:lnTo>
                  <a:lnTo>
                    <a:pt x="824" y="189"/>
                  </a:lnTo>
                  <a:lnTo>
                    <a:pt x="824" y="189"/>
                  </a:lnTo>
                  <a:lnTo>
                    <a:pt x="824" y="188"/>
                  </a:lnTo>
                  <a:lnTo>
                    <a:pt x="824" y="188"/>
                  </a:lnTo>
                  <a:lnTo>
                    <a:pt x="824" y="187"/>
                  </a:lnTo>
                  <a:lnTo>
                    <a:pt x="824" y="187"/>
                  </a:lnTo>
                  <a:lnTo>
                    <a:pt x="824" y="187"/>
                  </a:lnTo>
                  <a:lnTo>
                    <a:pt x="823" y="187"/>
                  </a:lnTo>
                  <a:lnTo>
                    <a:pt x="823" y="186"/>
                  </a:lnTo>
                  <a:lnTo>
                    <a:pt x="823" y="186"/>
                  </a:lnTo>
                  <a:lnTo>
                    <a:pt x="823" y="186"/>
                  </a:lnTo>
                  <a:lnTo>
                    <a:pt x="823" y="186"/>
                  </a:lnTo>
                  <a:lnTo>
                    <a:pt x="823" y="185"/>
                  </a:lnTo>
                  <a:lnTo>
                    <a:pt x="823" y="185"/>
                  </a:lnTo>
                  <a:lnTo>
                    <a:pt x="823" y="184"/>
                  </a:lnTo>
                  <a:lnTo>
                    <a:pt x="823" y="184"/>
                  </a:lnTo>
                  <a:lnTo>
                    <a:pt x="822" y="183"/>
                  </a:lnTo>
                  <a:lnTo>
                    <a:pt x="822" y="183"/>
                  </a:lnTo>
                  <a:lnTo>
                    <a:pt x="822" y="182"/>
                  </a:lnTo>
                  <a:lnTo>
                    <a:pt x="822" y="182"/>
                  </a:lnTo>
                  <a:lnTo>
                    <a:pt x="822" y="182"/>
                  </a:lnTo>
                  <a:lnTo>
                    <a:pt x="822" y="181"/>
                  </a:lnTo>
                  <a:lnTo>
                    <a:pt x="822" y="181"/>
                  </a:lnTo>
                  <a:lnTo>
                    <a:pt x="822" y="181"/>
                  </a:lnTo>
                  <a:lnTo>
                    <a:pt x="821" y="180"/>
                  </a:lnTo>
                  <a:lnTo>
                    <a:pt x="821" y="180"/>
                  </a:lnTo>
                  <a:lnTo>
                    <a:pt x="821" y="180"/>
                  </a:lnTo>
                  <a:lnTo>
                    <a:pt x="820" y="180"/>
                  </a:lnTo>
                  <a:lnTo>
                    <a:pt x="819" y="180"/>
                  </a:lnTo>
                  <a:lnTo>
                    <a:pt x="819" y="180"/>
                  </a:lnTo>
                  <a:lnTo>
                    <a:pt x="817" y="180"/>
                  </a:lnTo>
                  <a:lnTo>
                    <a:pt x="816" y="180"/>
                  </a:lnTo>
                  <a:lnTo>
                    <a:pt x="815" y="180"/>
                  </a:lnTo>
                  <a:lnTo>
                    <a:pt x="814" y="180"/>
                  </a:lnTo>
                  <a:lnTo>
                    <a:pt x="813" y="180"/>
                  </a:lnTo>
                  <a:lnTo>
                    <a:pt x="813" y="181"/>
                  </a:lnTo>
                  <a:lnTo>
                    <a:pt x="812" y="181"/>
                  </a:lnTo>
                  <a:lnTo>
                    <a:pt x="811" y="181"/>
                  </a:lnTo>
                  <a:lnTo>
                    <a:pt x="810" y="182"/>
                  </a:lnTo>
                  <a:lnTo>
                    <a:pt x="809" y="182"/>
                  </a:lnTo>
                  <a:lnTo>
                    <a:pt x="809" y="183"/>
                  </a:lnTo>
                  <a:lnTo>
                    <a:pt x="809" y="183"/>
                  </a:lnTo>
                  <a:lnTo>
                    <a:pt x="809" y="184"/>
                  </a:lnTo>
                  <a:lnTo>
                    <a:pt x="809" y="184"/>
                  </a:lnTo>
                  <a:lnTo>
                    <a:pt x="809" y="185"/>
                  </a:lnTo>
                  <a:lnTo>
                    <a:pt x="810" y="185"/>
                  </a:lnTo>
                  <a:lnTo>
                    <a:pt x="810" y="186"/>
                  </a:lnTo>
                  <a:lnTo>
                    <a:pt x="810" y="186"/>
                  </a:lnTo>
                  <a:lnTo>
                    <a:pt x="810" y="187"/>
                  </a:lnTo>
                  <a:lnTo>
                    <a:pt x="811" y="187"/>
                  </a:lnTo>
                  <a:lnTo>
                    <a:pt x="811" y="188"/>
                  </a:lnTo>
                  <a:lnTo>
                    <a:pt x="811" y="188"/>
                  </a:lnTo>
                  <a:lnTo>
                    <a:pt x="811" y="188"/>
                  </a:lnTo>
                  <a:lnTo>
                    <a:pt x="812" y="188"/>
                  </a:lnTo>
                  <a:lnTo>
                    <a:pt x="812" y="189"/>
                  </a:lnTo>
                  <a:lnTo>
                    <a:pt x="813" y="189"/>
                  </a:lnTo>
                  <a:lnTo>
                    <a:pt x="813" y="189"/>
                  </a:lnTo>
                  <a:lnTo>
                    <a:pt x="813" y="188"/>
                  </a:lnTo>
                  <a:lnTo>
                    <a:pt x="814" y="188"/>
                  </a:lnTo>
                  <a:lnTo>
                    <a:pt x="814" y="188"/>
                  </a:lnTo>
                  <a:lnTo>
                    <a:pt x="814" y="188"/>
                  </a:lnTo>
                  <a:lnTo>
                    <a:pt x="814" y="188"/>
                  </a:lnTo>
                  <a:lnTo>
                    <a:pt x="815" y="188"/>
                  </a:lnTo>
                  <a:lnTo>
                    <a:pt x="815" y="188"/>
                  </a:lnTo>
                  <a:lnTo>
                    <a:pt x="815" y="188"/>
                  </a:lnTo>
                  <a:lnTo>
                    <a:pt x="815" y="187"/>
                  </a:lnTo>
                  <a:lnTo>
                    <a:pt x="815" y="187"/>
                  </a:lnTo>
                  <a:lnTo>
                    <a:pt x="816" y="187"/>
                  </a:lnTo>
                  <a:lnTo>
                    <a:pt x="816" y="188"/>
                  </a:lnTo>
                  <a:lnTo>
                    <a:pt x="816" y="188"/>
                  </a:lnTo>
                  <a:lnTo>
                    <a:pt x="817" y="188"/>
                  </a:lnTo>
                  <a:lnTo>
                    <a:pt x="817" y="188"/>
                  </a:lnTo>
                  <a:lnTo>
                    <a:pt x="819" y="189"/>
                  </a:lnTo>
                  <a:lnTo>
                    <a:pt x="819" y="189"/>
                  </a:lnTo>
                  <a:lnTo>
                    <a:pt x="820" y="189"/>
                  </a:lnTo>
                  <a:lnTo>
                    <a:pt x="820" y="190"/>
                  </a:lnTo>
                  <a:lnTo>
                    <a:pt x="821" y="190"/>
                  </a:lnTo>
                  <a:lnTo>
                    <a:pt x="822" y="191"/>
                  </a:lnTo>
                  <a:lnTo>
                    <a:pt x="822" y="191"/>
                  </a:lnTo>
                  <a:lnTo>
                    <a:pt x="823" y="192"/>
                  </a:lnTo>
                  <a:lnTo>
                    <a:pt x="823" y="192"/>
                  </a:lnTo>
                  <a:lnTo>
                    <a:pt x="824" y="193"/>
                  </a:lnTo>
                  <a:lnTo>
                    <a:pt x="824" y="193"/>
                  </a:lnTo>
                  <a:lnTo>
                    <a:pt x="825" y="195"/>
                  </a:lnTo>
                  <a:lnTo>
                    <a:pt x="825" y="195"/>
                  </a:lnTo>
                  <a:lnTo>
                    <a:pt x="825" y="195"/>
                  </a:lnTo>
                  <a:lnTo>
                    <a:pt x="825" y="196"/>
                  </a:lnTo>
                  <a:lnTo>
                    <a:pt x="825" y="196"/>
                  </a:lnTo>
                  <a:lnTo>
                    <a:pt x="824" y="196"/>
                  </a:lnTo>
                  <a:lnTo>
                    <a:pt x="824" y="197"/>
                  </a:lnTo>
                  <a:lnTo>
                    <a:pt x="823" y="197"/>
                  </a:lnTo>
                  <a:lnTo>
                    <a:pt x="823" y="198"/>
                  </a:lnTo>
                  <a:lnTo>
                    <a:pt x="822" y="199"/>
                  </a:lnTo>
                  <a:lnTo>
                    <a:pt x="821" y="199"/>
                  </a:lnTo>
                  <a:lnTo>
                    <a:pt x="821" y="200"/>
                  </a:lnTo>
                  <a:lnTo>
                    <a:pt x="820" y="201"/>
                  </a:lnTo>
                  <a:lnTo>
                    <a:pt x="819" y="202"/>
                  </a:lnTo>
                  <a:lnTo>
                    <a:pt x="819" y="203"/>
                  </a:lnTo>
                  <a:lnTo>
                    <a:pt x="817" y="203"/>
                  </a:lnTo>
                  <a:lnTo>
                    <a:pt x="817" y="204"/>
                  </a:lnTo>
                  <a:lnTo>
                    <a:pt x="816" y="205"/>
                  </a:lnTo>
                  <a:lnTo>
                    <a:pt x="816" y="206"/>
                  </a:lnTo>
                  <a:lnTo>
                    <a:pt x="816" y="207"/>
                  </a:lnTo>
                  <a:lnTo>
                    <a:pt x="816" y="208"/>
                  </a:lnTo>
                  <a:lnTo>
                    <a:pt x="816" y="208"/>
                  </a:lnTo>
                  <a:lnTo>
                    <a:pt x="817" y="209"/>
                  </a:lnTo>
                  <a:lnTo>
                    <a:pt x="817" y="209"/>
                  </a:lnTo>
                  <a:lnTo>
                    <a:pt x="817" y="210"/>
                  </a:lnTo>
                  <a:lnTo>
                    <a:pt x="817" y="211"/>
                  </a:lnTo>
                  <a:lnTo>
                    <a:pt x="817" y="211"/>
                  </a:lnTo>
                  <a:lnTo>
                    <a:pt x="819" y="213"/>
                  </a:lnTo>
                  <a:lnTo>
                    <a:pt x="819" y="213"/>
                  </a:lnTo>
                  <a:lnTo>
                    <a:pt x="819" y="214"/>
                  </a:lnTo>
                  <a:lnTo>
                    <a:pt x="819" y="214"/>
                  </a:lnTo>
                  <a:lnTo>
                    <a:pt x="819" y="215"/>
                  </a:lnTo>
                  <a:lnTo>
                    <a:pt x="819" y="215"/>
                  </a:lnTo>
                  <a:lnTo>
                    <a:pt x="819" y="215"/>
                  </a:lnTo>
                  <a:lnTo>
                    <a:pt x="819" y="216"/>
                  </a:lnTo>
                  <a:lnTo>
                    <a:pt x="819" y="216"/>
                  </a:lnTo>
                  <a:lnTo>
                    <a:pt x="817" y="217"/>
                  </a:lnTo>
                  <a:lnTo>
                    <a:pt x="817" y="217"/>
                  </a:lnTo>
                  <a:lnTo>
                    <a:pt x="817" y="217"/>
                  </a:lnTo>
                  <a:lnTo>
                    <a:pt x="816" y="217"/>
                  </a:lnTo>
                  <a:lnTo>
                    <a:pt x="816" y="218"/>
                  </a:lnTo>
                  <a:lnTo>
                    <a:pt x="815" y="218"/>
                  </a:lnTo>
                  <a:lnTo>
                    <a:pt x="815" y="218"/>
                  </a:lnTo>
                  <a:lnTo>
                    <a:pt x="815" y="218"/>
                  </a:lnTo>
                  <a:lnTo>
                    <a:pt x="814" y="218"/>
                  </a:lnTo>
                  <a:lnTo>
                    <a:pt x="814" y="218"/>
                  </a:lnTo>
                  <a:lnTo>
                    <a:pt x="814" y="218"/>
                  </a:lnTo>
                  <a:lnTo>
                    <a:pt x="814" y="218"/>
                  </a:lnTo>
                  <a:lnTo>
                    <a:pt x="814" y="218"/>
                  </a:lnTo>
                  <a:lnTo>
                    <a:pt x="813" y="217"/>
                  </a:lnTo>
                  <a:lnTo>
                    <a:pt x="813" y="217"/>
                  </a:lnTo>
                  <a:lnTo>
                    <a:pt x="813" y="217"/>
                  </a:lnTo>
                  <a:lnTo>
                    <a:pt x="813" y="217"/>
                  </a:lnTo>
                  <a:lnTo>
                    <a:pt x="813" y="216"/>
                  </a:lnTo>
                  <a:lnTo>
                    <a:pt x="814" y="216"/>
                  </a:lnTo>
                  <a:lnTo>
                    <a:pt x="814" y="215"/>
                  </a:lnTo>
                  <a:lnTo>
                    <a:pt x="813" y="215"/>
                  </a:lnTo>
                  <a:lnTo>
                    <a:pt x="813" y="215"/>
                  </a:lnTo>
                  <a:lnTo>
                    <a:pt x="813" y="214"/>
                  </a:lnTo>
                  <a:lnTo>
                    <a:pt x="813" y="214"/>
                  </a:lnTo>
                  <a:lnTo>
                    <a:pt x="813" y="213"/>
                  </a:lnTo>
                  <a:lnTo>
                    <a:pt x="813" y="213"/>
                  </a:lnTo>
                  <a:lnTo>
                    <a:pt x="813" y="213"/>
                  </a:lnTo>
                  <a:lnTo>
                    <a:pt x="812" y="211"/>
                  </a:lnTo>
                  <a:lnTo>
                    <a:pt x="812" y="211"/>
                  </a:lnTo>
                  <a:lnTo>
                    <a:pt x="812" y="211"/>
                  </a:lnTo>
                  <a:lnTo>
                    <a:pt x="812" y="210"/>
                  </a:lnTo>
                  <a:lnTo>
                    <a:pt x="812" y="210"/>
                  </a:lnTo>
                  <a:lnTo>
                    <a:pt x="811" y="210"/>
                  </a:lnTo>
                  <a:lnTo>
                    <a:pt x="811" y="209"/>
                  </a:lnTo>
                  <a:lnTo>
                    <a:pt x="811" y="209"/>
                  </a:lnTo>
                  <a:lnTo>
                    <a:pt x="811" y="209"/>
                  </a:lnTo>
                  <a:lnTo>
                    <a:pt x="810" y="209"/>
                  </a:lnTo>
                  <a:lnTo>
                    <a:pt x="810" y="208"/>
                  </a:lnTo>
                  <a:lnTo>
                    <a:pt x="810" y="208"/>
                  </a:lnTo>
                  <a:lnTo>
                    <a:pt x="810" y="208"/>
                  </a:lnTo>
                  <a:lnTo>
                    <a:pt x="809" y="208"/>
                  </a:lnTo>
                  <a:lnTo>
                    <a:pt x="809" y="208"/>
                  </a:lnTo>
                  <a:lnTo>
                    <a:pt x="809" y="208"/>
                  </a:lnTo>
                  <a:lnTo>
                    <a:pt x="808" y="208"/>
                  </a:lnTo>
                  <a:lnTo>
                    <a:pt x="808" y="208"/>
                  </a:lnTo>
                  <a:lnTo>
                    <a:pt x="808" y="208"/>
                  </a:lnTo>
                  <a:lnTo>
                    <a:pt x="807" y="208"/>
                  </a:lnTo>
                  <a:lnTo>
                    <a:pt x="807" y="208"/>
                  </a:lnTo>
                  <a:lnTo>
                    <a:pt x="806" y="208"/>
                  </a:lnTo>
                  <a:lnTo>
                    <a:pt x="806" y="209"/>
                  </a:lnTo>
                  <a:lnTo>
                    <a:pt x="805" y="209"/>
                  </a:lnTo>
                  <a:lnTo>
                    <a:pt x="804" y="209"/>
                  </a:lnTo>
                  <a:lnTo>
                    <a:pt x="804" y="209"/>
                  </a:lnTo>
                  <a:lnTo>
                    <a:pt x="803" y="210"/>
                  </a:lnTo>
                  <a:lnTo>
                    <a:pt x="802" y="210"/>
                  </a:lnTo>
                  <a:lnTo>
                    <a:pt x="801" y="210"/>
                  </a:lnTo>
                  <a:lnTo>
                    <a:pt x="801" y="210"/>
                  </a:lnTo>
                  <a:lnTo>
                    <a:pt x="799" y="211"/>
                  </a:lnTo>
                  <a:lnTo>
                    <a:pt x="798" y="211"/>
                  </a:lnTo>
                  <a:lnTo>
                    <a:pt x="797" y="211"/>
                  </a:lnTo>
                  <a:lnTo>
                    <a:pt x="797" y="211"/>
                  </a:lnTo>
                  <a:lnTo>
                    <a:pt x="796" y="211"/>
                  </a:lnTo>
                  <a:lnTo>
                    <a:pt x="795" y="211"/>
                  </a:lnTo>
                  <a:lnTo>
                    <a:pt x="795" y="211"/>
                  </a:lnTo>
                  <a:lnTo>
                    <a:pt x="794" y="211"/>
                  </a:lnTo>
                  <a:lnTo>
                    <a:pt x="794" y="211"/>
                  </a:lnTo>
                  <a:lnTo>
                    <a:pt x="793" y="211"/>
                  </a:lnTo>
                  <a:lnTo>
                    <a:pt x="793" y="211"/>
                  </a:lnTo>
                  <a:lnTo>
                    <a:pt x="793" y="211"/>
                  </a:lnTo>
                  <a:lnTo>
                    <a:pt x="793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1" y="211"/>
                  </a:lnTo>
                  <a:lnTo>
                    <a:pt x="791" y="210"/>
                  </a:lnTo>
                  <a:lnTo>
                    <a:pt x="791" y="210"/>
                  </a:lnTo>
                  <a:lnTo>
                    <a:pt x="791" y="210"/>
                  </a:lnTo>
                  <a:lnTo>
                    <a:pt x="791" y="209"/>
                  </a:lnTo>
                  <a:lnTo>
                    <a:pt x="791" y="209"/>
                  </a:lnTo>
                  <a:lnTo>
                    <a:pt x="791" y="208"/>
                  </a:lnTo>
                  <a:lnTo>
                    <a:pt x="791" y="208"/>
                  </a:lnTo>
                  <a:lnTo>
                    <a:pt x="791" y="208"/>
                  </a:lnTo>
                  <a:lnTo>
                    <a:pt x="791" y="207"/>
                  </a:lnTo>
                  <a:lnTo>
                    <a:pt x="791" y="207"/>
                  </a:lnTo>
                  <a:lnTo>
                    <a:pt x="791" y="206"/>
                  </a:lnTo>
                  <a:lnTo>
                    <a:pt x="791" y="206"/>
                  </a:lnTo>
                  <a:lnTo>
                    <a:pt x="791" y="206"/>
                  </a:lnTo>
                  <a:lnTo>
                    <a:pt x="790" y="205"/>
                  </a:lnTo>
                  <a:lnTo>
                    <a:pt x="790" y="205"/>
                  </a:lnTo>
                  <a:lnTo>
                    <a:pt x="790" y="205"/>
                  </a:lnTo>
                  <a:lnTo>
                    <a:pt x="790" y="204"/>
                  </a:lnTo>
                  <a:lnTo>
                    <a:pt x="790" y="204"/>
                  </a:lnTo>
                  <a:lnTo>
                    <a:pt x="790" y="204"/>
                  </a:lnTo>
                  <a:lnTo>
                    <a:pt x="789" y="203"/>
                  </a:lnTo>
                  <a:lnTo>
                    <a:pt x="789" y="203"/>
                  </a:lnTo>
                  <a:lnTo>
                    <a:pt x="789" y="202"/>
                  </a:lnTo>
                  <a:lnTo>
                    <a:pt x="789" y="202"/>
                  </a:lnTo>
                  <a:lnTo>
                    <a:pt x="789" y="201"/>
                  </a:lnTo>
                  <a:lnTo>
                    <a:pt x="789" y="201"/>
                  </a:lnTo>
                  <a:lnTo>
                    <a:pt x="788" y="200"/>
                  </a:lnTo>
                  <a:lnTo>
                    <a:pt x="788" y="199"/>
                  </a:lnTo>
                  <a:lnTo>
                    <a:pt x="788" y="198"/>
                  </a:lnTo>
                  <a:lnTo>
                    <a:pt x="788" y="198"/>
                  </a:lnTo>
                  <a:lnTo>
                    <a:pt x="788" y="197"/>
                  </a:lnTo>
                  <a:lnTo>
                    <a:pt x="788" y="196"/>
                  </a:lnTo>
                  <a:lnTo>
                    <a:pt x="788" y="196"/>
                  </a:lnTo>
                  <a:lnTo>
                    <a:pt x="788" y="195"/>
                  </a:lnTo>
                  <a:lnTo>
                    <a:pt x="788" y="193"/>
                  </a:lnTo>
                  <a:lnTo>
                    <a:pt x="788" y="192"/>
                  </a:lnTo>
                  <a:lnTo>
                    <a:pt x="789" y="192"/>
                  </a:lnTo>
                  <a:lnTo>
                    <a:pt x="789" y="191"/>
                  </a:lnTo>
                  <a:lnTo>
                    <a:pt x="789" y="190"/>
                  </a:lnTo>
                  <a:lnTo>
                    <a:pt x="789" y="190"/>
                  </a:lnTo>
                  <a:lnTo>
                    <a:pt x="789" y="189"/>
                  </a:lnTo>
                  <a:lnTo>
                    <a:pt x="790" y="188"/>
                  </a:lnTo>
                  <a:lnTo>
                    <a:pt x="790" y="188"/>
                  </a:lnTo>
                  <a:lnTo>
                    <a:pt x="790" y="187"/>
                  </a:lnTo>
                  <a:lnTo>
                    <a:pt x="790" y="186"/>
                  </a:lnTo>
                  <a:lnTo>
                    <a:pt x="791" y="186"/>
                  </a:lnTo>
                  <a:lnTo>
                    <a:pt x="791" y="185"/>
                  </a:lnTo>
                  <a:lnTo>
                    <a:pt x="791" y="184"/>
                  </a:lnTo>
                  <a:lnTo>
                    <a:pt x="792" y="184"/>
                  </a:lnTo>
                  <a:lnTo>
                    <a:pt x="792" y="183"/>
                  </a:lnTo>
                  <a:lnTo>
                    <a:pt x="793" y="183"/>
                  </a:lnTo>
                  <a:lnTo>
                    <a:pt x="793" y="183"/>
                  </a:lnTo>
                  <a:lnTo>
                    <a:pt x="794" y="182"/>
                  </a:lnTo>
                  <a:lnTo>
                    <a:pt x="794" y="182"/>
                  </a:lnTo>
                  <a:lnTo>
                    <a:pt x="795" y="182"/>
                  </a:lnTo>
                  <a:lnTo>
                    <a:pt x="795" y="182"/>
                  </a:lnTo>
                  <a:lnTo>
                    <a:pt x="796" y="182"/>
                  </a:lnTo>
                  <a:lnTo>
                    <a:pt x="797" y="182"/>
                  </a:lnTo>
                  <a:lnTo>
                    <a:pt x="797" y="181"/>
                  </a:lnTo>
                  <a:lnTo>
                    <a:pt x="798" y="181"/>
                  </a:lnTo>
                  <a:lnTo>
                    <a:pt x="798" y="181"/>
                  </a:lnTo>
                  <a:lnTo>
                    <a:pt x="799" y="181"/>
                  </a:lnTo>
                  <a:lnTo>
                    <a:pt x="799" y="181"/>
                  </a:lnTo>
                  <a:lnTo>
                    <a:pt x="801" y="181"/>
                  </a:lnTo>
                  <a:lnTo>
                    <a:pt x="801" y="180"/>
                  </a:lnTo>
                  <a:lnTo>
                    <a:pt x="802" y="180"/>
                  </a:lnTo>
                  <a:lnTo>
                    <a:pt x="802" y="180"/>
                  </a:lnTo>
                  <a:lnTo>
                    <a:pt x="802" y="180"/>
                  </a:lnTo>
                  <a:lnTo>
                    <a:pt x="802" y="179"/>
                  </a:lnTo>
                  <a:lnTo>
                    <a:pt x="803" y="179"/>
                  </a:lnTo>
                  <a:lnTo>
                    <a:pt x="802" y="178"/>
                  </a:lnTo>
                  <a:lnTo>
                    <a:pt x="802" y="178"/>
                  </a:lnTo>
                  <a:lnTo>
                    <a:pt x="802" y="177"/>
                  </a:lnTo>
                  <a:lnTo>
                    <a:pt x="802" y="177"/>
                  </a:lnTo>
                  <a:lnTo>
                    <a:pt x="802" y="175"/>
                  </a:lnTo>
                  <a:lnTo>
                    <a:pt x="801" y="174"/>
                  </a:lnTo>
                  <a:lnTo>
                    <a:pt x="801" y="174"/>
                  </a:lnTo>
                  <a:lnTo>
                    <a:pt x="799" y="173"/>
                  </a:lnTo>
                  <a:lnTo>
                    <a:pt x="799" y="173"/>
                  </a:lnTo>
                  <a:lnTo>
                    <a:pt x="798" y="172"/>
                  </a:lnTo>
                  <a:lnTo>
                    <a:pt x="798" y="172"/>
                  </a:lnTo>
                  <a:lnTo>
                    <a:pt x="798" y="171"/>
                  </a:lnTo>
                  <a:lnTo>
                    <a:pt x="797" y="171"/>
                  </a:lnTo>
                  <a:lnTo>
                    <a:pt x="797" y="171"/>
                  </a:lnTo>
                  <a:lnTo>
                    <a:pt x="797" y="170"/>
                  </a:lnTo>
                  <a:lnTo>
                    <a:pt x="796" y="170"/>
                  </a:lnTo>
                  <a:lnTo>
                    <a:pt x="796" y="170"/>
                  </a:lnTo>
                  <a:lnTo>
                    <a:pt x="796" y="170"/>
                  </a:lnTo>
                  <a:lnTo>
                    <a:pt x="795" y="170"/>
                  </a:lnTo>
                  <a:lnTo>
                    <a:pt x="795" y="170"/>
                  </a:lnTo>
                  <a:lnTo>
                    <a:pt x="795" y="170"/>
                  </a:lnTo>
                  <a:lnTo>
                    <a:pt x="795" y="170"/>
                  </a:lnTo>
                  <a:lnTo>
                    <a:pt x="794" y="170"/>
                  </a:lnTo>
                  <a:lnTo>
                    <a:pt x="794" y="170"/>
                  </a:lnTo>
                  <a:lnTo>
                    <a:pt x="794" y="170"/>
                  </a:lnTo>
                  <a:lnTo>
                    <a:pt x="794" y="170"/>
                  </a:lnTo>
                  <a:lnTo>
                    <a:pt x="794" y="170"/>
                  </a:lnTo>
                  <a:lnTo>
                    <a:pt x="794" y="171"/>
                  </a:lnTo>
                  <a:lnTo>
                    <a:pt x="794" y="171"/>
                  </a:lnTo>
                  <a:lnTo>
                    <a:pt x="794" y="171"/>
                  </a:lnTo>
                  <a:lnTo>
                    <a:pt x="794" y="172"/>
                  </a:lnTo>
                  <a:lnTo>
                    <a:pt x="794" y="172"/>
                  </a:lnTo>
                  <a:lnTo>
                    <a:pt x="794" y="173"/>
                  </a:lnTo>
                  <a:lnTo>
                    <a:pt x="794" y="173"/>
                  </a:lnTo>
                  <a:lnTo>
                    <a:pt x="794" y="174"/>
                  </a:lnTo>
                  <a:lnTo>
                    <a:pt x="795" y="174"/>
                  </a:lnTo>
                  <a:lnTo>
                    <a:pt x="795" y="174"/>
                  </a:lnTo>
                  <a:lnTo>
                    <a:pt x="795" y="175"/>
                  </a:lnTo>
                  <a:lnTo>
                    <a:pt x="795" y="175"/>
                  </a:lnTo>
                  <a:lnTo>
                    <a:pt x="795" y="175"/>
                  </a:lnTo>
                  <a:lnTo>
                    <a:pt x="795" y="177"/>
                  </a:lnTo>
                  <a:lnTo>
                    <a:pt x="795" y="177"/>
                  </a:lnTo>
                  <a:lnTo>
                    <a:pt x="795" y="177"/>
                  </a:lnTo>
                  <a:lnTo>
                    <a:pt x="795" y="178"/>
                  </a:lnTo>
                  <a:lnTo>
                    <a:pt x="794" y="178"/>
                  </a:lnTo>
                  <a:lnTo>
                    <a:pt x="794" y="178"/>
                  </a:lnTo>
                  <a:lnTo>
                    <a:pt x="794" y="179"/>
                  </a:lnTo>
                  <a:lnTo>
                    <a:pt x="793" y="179"/>
                  </a:lnTo>
                  <a:lnTo>
                    <a:pt x="793" y="179"/>
                  </a:lnTo>
                  <a:lnTo>
                    <a:pt x="792" y="180"/>
                  </a:lnTo>
                  <a:lnTo>
                    <a:pt x="792" y="180"/>
                  </a:lnTo>
                  <a:lnTo>
                    <a:pt x="791" y="180"/>
                  </a:lnTo>
                  <a:lnTo>
                    <a:pt x="791" y="180"/>
                  </a:lnTo>
                  <a:lnTo>
                    <a:pt x="790" y="180"/>
                  </a:lnTo>
                  <a:lnTo>
                    <a:pt x="790" y="180"/>
                  </a:lnTo>
                  <a:lnTo>
                    <a:pt x="790" y="180"/>
                  </a:lnTo>
                  <a:lnTo>
                    <a:pt x="789" y="180"/>
                  </a:lnTo>
                  <a:lnTo>
                    <a:pt x="789" y="180"/>
                  </a:lnTo>
                  <a:lnTo>
                    <a:pt x="788" y="180"/>
                  </a:lnTo>
                  <a:lnTo>
                    <a:pt x="788" y="180"/>
                  </a:lnTo>
                  <a:lnTo>
                    <a:pt x="788" y="180"/>
                  </a:lnTo>
                  <a:lnTo>
                    <a:pt x="788" y="180"/>
                  </a:lnTo>
                  <a:lnTo>
                    <a:pt x="787" y="179"/>
                  </a:lnTo>
                  <a:lnTo>
                    <a:pt x="787" y="179"/>
                  </a:lnTo>
                  <a:lnTo>
                    <a:pt x="787" y="179"/>
                  </a:lnTo>
                  <a:lnTo>
                    <a:pt x="787" y="179"/>
                  </a:lnTo>
                  <a:lnTo>
                    <a:pt x="787" y="178"/>
                  </a:lnTo>
                  <a:lnTo>
                    <a:pt x="786" y="178"/>
                  </a:lnTo>
                  <a:lnTo>
                    <a:pt x="786" y="178"/>
                  </a:lnTo>
                  <a:lnTo>
                    <a:pt x="786" y="178"/>
                  </a:lnTo>
                  <a:lnTo>
                    <a:pt x="786" y="178"/>
                  </a:lnTo>
                  <a:lnTo>
                    <a:pt x="785" y="178"/>
                  </a:lnTo>
                  <a:lnTo>
                    <a:pt x="785" y="178"/>
                  </a:lnTo>
                  <a:lnTo>
                    <a:pt x="785" y="178"/>
                  </a:lnTo>
                  <a:lnTo>
                    <a:pt x="785" y="178"/>
                  </a:lnTo>
                  <a:lnTo>
                    <a:pt x="784" y="178"/>
                  </a:lnTo>
                  <a:lnTo>
                    <a:pt x="784" y="178"/>
                  </a:lnTo>
                  <a:lnTo>
                    <a:pt x="784" y="178"/>
                  </a:lnTo>
                  <a:lnTo>
                    <a:pt x="783" y="178"/>
                  </a:lnTo>
                  <a:lnTo>
                    <a:pt x="783" y="178"/>
                  </a:lnTo>
                  <a:lnTo>
                    <a:pt x="783" y="178"/>
                  </a:lnTo>
                  <a:lnTo>
                    <a:pt x="781" y="178"/>
                  </a:lnTo>
                  <a:lnTo>
                    <a:pt x="781" y="179"/>
                  </a:lnTo>
                  <a:lnTo>
                    <a:pt x="780" y="179"/>
                  </a:lnTo>
                  <a:lnTo>
                    <a:pt x="779" y="179"/>
                  </a:lnTo>
                  <a:lnTo>
                    <a:pt x="779" y="180"/>
                  </a:lnTo>
                  <a:lnTo>
                    <a:pt x="778" y="180"/>
                  </a:lnTo>
                  <a:lnTo>
                    <a:pt x="778" y="180"/>
                  </a:lnTo>
                  <a:lnTo>
                    <a:pt x="777" y="181"/>
                  </a:lnTo>
                  <a:lnTo>
                    <a:pt x="777" y="181"/>
                  </a:lnTo>
                  <a:lnTo>
                    <a:pt x="776" y="181"/>
                  </a:lnTo>
                  <a:lnTo>
                    <a:pt x="776" y="182"/>
                  </a:lnTo>
                  <a:lnTo>
                    <a:pt x="775" y="182"/>
                  </a:lnTo>
                  <a:lnTo>
                    <a:pt x="775" y="183"/>
                  </a:lnTo>
                  <a:lnTo>
                    <a:pt x="774" y="183"/>
                  </a:lnTo>
                  <a:lnTo>
                    <a:pt x="774" y="183"/>
                  </a:lnTo>
                  <a:lnTo>
                    <a:pt x="773" y="184"/>
                  </a:lnTo>
                  <a:lnTo>
                    <a:pt x="773" y="184"/>
                  </a:lnTo>
                  <a:lnTo>
                    <a:pt x="772" y="184"/>
                  </a:lnTo>
                  <a:lnTo>
                    <a:pt x="772" y="185"/>
                  </a:lnTo>
                  <a:lnTo>
                    <a:pt x="771" y="185"/>
                  </a:lnTo>
                  <a:lnTo>
                    <a:pt x="771" y="185"/>
                  </a:lnTo>
                  <a:lnTo>
                    <a:pt x="770" y="186"/>
                  </a:lnTo>
                  <a:lnTo>
                    <a:pt x="769" y="186"/>
                  </a:lnTo>
                  <a:lnTo>
                    <a:pt x="769" y="186"/>
                  </a:lnTo>
                  <a:lnTo>
                    <a:pt x="768" y="186"/>
                  </a:lnTo>
                  <a:lnTo>
                    <a:pt x="767" y="187"/>
                  </a:lnTo>
                  <a:lnTo>
                    <a:pt x="767" y="187"/>
                  </a:lnTo>
                  <a:lnTo>
                    <a:pt x="766" y="187"/>
                  </a:lnTo>
                  <a:lnTo>
                    <a:pt x="766" y="187"/>
                  </a:lnTo>
                  <a:lnTo>
                    <a:pt x="765" y="188"/>
                  </a:lnTo>
                  <a:lnTo>
                    <a:pt x="765" y="188"/>
                  </a:lnTo>
                  <a:lnTo>
                    <a:pt x="765" y="188"/>
                  </a:lnTo>
                  <a:lnTo>
                    <a:pt x="763" y="188"/>
                  </a:lnTo>
                  <a:lnTo>
                    <a:pt x="763" y="188"/>
                  </a:lnTo>
                  <a:lnTo>
                    <a:pt x="762" y="188"/>
                  </a:lnTo>
                  <a:lnTo>
                    <a:pt x="762" y="188"/>
                  </a:lnTo>
                  <a:lnTo>
                    <a:pt x="762" y="188"/>
                  </a:lnTo>
                  <a:lnTo>
                    <a:pt x="761" y="188"/>
                  </a:lnTo>
                  <a:lnTo>
                    <a:pt x="761" y="188"/>
                  </a:lnTo>
                  <a:lnTo>
                    <a:pt x="761" y="188"/>
                  </a:lnTo>
                  <a:lnTo>
                    <a:pt x="760" y="188"/>
                  </a:lnTo>
                  <a:lnTo>
                    <a:pt x="760" y="188"/>
                  </a:lnTo>
                  <a:lnTo>
                    <a:pt x="759" y="188"/>
                  </a:lnTo>
                  <a:lnTo>
                    <a:pt x="759" y="188"/>
                  </a:lnTo>
                  <a:lnTo>
                    <a:pt x="759" y="188"/>
                  </a:lnTo>
                  <a:lnTo>
                    <a:pt x="758" y="188"/>
                  </a:lnTo>
                  <a:lnTo>
                    <a:pt x="758" y="188"/>
                  </a:lnTo>
                  <a:lnTo>
                    <a:pt x="757" y="188"/>
                  </a:lnTo>
                  <a:lnTo>
                    <a:pt x="757" y="188"/>
                  </a:lnTo>
                  <a:lnTo>
                    <a:pt x="757" y="188"/>
                  </a:lnTo>
                  <a:lnTo>
                    <a:pt x="757" y="188"/>
                  </a:lnTo>
                  <a:lnTo>
                    <a:pt x="756" y="188"/>
                  </a:lnTo>
                  <a:lnTo>
                    <a:pt x="756" y="188"/>
                  </a:lnTo>
                  <a:lnTo>
                    <a:pt x="756" y="188"/>
                  </a:lnTo>
                  <a:lnTo>
                    <a:pt x="756" y="189"/>
                  </a:lnTo>
                  <a:lnTo>
                    <a:pt x="756" y="189"/>
                  </a:lnTo>
                  <a:lnTo>
                    <a:pt x="756" y="189"/>
                  </a:lnTo>
                  <a:lnTo>
                    <a:pt x="756" y="189"/>
                  </a:lnTo>
                  <a:lnTo>
                    <a:pt x="756" y="189"/>
                  </a:lnTo>
                  <a:lnTo>
                    <a:pt x="756" y="190"/>
                  </a:lnTo>
                  <a:lnTo>
                    <a:pt x="757" y="190"/>
                  </a:lnTo>
                  <a:lnTo>
                    <a:pt x="757" y="190"/>
                  </a:lnTo>
                  <a:lnTo>
                    <a:pt x="757" y="190"/>
                  </a:lnTo>
                  <a:lnTo>
                    <a:pt x="758" y="191"/>
                  </a:lnTo>
                  <a:lnTo>
                    <a:pt x="758" y="191"/>
                  </a:lnTo>
                  <a:lnTo>
                    <a:pt x="759" y="191"/>
                  </a:lnTo>
                  <a:lnTo>
                    <a:pt x="759" y="191"/>
                  </a:lnTo>
                  <a:lnTo>
                    <a:pt x="760" y="191"/>
                  </a:lnTo>
                  <a:lnTo>
                    <a:pt x="760" y="192"/>
                  </a:lnTo>
                  <a:lnTo>
                    <a:pt x="760" y="192"/>
                  </a:lnTo>
                  <a:lnTo>
                    <a:pt x="761" y="192"/>
                  </a:lnTo>
                  <a:lnTo>
                    <a:pt x="761" y="192"/>
                  </a:lnTo>
                  <a:lnTo>
                    <a:pt x="762" y="192"/>
                  </a:lnTo>
                  <a:lnTo>
                    <a:pt x="762" y="193"/>
                  </a:lnTo>
                  <a:lnTo>
                    <a:pt x="762" y="193"/>
                  </a:lnTo>
                  <a:lnTo>
                    <a:pt x="762" y="193"/>
                  </a:lnTo>
                  <a:lnTo>
                    <a:pt x="762" y="193"/>
                  </a:lnTo>
                  <a:lnTo>
                    <a:pt x="762" y="195"/>
                  </a:lnTo>
                  <a:lnTo>
                    <a:pt x="762" y="195"/>
                  </a:lnTo>
                  <a:lnTo>
                    <a:pt x="762" y="195"/>
                  </a:lnTo>
                  <a:lnTo>
                    <a:pt x="761" y="196"/>
                  </a:lnTo>
                  <a:lnTo>
                    <a:pt x="761" y="196"/>
                  </a:lnTo>
                  <a:lnTo>
                    <a:pt x="761" y="196"/>
                  </a:lnTo>
                  <a:lnTo>
                    <a:pt x="760" y="196"/>
                  </a:lnTo>
                  <a:lnTo>
                    <a:pt x="760" y="197"/>
                  </a:lnTo>
                  <a:lnTo>
                    <a:pt x="759" y="197"/>
                  </a:lnTo>
                  <a:lnTo>
                    <a:pt x="759" y="197"/>
                  </a:lnTo>
                  <a:lnTo>
                    <a:pt x="758" y="197"/>
                  </a:lnTo>
                  <a:lnTo>
                    <a:pt x="758" y="197"/>
                  </a:lnTo>
                  <a:lnTo>
                    <a:pt x="758" y="197"/>
                  </a:lnTo>
                  <a:lnTo>
                    <a:pt x="757" y="198"/>
                  </a:lnTo>
                  <a:lnTo>
                    <a:pt x="757" y="198"/>
                  </a:lnTo>
                  <a:lnTo>
                    <a:pt x="756" y="198"/>
                  </a:lnTo>
                  <a:lnTo>
                    <a:pt x="756" y="198"/>
                  </a:lnTo>
                  <a:lnTo>
                    <a:pt x="755" y="198"/>
                  </a:lnTo>
                  <a:lnTo>
                    <a:pt x="755" y="198"/>
                  </a:lnTo>
                  <a:lnTo>
                    <a:pt x="755" y="198"/>
                  </a:lnTo>
                  <a:lnTo>
                    <a:pt x="754" y="198"/>
                  </a:lnTo>
                  <a:lnTo>
                    <a:pt x="754" y="198"/>
                  </a:lnTo>
                  <a:lnTo>
                    <a:pt x="754" y="198"/>
                  </a:lnTo>
                  <a:lnTo>
                    <a:pt x="754" y="198"/>
                  </a:lnTo>
                  <a:lnTo>
                    <a:pt x="754" y="198"/>
                  </a:lnTo>
                  <a:lnTo>
                    <a:pt x="753" y="199"/>
                  </a:lnTo>
                  <a:lnTo>
                    <a:pt x="753" y="199"/>
                  </a:lnTo>
                  <a:lnTo>
                    <a:pt x="753" y="199"/>
                  </a:lnTo>
                  <a:lnTo>
                    <a:pt x="753" y="199"/>
                  </a:lnTo>
                  <a:lnTo>
                    <a:pt x="753" y="199"/>
                  </a:lnTo>
                  <a:lnTo>
                    <a:pt x="753" y="200"/>
                  </a:lnTo>
                  <a:lnTo>
                    <a:pt x="753" y="200"/>
                  </a:lnTo>
                  <a:lnTo>
                    <a:pt x="752" y="201"/>
                  </a:lnTo>
                  <a:lnTo>
                    <a:pt x="752" y="201"/>
                  </a:lnTo>
                  <a:lnTo>
                    <a:pt x="752" y="202"/>
                  </a:lnTo>
                  <a:lnTo>
                    <a:pt x="752" y="202"/>
                  </a:lnTo>
                  <a:lnTo>
                    <a:pt x="752" y="202"/>
                  </a:lnTo>
                  <a:lnTo>
                    <a:pt x="752" y="203"/>
                  </a:lnTo>
                  <a:lnTo>
                    <a:pt x="752" y="203"/>
                  </a:lnTo>
                  <a:lnTo>
                    <a:pt x="752" y="203"/>
                  </a:lnTo>
                  <a:lnTo>
                    <a:pt x="752" y="204"/>
                  </a:lnTo>
                  <a:lnTo>
                    <a:pt x="752" y="204"/>
                  </a:lnTo>
                  <a:lnTo>
                    <a:pt x="752" y="204"/>
                  </a:lnTo>
                  <a:lnTo>
                    <a:pt x="753" y="204"/>
                  </a:lnTo>
                  <a:lnTo>
                    <a:pt x="753" y="204"/>
                  </a:lnTo>
                  <a:lnTo>
                    <a:pt x="753" y="204"/>
                  </a:lnTo>
                  <a:lnTo>
                    <a:pt x="754" y="204"/>
                  </a:lnTo>
                  <a:lnTo>
                    <a:pt x="754" y="204"/>
                  </a:lnTo>
                  <a:lnTo>
                    <a:pt x="755" y="204"/>
                  </a:lnTo>
                  <a:lnTo>
                    <a:pt x="756" y="204"/>
                  </a:lnTo>
                  <a:lnTo>
                    <a:pt x="756" y="203"/>
                  </a:lnTo>
                  <a:lnTo>
                    <a:pt x="757" y="203"/>
                  </a:lnTo>
                  <a:lnTo>
                    <a:pt x="757" y="203"/>
                  </a:lnTo>
                  <a:lnTo>
                    <a:pt x="758" y="203"/>
                  </a:lnTo>
                  <a:lnTo>
                    <a:pt x="759" y="203"/>
                  </a:lnTo>
                  <a:lnTo>
                    <a:pt x="759" y="203"/>
                  </a:lnTo>
                  <a:lnTo>
                    <a:pt x="760" y="202"/>
                  </a:lnTo>
                  <a:lnTo>
                    <a:pt x="760" y="202"/>
                  </a:lnTo>
                  <a:lnTo>
                    <a:pt x="761" y="202"/>
                  </a:lnTo>
                  <a:lnTo>
                    <a:pt x="761" y="202"/>
                  </a:lnTo>
                  <a:lnTo>
                    <a:pt x="762" y="202"/>
                  </a:lnTo>
                  <a:lnTo>
                    <a:pt x="762" y="202"/>
                  </a:lnTo>
                  <a:lnTo>
                    <a:pt x="763" y="202"/>
                  </a:lnTo>
                  <a:lnTo>
                    <a:pt x="763" y="202"/>
                  </a:lnTo>
                  <a:lnTo>
                    <a:pt x="765" y="201"/>
                  </a:lnTo>
                  <a:lnTo>
                    <a:pt x="765" y="201"/>
                  </a:lnTo>
                  <a:lnTo>
                    <a:pt x="765" y="201"/>
                  </a:lnTo>
                  <a:lnTo>
                    <a:pt x="766" y="201"/>
                  </a:lnTo>
                  <a:lnTo>
                    <a:pt x="766" y="202"/>
                  </a:lnTo>
                  <a:lnTo>
                    <a:pt x="766" y="202"/>
                  </a:lnTo>
                  <a:lnTo>
                    <a:pt x="767" y="202"/>
                  </a:lnTo>
                  <a:lnTo>
                    <a:pt x="767" y="202"/>
                  </a:lnTo>
                  <a:lnTo>
                    <a:pt x="767" y="202"/>
                  </a:lnTo>
                  <a:lnTo>
                    <a:pt x="767" y="203"/>
                  </a:lnTo>
                  <a:lnTo>
                    <a:pt x="767" y="203"/>
                  </a:lnTo>
                  <a:lnTo>
                    <a:pt x="767" y="203"/>
                  </a:lnTo>
                  <a:lnTo>
                    <a:pt x="767" y="204"/>
                  </a:lnTo>
                  <a:lnTo>
                    <a:pt x="767" y="204"/>
                  </a:lnTo>
                  <a:lnTo>
                    <a:pt x="767" y="204"/>
                  </a:lnTo>
                  <a:lnTo>
                    <a:pt x="767" y="205"/>
                  </a:lnTo>
                  <a:lnTo>
                    <a:pt x="767" y="205"/>
                  </a:lnTo>
                  <a:lnTo>
                    <a:pt x="767" y="205"/>
                  </a:lnTo>
                  <a:lnTo>
                    <a:pt x="766" y="206"/>
                  </a:lnTo>
                  <a:lnTo>
                    <a:pt x="766" y="206"/>
                  </a:lnTo>
                  <a:lnTo>
                    <a:pt x="766" y="207"/>
                  </a:lnTo>
                  <a:lnTo>
                    <a:pt x="765" y="207"/>
                  </a:lnTo>
                  <a:lnTo>
                    <a:pt x="765" y="207"/>
                  </a:lnTo>
                  <a:lnTo>
                    <a:pt x="765" y="208"/>
                  </a:lnTo>
                  <a:lnTo>
                    <a:pt x="763" y="208"/>
                  </a:lnTo>
                  <a:lnTo>
                    <a:pt x="763" y="209"/>
                  </a:lnTo>
                  <a:lnTo>
                    <a:pt x="762" y="209"/>
                  </a:lnTo>
                  <a:lnTo>
                    <a:pt x="762" y="209"/>
                  </a:lnTo>
                  <a:lnTo>
                    <a:pt x="761" y="210"/>
                  </a:lnTo>
                  <a:lnTo>
                    <a:pt x="761" y="210"/>
                  </a:lnTo>
                  <a:lnTo>
                    <a:pt x="760" y="210"/>
                  </a:lnTo>
                  <a:lnTo>
                    <a:pt x="760" y="210"/>
                  </a:lnTo>
                  <a:lnTo>
                    <a:pt x="759" y="210"/>
                  </a:lnTo>
                  <a:lnTo>
                    <a:pt x="759" y="211"/>
                  </a:lnTo>
                  <a:lnTo>
                    <a:pt x="758" y="211"/>
                  </a:lnTo>
                  <a:lnTo>
                    <a:pt x="758" y="211"/>
                  </a:lnTo>
                  <a:lnTo>
                    <a:pt x="757" y="211"/>
                  </a:lnTo>
                  <a:lnTo>
                    <a:pt x="757" y="211"/>
                  </a:lnTo>
                  <a:lnTo>
                    <a:pt x="756" y="211"/>
                  </a:lnTo>
                  <a:lnTo>
                    <a:pt x="756" y="211"/>
                  </a:lnTo>
                  <a:lnTo>
                    <a:pt x="755" y="211"/>
                  </a:lnTo>
                  <a:lnTo>
                    <a:pt x="755" y="211"/>
                  </a:lnTo>
                  <a:lnTo>
                    <a:pt x="755" y="211"/>
                  </a:lnTo>
                  <a:lnTo>
                    <a:pt x="754" y="211"/>
                  </a:lnTo>
                  <a:lnTo>
                    <a:pt x="754" y="213"/>
                  </a:lnTo>
                  <a:lnTo>
                    <a:pt x="754" y="213"/>
                  </a:lnTo>
                  <a:lnTo>
                    <a:pt x="754" y="213"/>
                  </a:lnTo>
                  <a:lnTo>
                    <a:pt x="753" y="214"/>
                  </a:lnTo>
                  <a:lnTo>
                    <a:pt x="753" y="214"/>
                  </a:lnTo>
                  <a:lnTo>
                    <a:pt x="753" y="214"/>
                  </a:lnTo>
                  <a:lnTo>
                    <a:pt x="753" y="214"/>
                  </a:lnTo>
                  <a:lnTo>
                    <a:pt x="753" y="215"/>
                  </a:lnTo>
                  <a:lnTo>
                    <a:pt x="753" y="215"/>
                  </a:lnTo>
                  <a:lnTo>
                    <a:pt x="753" y="215"/>
                  </a:lnTo>
                  <a:lnTo>
                    <a:pt x="753" y="215"/>
                  </a:lnTo>
                  <a:lnTo>
                    <a:pt x="752" y="216"/>
                  </a:lnTo>
                  <a:lnTo>
                    <a:pt x="752" y="216"/>
                  </a:lnTo>
                  <a:lnTo>
                    <a:pt x="752" y="216"/>
                  </a:lnTo>
                  <a:lnTo>
                    <a:pt x="752" y="217"/>
                  </a:lnTo>
                  <a:lnTo>
                    <a:pt x="752" y="217"/>
                  </a:lnTo>
                  <a:lnTo>
                    <a:pt x="752" y="217"/>
                  </a:lnTo>
                  <a:lnTo>
                    <a:pt x="752" y="217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3" y="218"/>
                  </a:lnTo>
                  <a:lnTo>
                    <a:pt x="753" y="218"/>
                  </a:lnTo>
                  <a:lnTo>
                    <a:pt x="753" y="218"/>
                  </a:lnTo>
                  <a:lnTo>
                    <a:pt x="753" y="218"/>
                  </a:lnTo>
                  <a:lnTo>
                    <a:pt x="753" y="218"/>
                  </a:lnTo>
                  <a:lnTo>
                    <a:pt x="753" y="219"/>
                  </a:lnTo>
                  <a:lnTo>
                    <a:pt x="754" y="219"/>
                  </a:lnTo>
                  <a:lnTo>
                    <a:pt x="754" y="219"/>
                  </a:lnTo>
                  <a:lnTo>
                    <a:pt x="754" y="219"/>
                  </a:lnTo>
                  <a:lnTo>
                    <a:pt x="754" y="219"/>
                  </a:lnTo>
                  <a:lnTo>
                    <a:pt x="755" y="219"/>
                  </a:lnTo>
                  <a:lnTo>
                    <a:pt x="755" y="220"/>
                  </a:lnTo>
                  <a:lnTo>
                    <a:pt x="756" y="220"/>
                  </a:lnTo>
                  <a:lnTo>
                    <a:pt x="756" y="220"/>
                  </a:lnTo>
                  <a:lnTo>
                    <a:pt x="757" y="220"/>
                  </a:lnTo>
                  <a:lnTo>
                    <a:pt x="757" y="220"/>
                  </a:lnTo>
                  <a:lnTo>
                    <a:pt x="758" y="220"/>
                  </a:lnTo>
                  <a:lnTo>
                    <a:pt x="759" y="220"/>
                  </a:lnTo>
                  <a:lnTo>
                    <a:pt x="760" y="220"/>
                  </a:lnTo>
                  <a:lnTo>
                    <a:pt x="760" y="220"/>
                  </a:lnTo>
                  <a:lnTo>
                    <a:pt x="761" y="220"/>
                  </a:lnTo>
                  <a:lnTo>
                    <a:pt x="762" y="220"/>
                  </a:lnTo>
                  <a:lnTo>
                    <a:pt x="763" y="220"/>
                  </a:lnTo>
                  <a:lnTo>
                    <a:pt x="763" y="220"/>
                  </a:lnTo>
                  <a:lnTo>
                    <a:pt x="765" y="220"/>
                  </a:lnTo>
                  <a:lnTo>
                    <a:pt x="766" y="220"/>
                  </a:lnTo>
                  <a:lnTo>
                    <a:pt x="766" y="220"/>
                  </a:lnTo>
                  <a:lnTo>
                    <a:pt x="767" y="220"/>
                  </a:lnTo>
                  <a:lnTo>
                    <a:pt x="767" y="220"/>
                  </a:lnTo>
                  <a:lnTo>
                    <a:pt x="767" y="220"/>
                  </a:lnTo>
                  <a:lnTo>
                    <a:pt x="768" y="220"/>
                  </a:lnTo>
                  <a:lnTo>
                    <a:pt x="768" y="220"/>
                  </a:lnTo>
                  <a:lnTo>
                    <a:pt x="768" y="220"/>
                  </a:lnTo>
                  <a:lnTo>
                    <a:pt x="768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70" y="220"/>
                  </a:lnTo>
                  <a:lnTo>
                    <a:pt x="770" y="220"/>
                  </a:lnTo>
                  <a:lnTo>
                    <a:pt x="770" y="220"/>
                  </a:lnTo>
                  <a:lnTo>
                    <a:pt x="770" y="221"/>
                  </a:lnTo>
                  <a:lnTo>
                    <a:pt x="771" y="221"/>
                  </a:lnTo>
                  <a:lnTo>
                    <a:pt x="771" y="221"/>
                  </a:lnTo>
                  <a:lnTo>
                    <a:pt x="772" y="222"/>
                  </a:lnTo>
                  <a:lnTo>
                    <a:pt x="772" y="222"/>
                  </a:lnTo>
                  <a:lnTo>
                    <a:pt x="772" y="222"/>
                  </a:lnTo>
                  <a:lnTo>
                    <a:pt x="772" y="223"/>
                  </a:lnTo>
                  <a:lnTo>
                    <a:pt x="773" y="223"/>
                  </a:lnTo>
                  <a:lnTo>
                    <a:pt x="773" y="223"/>
                  </a:lnTo>
                  <a:lnTo>
                    <a:pt x="773" y="224"/>
                  </a:lnTo>
                  <a:lnTo>
                    <a:pt x="773" y="224"/>
                  </a:lnTo>
                  <a:lnTo>
                    <a:pt x="773" y="224"/>
                  </a:lnTo>
                  <a:lnTo>
                    <a:pt x="772" y="225"/>
                  </a:lnTo>
                  <a:lnTo>
                    <a:pt x="772" y="225"/>
                  </a:lnTo>
                  <a:lnTo>
                    <a:pt x="772" y="225"/>
                  </a:lnTo>
                  <a:lnTo>
                    <a:pt x="772" y="225"/>
                  </a:lnTo>
                  <a:lnTo>
                    <a:pt x="771" y="226"/>
                  </a:lnTo>
                  <a:lnTo>
                    <a:pt x="771" y="226"/>
                  </a:lnTo>
                  <a:lnTo>
                    <a:pt x="771" y="226"/>
                  </a:lnTo>
                  <a:lnTo>
                    <a:pt x="770" y="227"/>
                  </a:lnTo>
                  <a:lnTo>
                    <a:pt x="770" y="227"/>
                  </a:lnTo>
                  <a:lnTo>
                    <a:pt x="769" y="227"/>
                  </a:lnTo>
                  <a:lnTo>
                    <a:pt x="769" y="228"/>
                  </a:lnTo>
                  <a:lnTo>
                    <a:pt x="768" y="228"/>
                  </a:lnTo>
                  <a:lnTo>
                    <a:pt x="768" y="228"/>
                  </a:lnTo>
                  <a:lnTo>
                    <a:pt x="767" y="228"/>
                  </a:lnTo>
                  <a:lnTo>
                    <a:pt x="767" y="228"/>
                  </a:lnTo>
                  <a:lnTo>
                    <a:pt x="766" y="229"/>
                  </a:lnTo>
                  <a:lnTo>
                    <a:pt x="766" y="229"/>
                  </a:lnTo>
                  <a:lnTo>
                    <a:pt x="765" y="229"/>
                  </a:lnTo>
                  <a:lnTo>
                    <a:pt x="765" y="229"/>
                  </a:lnTo>
                  <a:lnTo>
                    <a:pt x="765" y="231"/>
                  </a:lnTo>
                  <a:lnTo>
                    <a:pt x="763" y="231"/>
                  </a:lnTo>
                  <a:lnTo>
                    <a:pt x="763" y="231"/>
                  </a:lnTo>
                  <a:lnTo>
                    <a:pt x="762" y="232"/>
                  </a:lnTo>
                  <a:lnTo>
                    <a:pt x="762" y="232"/>
                  </a:lnTo>
                  <a:lnTo>
                    <a:pt x="761" y="232"/>
                  </a:lnTo>
                  <a:lnTo>
                    <a:pt x="761" y="233"/>
                  </a:lnTo>
                  <a:lnTo>
                    <a:pt x="761" y="233"/>
                  </a:lnTo>
                  <a:lnTo>
                    <a:pt x="760" y="234"/>
                  </a:lnTo>
                  <a:lnTo>
                    <a:pt x="760" y="234"/>
                  </a:lnTo>
                  <a:lnTo>
                    <a:pt x="760" y="234"/>
                  </a:lnTo>
                  <a:lnTo>
                    <a:pt x="759" y="235"/>
                  </a:lnTo>
                  <a:lnTo>
                    <a:pt x="759" y="235"/>
                  </a:lnTo>
                  <a:lnTo>
                    <a:pt x="758" y="235"/>
                  </a:lnTo>
                  <a:lnTo>
                    <a:pt x="758" y="235"/>
                  </a:lnTo>
                  <a:lnTo>
                    <a:pt x="758" y="236"/>
                  </a:lnTo>
                  <a:lnTo>
                    <a:pt x="757" y="236"/>
                  </a:lnTo>
                  <a:lnTo>
                    <a:pt x="757" y="236"/>
                  </a:lnTo>
                  <a:lnTo>
                    <a:pt x="757" y="236"/>
                  </a:lnTo>
                  <a:lnTo>
                    <a:pt x="756" y="236"/>
                  </a:lnTo>
                  <a:lnTo>
                    <a:pt x="756" y="236"/>
                  </a:lnTo>
                  <a:lnTo>
                    <a:pt x="756" y="236"/>
                  </a:lnTo>
                  <a:lnTo>
                    <a:pt x="755" y="236"/>
                  </a:lnTo>
                  <a:lnTo>
                    <a:pt x="755" y="236"/>
                  </a:lnTo>
                  <a:lnTo>
                    <a:pt x="754" y="236"/>
                  </a:lnTo>
                  <a:lnTo>
                    <a:pt x="754" y="236"/>
                  </a:lnTo>
                  <a:lnTo>
                    <a:pt x="753" y="235"/>
                  </a:lnTo>
                  <a:lnTo>
                    <a:pt x="753" y="235"/>
                  </a:lnTo>
                  <a:lnTo>
                    <a:pt x="753" y="234"/>
                  </a:lnTo>
                  <a:lnTo>
                    <a:pt x="752" y="234"/>
                  </a:lnTo>
                  <a:lnTo>
                    <a:pt x="752" y="233"/>
                  </a:lnTo>
                  <a:lnTo>
                    <a:pt x="752" y="233"/>
                  </a:lnTo>
                  <a:lnTo>
                    <a:pt x="752" y="232"/>
                  </a:lnTo>
                  <a:lnTo>
                    <a:pt x="751" y="231"/>
                  </a:lnTo>
                  <a:lnTo>
                    <a:pt x="751" y="229"/>
                  </a:lnTo>
                  <a:lnTo>
                    <a:pt x="751" y="229"/>
                  </a:lnTo>
                  <a:lnTo>
                    <a:pt x="751" y="228"/>
                  </a:lnTo>
                  <a:lnTo>
                    <a:pt x="751" y="227"/>
                  </a:lnTo>
                  <a:lnTo>
                    <a:pt x="751" y="226"/>
                  </a:lnTo>
                  <a:lnTo>
                    <a:pt x="751" y="225"/>
                  </a:lnTo>
                  <a:lnTo>
                    <a:pt x="751" y="225"/>
                  </a:lnTo>
                  <a:lnTo>
                    <a:pt x="751" y="224"/>
                  </a:lnTo>
                  <a:lnTo>
                    <a:pt x="751" y="223"/>
                  </a:lnTo>
                  <a:lnTo>
                    <a:pt x="751" y="223"/>
                  </a:lnTo>
                  <a:lnTo>
                    <a:pt x="751" y="222"/>
                  </a:lnTo>
                  <a:lnTo>
                    <a:pt x="750" y="221"/>
                  </a:lnTo>
                  <a:lnTo>
                    <a:pt x="750" y="221"/>
                  </a:lnTo>
                  <a:lnTo>
                    <a:pt x="750" y="220"/>
                  </a:lnTo>
                  <a:lnTo>
                    <a:pt x="750" y="220"/>
                  </a:lnTo>
                  <a:lnTo>
                    <a:pt x="749" y="219"/>
                  </a:lnTo>
                  <a:lnTo>
                    <a:pt x="749" y="219"/>
                  </a:lnTo>
                  <a:lnTo>
                    <a:pt x="748" y="218"/>
                  </a:lnTo>
                  <a:lnTo>
                    <a:pt x="748" y="217"/>
                  </a:lnTo>
                  <a:lnTo>
                    <a:pt x="747" y="217"/>
                  </a:lnTo>
                  <a:lnTo>
                    <a:pt x="747" y="216"/>
                  </a:lnTo>
                  <a:lnTo>
                    <a:pt x="745" y="216"/>
                  </a:lnTo>
                  <a:lnTo>
                    <a:pt x="745" y="215"/>
                  </a:lnTo>
                  <a:lnTo>
                    <a:pt x="744" y="214"/>
                  </a:lnTo>
                  <a:lnTo>
                    <a:pt x="744" y="214"/>
                  </a:lnTo>
                  <a:lnTo>
                    <a:pt x="743" y="213"/>
                  </a:lnTo>
                  <a:lnTo>
                    <a:pt x="742" y="213"/>
                  </a:lnTo>
                  <a:lnTo>
                    <a:pt x="742" y="211"/>
                  </a:lnTo>
                  <a:lnTo>
                    <a:pt x="741" y="211"/>
                  </a:lnTo>
                  <a:lnTo>
                    <a:pt x="741" y="210"/>
                  </a:lnTo>
                  <a:lnTo>
                    <a:pt x="740" y="210"/>
                  </a:lnTo>
                  <a:lnTo>
                    <a:pt x="740" y="210"/>
                  </a:lnTo>
                  <a:lnTo>
                    <a:pt x="739" y="210"/>
                  </a:lnTo>
                  <a:lnTo>
                    <a:pt x="739" y="210"/>
                  </a:lnTo>
                  <a:lnTo>
                    <a:pt x="738" y="209"/>
                  </a:lnTo>
                  <a:lnTo>
                    <a:pt x="738" y="209"/>
                  </a:lnTo>
                  <a:lnTo>
                    <a:pt x="738" y="209"/>
                  </a:lnTo>
                  <a:lnTo>
                    <a:pt x="737" y="209"/>
                  </a:lnTo>
                  <a:lnTo>
                    <a:pt x="737" y="209"/>
                  </a:lnTo>
                  <a:lnTo>
                    <a:pt x="737" y="209"/>
                  </a:lnTo>
                  <a:lnTo>
                    <a:pt x="736" y="209"/>
                  </a:lnTo>
                  <a:lnTo>
                    <a:pt x="736" y="209"/>
                  </a:lnTo>
                  <a:lnTo>
                    <a:pt x="736" y="209"/>
                  </a:lnTo>
                  <a:lnTo>
                    <a:pt x="736" y="210"/>
                  </a:lnTo>
                  <a:lnTo>
                    <a:pt x="735" y="210"/>
                  </a:lnTo>
                  <a:lnTo>
                    <a:pt x="735" y="210"/>
                  </a:lnTo>
                  <a:lnTo>
                    <a:pt x="735" y="210"/>
                  </a:lnTo>
                  <a:lnTo>
                    <a:pt x="734" y="210"/>
                  </a:lnTo>
                  <a:lnTo>
                    <a:pt x="734" y="210"/>
                  </a:lnTo>
                  <a:lnTo>
                    <a:pt x="733" y="210"/>
                  </a:lnTo>
                  <a:lnTo>
                    <a:pt x="733" y="211"/>
                  </a:lnTo>
                  <a:lnTo>
                    <a:pt x="732" y="211"/>
                  </a:lnTo>
                  <a:lnTo>
                    <a:pt x="731" y="211"/>
                  </a:lnTo>
                  <a:lnTo>
                    <a:pt x="731" y="213"/>
                  </a:lnTo>
                  <a:lnTo>
                    <a:pt x="730" y="213"/>
                  </a:lnTo>
                  <a:lnTo>
                    <a:pt x="729" y="213"/>
                  </a:lnTo>
                  <a:lnTo>
                    <a:pt x="729" y="213"/>
                  </a:lnTo>
                  <a:lnTo>
                    <a:pt x="727" y="214"/>
                  </a:lnTo>
                  <a:lnTo>
                    <a:pt x="726" y="214"/>
                  </a:lnTo>
                  <a:lnTo>
                    <a:pt x="726" y="214"/>
                  </a:lnTo>
                  <a:lnTo>
                    <a:pt x="725" y="215"/>
                  </a:lnTo>
                  <a:lnTo>
                    <a:pt x="724" y="215"/>
                  </a:lnTo>
                  <a:lnTo>
                    <a:pt x="724" y="215"/>
                  </a:lnTo>
                  <a:lnTo>
                    <a:pt x="723" y="215"/>
                  </a:lnTo>
                  <a:lnTo>
                    <a:pt x="723" y="215"/>
                  </a:lnTo>
                  <a:lnTo>
                    <a:pt x="722" y="215"/>
                  </a:lnTo>
                  <a:lnTo>
                    <a:pt x="722" y="215"/>
                  </a:lnTo>
                  <a:lnTo>
                    <a:pt x="721" y="215"/>
                  </a:lnTo>
                  <a:lnTo>
                    <a:pt x="721" y="215"/>
                  </a:lnTo>
                  <a:lnTo>
                    <a:pt x="720" y="215"/>
                  </a:lnTo>
                  <a:lnTo>
                    <a:pt x="720" y="215"/>
                  </a:lnTo>
                  <a:lnTo>
                    <a:pt x="720" y="215"/>
                  </a:lnTo>
                  <a:lnTo>
                    <a:pt x="719" y="215"/>
                  </a:lnTo>
                  <a:lnTo>
                    <a:pt x="719" y="215"/>
                  </a:lnTo>
                  <a:lnTo>
                    <a:pt x="719" y="215"/>
                  </a:lnTo>
                  <a:lnTo>
                    <a:pt x="718" y="216"/>
                  </a:lnTo>
                  <a:lnTo>
                    <a:pt x="718" y="216"/>
                  </a:lnTo>
                  <a:lnTo>
                    <a:pt x="718" y="216"/>
                  </a:lnTo>
                  <a:lnTo>
                    <a:pt x="717" y="216"/>
                  </a:lnTo>
                  <a:lnTo>
                    <a:pt x="717" y="217"/>
                  </a:lnTo>
                  <a:lnTo>
                    <a:pt x="717" y="217"/>
                  </a:lnTo>
                  <a:lnTo>
                    <a:pt x="717" y="217"/>
                  </a:lnTo>
                  <a:lnTo>
                    <a:pt x="716" y="218"/>
                  </a:lnTo>
                  <a:lnTo>
                    <a:pt x="716" y="218"/>
                  </a:lnTo>
                  <a:lnTo>
                    <a:pt x="716" y="218"/>
                  </a:lnTo>
                  <a:lnTo>
                    <a:pt x="714" y="220"/>
                  </a:lnTo>
                  <a:lnTo>
                    <a:pt x="714" y="220"/>
                  </a:lnTo>
                  <a:lnTo>
                    <a:pt x="705" y="223"/>
                  </a:lnTo>
                  <a:lnTo>
                    <a:pt x="682" y="229"/>
                  </a:lnTo>
                  <a:lnTo>
                    <a:pt x="682" y="229"/>
                  </a:lnTo>
                  <a:lnTo>
                    <a:pt x="682" y="228"/>
                  </a:lnTo>
                  <a:lnTo>
                    <a:pt x="682" y="228"/>
                  </a:lnTo>
                  <a:lnTo>
                    <a:pt x="681" y="227"/>
                  </a:lnTo>
                  <a:lnTo>
                    <a:pt x="681" y="227"/>
                  </a:lnTo>
                  <a:lnTo>
                    <a:pt x="681" y="227"/>
                  </a:lnTo>
                  <a:lnTo>
                    <a:pt x="680" y="227"/>
                  </a:lnTo>
                  <a:lnTo>
                    <a:pt x="680" y="226"/>
                  </a:lnTo>
                  <a:lnTo>
                    <a:pt x="679" y="226"/>
                  </a:lnTo>
                  <a:lnTo>
                    <a:pt x="678" y="226"/>
                  </a:lnTo>
                  <a:lnTo>
                    <a:pt x="678" y="226"/>
                  </a:lnTo>
                  <a:lnTo>
                    <a:pt x="677" y="226"/>
                  </a:lnTo>
                  <a:lnTo>
                    <a:pt x="677" y="226"/>
                  </a:lnTo>
                  <a:lnTo>
                    <a:pt x="676" y="226"/>
                  </a:lnTo>
                  <a:lnTo>
                    <a:pt x="675" y="226"/>
                  </a:lnTo>
                  <a:lnTo>
                    <a:pt x="675" y="226"/>
                  </a:lnTo>
                  <a:lnTo>
                    <a:pt x="673" y="226"/>
                  </a:lnTo>
                  <a:lnTo>
                    <a:pt x="672" y="226"/>
                  </a:lnTo>
                  <a:lnTo>
                    <a:pt x="672" y="226"/>
                  </a:lnTo>
                  <a:lnTo>
                    <a:pt x="671" y="226"/>
                  </a:lnTo>
                  <a:lnTo>
                    <a:pt x="670" y="226"/>
                  </a:lnTo>
                  <a:lnTo>
                    <a:pt x="670" y="225"/>
                  </a:lnTo>
                  <a:lnTo>
                    <a:pt x="669" y="225"/>
                  </a:lnTo>
                  <a:lnTo>
                    <a:pt x="668" y="226"/>
                  </a:lnTo>
                  <a:lnTo>
                    <a:pt x="668" y="226"/>
                  </a:lnTo>
                  <a:lnTo>
                    <a:pt x="667" y="226"/>
                  </a:lnTo>
                  <a:lnTo>
                    <a:pt x="667" y="226"/>
                  </a:lnTo>
                  <a:lnTo>
                    <a:pt x="666" y="226"/>
                  </a:lnTo>
                  <a:lnTo>
                    <a:pt x="666" y="226"/>
                  </a:lnTo>
                  <a:lnTo>
                    <a:pt x="666" y="227"/>
                  </a:lnTo>
                  <a:lnTo>
                    <a:pt x="666" y="227"/>
                  </a:lnTo>
                  <a:lnTo>
                    <a:pt x="665" y="228"/>
                  </a:lnTo>
                  <a:lnTo>
                    <a:pt x="665" y="228"/>
                  </a:lnTo>
                  <a:lnTo>
                    <a:pt x="665" y="229"/>
                  </a:lnTo>
                  <a:lnTo>
                    <a:pt x="665" y="231"/>
                  </a:lnTo>
                  <a:lnTo>
                    <a:pt x="665" y="231"/>
                  </a:lnTo>
                  <a:lnTo>
                    <a:pt x="665" y="232"/>
                  </a:lnTo>
                  <a:lnTo>
                    <a:pt x="664" y="232"/>
                  </a:lnTo>
                  <a:lnTo>
                    <a:pt x="664" y="233"/>
                  </a:lnTo>
                  <a:lnTo>
                    <a:pt x="664" y="233"/>
                  </a:lnTo>
                  <a:lnTo>
                    <a:pt x="664" y="234"/>
                  </a:lnTo>
                  <a:lnTo>
                    <a:pt x="663" y="234"/>
                  </a:lnTo>
                  <a:lnTo>
                    <a:pt x="663" y="235"/>
                  </a:lnTo>
                  <a:lnTo>
                    <a:pt x="663" y="235"/>
                  </a:lnTo>
                  <a:lnTo>
                    <a:pt x="662" y="236"/>
                  </a:lnTo>
                  <a:lnTo>
                    <a:pt x="662" y="236"/>
                  </a:lnTo>
                  <a:lnTo>
                    <a:pt x="662" y="236"/>
                  </a:lnTo>
                  <a:lnTo>
                    <a:pt x="661" y="236"/>
                  </a:lnTo>
                  <a:lnTo>
                    <a:pt x="661" y="236"/>
                  </a:lnTo>
                  <a:lnTo>
                    <a:pt x="660" y="236"/>
                  </a:lnTo>
                  <a:lnTo>
                    <a:pt x="660" y="236"/>
                  </a:lnTo>
                  <a:lnTo>
                    <a:pt x="659" y="236"/>
                  </a:lnTo>
                  <a:lnTo>
                    <a:pt x="658" y="236"/>
                  </a:lnTo>
                  <a:lnTo>
                    <a:pt x="658" y="236"/>
                  </a:lnTo>
                  <a:lnTo>
                    <a:pt x="658" y="236"/>
                  </a:lnTo>
                  <a:lnTo>
                    <a:pt x="657" y="235"/>
                  </a:lnTo>
                  <a:lnTo>
                    <a:pt x="657" y="235"/>
                  </a:lnTo>
                  <a:lnTo>
                    <a:pt x="657" y="235"/>
                  </a:lnTo>
                  <a:lnTo>
                    <a:pt x="657" y="234"/>
                  </a:lnTo>
                  <a:lnTo>
                    <a:pt x="657" y="234"/>
                  </a:lnTo>
                  <a:lnTo>
                    <a:pt x="657" y="233"/>
                  </a:lnTo>
                  <a:lnTo>
                    <a:pt x="657" y="233"/>
                  </a:lnTo>
                  <a:lnTo>
                    <a:pt x="658" y="232"/>
                  </a:lnTo>
                  <a:lnTo>
                    <a:pt x="659" y="232"/>
                  </a:lnTo>
                  <a:lnTo>
                    <a:pt x="659" y="231"/>
                  </a:lnTo>
                  <a:lnTo>
                    <a:pt x="660" y="231"/>
                  </a:lnTo>
                  <a:lnTo>
                    <a:pt x="661" y="229"/>
                  </a:lnTo>
                  <a:lnTo>
                    <a:pt x="661" y="229"/>
                  </a:lnTo>
                  <a:lnTo>
                    <a:pt x="661" y="229"/>
                  </a:lnTo>
                  <a:lnTo>
                    <a:pt x="662" y="228"/>
                  </a:lnTo>
                  <a:lnTo>
                    <a:pt x="662" y="228"/>
                  </a:lnTo>
                  <a:lnTo>
                    <a:pt x="662" y="227"/>
                  </a:lnTo>
                  <a:lnTo>
                    <a:pt x="662" y="227"/>
                  </a:lnTo>
                  <a:lnTo>
                    <a:pt x="663" y="227"/>
                  </a:lnTo>
                  <a:lnTo>
                    <a:pt x="663" y="226"/>
                  </a:lnTo>
                  <a:lnTo>
                    <a:pt x="662" y="226"/>
                  </a:lnTo>
                  <a:lnTo>
                    <a:pt x="662" y="226"/>
                  </a:lnTo>
                  <a:lnTo>
                    <a:pt x="662" y="225"/>
                  </a:lnTo>
                  <a:lnTo>
                    <a:pt x="662" y="225"/>
                  </a:lnTo>
                  <a:lnTo>
                    <a:pt x="661" y="225"/>
                  </a:lnTo>
                  <a:lnTo>
                    <a:pt x="661" y="224"/>
                  </a:lnTo>
                  <a:lnTo>
                    <a:pt x="660" y="224"/>
                  </a:lnTo>
                  <a:lnTo>
                    <a:pt x="660" y="223"/>
                  </a:lnTo>
                  <a:lnTo>
                    <a:pt x="659" y="223"/>
                  </a:lnTo>
                  <a:lnTo>
                    <a:pt x="658" y="223"/>
                  </a:lnTo>
                  <a:lnTo>
                    <a:pt x="658" y="222"/>
                  </a:lnTo>
                  <a:lnTo>
                    <a:pt x="657" y="222"/>
                  </a:lnTo>
                  <a:lnTo>
                    <a:pt x="657" y="222"/>
                  </a:lnTo>
                  <a:lnTo>
                    <a:pt x="655" y="221"/>
                  </a:lnTo>
                  <a:lnTo>
                    <a:pt x="654" y="221"/>
                  </a:lnTo>
                  <a:lnTo>
                    <a:pt x="654" y="221"/>
                  </a:lnTo>
                  <a:lnTo>
                    <a:pt x="653" y="220"/>
                  </a:lnTo>
                  <a:lnTo>
                    <a:pt x="653" y="220"/>
                  </a:lnTo>
                  <a:lnTo>
                    <a:pt x="652" y="220"/>
                  </a:lnTo>
                  <a:lnTo>
                    <a:pt x="652" y="219"/>
                  </a:lnTo>
                  <a:lnTo>
                    <a:pt x="651" y="219"/>
                  </a:lnTo>
                  <a:lnTo>
                    <a:pt x="651" y="218"/>
                  </a:lnTo>
                  <a:lnTo>
                    <a:pt x="651" y="218"/>
                  </a:lnTo>
                  <a:lnTo>
                    <a:pt x="650" y="217"/>
                  </a:lnTo>
                  <a:lnTo>
                    <a:pt x="650" y="216"/>
                  </a:lnTo>
                  <a:lnTo>
                    <a:pt x="649" y="216"/>
                  </a:lnTo>
                  <a:lnTo>
                    <a:pt x="649" y="215"/>
                  </a:lnTo>
                  <a:lnTo>
                    <a:pt x="649" y="214"/>
                  </a:lnTo>
                  <a:lnTo>
                    <a:pt x="648" y="213"/>
                  </a:lnTo>
                  <a:lnTo>
                    <a:pt x="648" y="211"/>
                  </a:lnTo>
                  <a:lnTo>
                    <a:pt x="647" y="211"/>
                  </a:lnTo>
                  <a:lnTo>
                    <a:pt x="647" y="210"/>
                  </a:lnTo>
                  <a:lnTo>
                    <a:pt x="646" y="209"/>
                  </a:lnTo>
                  <a:lnTo>
                    <a:pt x="646" y="209"/>
                  </a:lnTo>
                  <a:lnTo>
                    <a:pt x="646" y="208"/>
                  </a:lnTo>
                  <a:lnTo>
                    <a:pt x="645" y="208"/>
                  </a:lnTo>
                  <a:lnTo>
                    <a:pt x="645" y="207"/>
                  </a:lnTo>
                  <a:lnTo>
                    <a:pt x="644" y="207"/>
                  </a:lnTo>
                  <a:lnTo>
                    <a:pt x="644" y="207"/>
                  </a:lnTo>
                  <a:lnTo>
                    <a:pt x="644" y="206"/>
                  </a:lnTo>
                  <a:lnTo>
                    <a:pt x="643" y="206"/>
                  </a:lnTo>
                  <a:lnTo>
                    <a:pt x="643" y="205"/>
                  </a:lnTo>
                  <a:lnTo>
                    <a:pt x="643" y="205"/>
                  </a:lnTo>
                  <a:lnTo>
                    <a:pt x="642" y="204"/>
                  </a:lnTo>
                  <a:lnTo>
                    <a:pt x="642" y="204"/>
                  </a:lnTo>
                  <a:lnTo>
                    <a:pt x="641" y="203"/>
                  </a:lnTo>
                  <a:lnTo>
                    <a:pt x="641" y="202"/>
                  </a:lnTo>
                  <a:lnTo>
                    <a:pt x="641" y="202"/>
                  </a:lnTo>
                  <a:lnTo>
                    <a:pt x="641" y="201"/>
                  </a:lnTo>
                  <a:lnTo>
                    <a:pt x="640" y="201"/>
                  </a:lnTo>
                  <a:lnTo>
                    <a:pt x="640" y="200"/>
                  </a:lnTo>
                  <a:lnTo>
                    <a:pt x="640" y="199"/>
                  </a:lnTo>
                  <a:lnTo>
                    <a:pt x="640" y="199"/>
                  </a:lnTo>
                  <a:lnTo>
                    <a:pt x="640" y="198"/>
                  </a:lnTo>
                  <a:lnTo>
                    <a:pt x="640" y="197"/>
                  </a:lnTo>
                  <a:lnTo>
                    <a:pt x="640" y="197"/>
                  </a:lnTo>
                  <a:lnTo>
                    <a:pt x="640" y="196"/>
                  </a:lnTo>
                  <a:lnTo>
                    <a:pt x="640" y="195"/>
                  </a:lnTo>
                  <a:lnTo>
                    <a:pt x="640" y="195"/>
                  </a:lnTo>
                  <a:lnTo>
                    <a:pt x="640" y="193"/>
                  </a:lnTo>
                  <a:lnTo>
                    <a:pt x="640" y="192"/>
                  </a:lnTo>
                  <a:lnTo>
                    <a:pt x="640" y="192"/>
                  </a:lnTo>
                  <a:lnTo>
                    <a:pt x="639" y="191"/>
                  </a:lnTo>
                  <a:lnTo>
                    <a:pt x="639" y="191"/>
                  </a:lnTo>
                  <a:lnTo>
                    <a:pt x="639" y="191"/>
                  </a:lnTo>
                  <a:lnTo>
                    <a:pt x="639" y="190"/>
                  </a:lnTo>
                  <a:lnTo>
                    <a:pt x="637" y="190"/>
                  </a:lnTo>
                  <a:lnTo>
                    <a:pt x="637" y="190"/>
                  </a:lnTo>
                  <a:lnTo>
                    <a:pt x="637" y="190"/>
                  </a:lnTo>
                  <a:lnTo>
                    <a:pt x="636" y="190"/>
                  </a:lnTo>
                  <a:lnTo>
                    <a:pt x="636" y="190"/>
                  </a:lnTo>
                  <a:lnTo>
                    <a:pt x="635" y="189"/>
                  </a:lnTo>
                  <a:lnTo>
                    <a:pt x="635" y="189"/>
                  </a:lnTo>
                  <a:lnTo>
                    <a:pt x="634" y="189"/>
                  </a:lnTo>
                  <a:lnTo>
                    <a:pt x="634" y="189"/>
                  </a:lnTo>
                  <a:lnTo>
                    <a:pt x="634" y="189"/>
                  </a:lnTo>
                  <a:lnTo>
                    <a:pt x="633" y="189"/>
                  </a:lnTo>
                  <a:lnTo>
                    <a:pt x="633" y="189"/>
                  </a:lnTo>
                  <a:lnTo>
                    <a:pt x="632" y="188"/>
                  </a:lnTo>
                  <a:lnTo>
                    <a:pt x="632" y="188"/>
                  </a:lnTo>
                  <a:lnTo>
                    <a:pt x="631" y="189"/>
                  </a:lnTo>
                  <a:lnTo>
                    <a:pt x="631" y="189"/>
                  </a:lnTo>
                  <a:lnTo>
                    <a:pt x="631" y="189"/>
                  </a:lnTo>
                  <a:lnTo>
                    <a:pt x="630" y="189"/>
                  </a:lnTo>
                  <a:lnTo>
                    <a:pt x="630" y="189"/>
                  </a:lnTo>
                  <a:lnTo>
                    <a:pt x="630" y="190"/>
                  </a:lnTo>
                  <a:lnTo>
                    <a:pt x="629" y="190"/>
                  </a:lnTo>
                  <a:lnTo>
                    <a:pt x="629" y="190"/>
                  </a:lnTo>
                  <a:lnTo>
                    <a:pt x="629" y="191"/>
                  </a:lnTo>
                  <a:lnTo>
                    <a:pt x="628" y="191"/>
                  </a:lnTo>
                  <a:lnTo>
                    <a:pt x="628" y="191"/>
                  </a:lnTo>
                  <a:lnTo>
                    <a:pt x="627" y="192"/>
                  </a:lnTo>
                  <a:lnTo>
                    <a:pt x="627" y="192"/>
                  </a:lnTo>
                  <a:lnTo>
                    <a:pt x="627" y="192"/>
                  </a:lnTo>
                  <a:lnTo>
                    <a:pt x="626" y="192"/>
                  </a:lnTo>
                  <a:lnTo>
                    <a:pt x="626" y="192"/>
                  </a:lnTo>
                  <a:lnTo>
                    <a:pt x="625" y="192"/>
                  </a:lnTo>
                  <a:lnTo>
                    <a:pt x="625" y="193"/>
                  </a:lnTo>
                  <a:lnTo>
                    <a:pt x="625" y="193"/>
                  </a:lnTo>
                  <a:lnTo>
                    <a:pt x="624" y="193"/>
                  </a:lnTo>
                  <a:lnTo>
                    <a:pt x="624" y="193"/>
                  </a:lnTo>
                  <a:lnTo>
                    <a:pt x="623" y="193"/>
                  </a:lnTo>
                  <a:lnTo>
                    <a:pt x="623" y="192"/>
                  </a:lnTo>
                  <a:lnTo>
                    <a:pt x="623" y="192"/>
                  </a:lnTo>
                  <a:lnTo>
                    <a:pt x="623" y="192"/>
                  </a:lnTo>
                  <a:lnTo>
                    <a:pt x="622" y="192"/>
                  </a:lnTo>
                  <a:lnTo>
                    <a:pt x="622" y="192"/>
                  </a:lnTo>
                  <a:lnTo>
                    <a:pt x="622" y="191"/>
                  </a:lnTo>
                  <a:lnTo>
                    <a:pt x="622" y="191"/>
                  </a:lnTo>
                  <a:lnTo>
                    <a:pt x="622" y="191"/>
                  </a:lnTo>
                  <a:lnTo>
                    <a:pt x="622" y="190"/>
                  </a:lnTo>
                  <a:lnTo>
                    <a:pt x="622" y="190"/>
                  </a:lnTo>
                  <a:lnTo>
                    <a:pt x="622" y="190"/>
                  </a:lnTo>
                  <a:lnTo>
                    <a:pt x="622" y="189"/>
                  </a:lnTo>
                  <a:lnTo>
                    <a:pt x="622" y="189"/>
                  </a:lnTo>
                  <a:lnTo>
                    <a:pt x="622" y="188"/>
                  </a:lnTo>
                  <a:lnTo>
                    <a:pt x="622" y="188"/>
                  </a:lnTo>
                  <a:lnTo>
                    <a:pt x="622" y="188"/>
                  </a:lnTo>
                  <a:lnTo>
                    <a:pt x="622" y="187"/>
                  </a:lnTo>
                  <a:lnTo>
                    <a:pt x="622" y="187"/>
                  </a:lnTo>
                  <a:lnTo>
                    <a:pt x="622" y="187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1" y="186"/>
                  </a:lnTo>
                  <a:lnTo>
                    <a:pt x="621" y="186"/>
                  </a:lnTo>
                  <a:lnTo>
                    <a:pt x="621" y="185"/>
                  </a:lnTo>
                  <a:lnTo>
                    <a:pt x="621" y="185"/>
                  </a:lnTo>
                  <a:lnTo>
                    <a:pt x="621" y="185"/>
                  </a:lnTo>
                  <a:lnTo>
                    <a:pt x="619" y="185"/>
                  </a:lnTo>
                  <a:lnTo>
                    <a:pt x="619" y="185"/>
                  </a:lnTo>
                  <a:lnTo>
                    <a:pt x="619" y="185"/>
                  </a:lnTo>
                  <a:lnTo>
                    <a:pt x="619" y="185"/>
                  </a:lnTo>
                  <a:lnTo>
                    <a:pt x="619" y="185"/>
                  </a:lnTo>
                  <a:lnTo>
                    <a:pt x="618" y="185"/>
                  </a:lnTo>
                  <a:lnTo>
                    <a:pt x="618" y="185"/>
                  </a:lnTo>
                  <a:lnTo>
                    <a:pt x="618" y="185"/>
                  </a:lnTo>
                  <a:lnTo>
                    <a:pt x="617" y="185"/>
                  </a:lnTo>
                  <a:lnTo>
                    <a:pt x="617" y="185"/>
                  </a:lnTo>
                  <a:lnTo>
                    <a:pt x="617" y="186"/>
                  </a:lnTo>
                  <a:lnTo>
                    <a:pt x="616" y="186"/>
                  </a:lnTo>
                  <a:lnTo>
                    <a:pt x="616" y="186"/>
                  </a:lnTo>
                  <a:lnTo>
                    <a:pt x="615" y="186"/>
                  </a:lnTo>
                  <a:lnTo>
                    <a:pt x="615" y="186"/>
                  </a:lnTo>
                  <a:lnTo>
                    <a:pt x="615" y="187"/>
                  </a:lnTo>
                  <a:lnTo>
                    <a:pt x="614" y="187"/>
                  </a:lnTo>
                  <a:lnTo>
                    <a:pt x="614" y="187"/>
                  </a:lnTo>
                  <a:lnTo>
                    <a:pt x="614" y="187"/>
                  </a:lnTo>
                  <a:lnTo>
                    <a:pt x="613" y="187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4" y="189"/>
                  </a:lnTo>
                  <a:lnTo>
                    <a:pt x="614" y="189"/>
                  </a:lnTo>
                  <a:lnTo>
                    <a:pt x="614" y="189"/>
                  </a:lnTo>
                  <a:lnTo>
                    <a:pt x="614" y="189"/>
                  </a:lnTo>
                  <a:lnTo>
                    <a:pt x="615" y="189"/>
                  </a:lnTo>
                  <a:lnTo>
                    <a:pt x="615" y="190"/>
                  </a:lnTo>
                  <a:lnTo>
                    <a:pt x="615" y="190"/>
                  </a:lnTo>
                  <a:lnTo>
                    <a:pt x="615" y="190"/>
                  </a:lnTo>
                  <a:lnTo>
                    <a:pt x="616" y="190"/>
                  </a:lnTo>
                  <a:lnTo>
                    <a:pt x="616" y="191"/>
                  </a:lnTo>
                  <a:lnTo>
                    <a:pt x="616" y="191"/>
                  </a:lnTo>
                  <a:lnTo>
                    <a:pt x="616" y="191"/>
                  </a:lnTo>
                  <a:lnTo>
                    <a:pt x="615" y="191"/>
                  </a:lnTo>
                  <a:lnTo>
                    <a:pt x="615" y="192"/>
                  </a:lnTo>
                  <a:lnTo>
                    <a:pt x="615" y="192"/>
                  </a:lnTo>
                  <a:lnTo>
                    <a:pt x="615" y="192"/>
                  </a:lnTo>
                  <a:lnTo>
                    <a:pt x="615" y="192"/>
                  </a:lnTo>
                  <a:lnTo>
                    <a:pt x="614" y="193"/>
                  </a:lnTo>
                  <a:lnTo>
                    <a:pt x="614" y="193"/>
                  </a:lnTo>
                  <a:lnTo>
                    <a:pt x="614" y="193"/>
                  </a:lnTo>
                  <a:lnTo>
                    <a:pt x="614" y="193"/>
                  </a:lnTo>
                  <a:lnTo>
                    <a:pt x="613" y="193"/>
                  </a:lnTo>
                  <a:lnTo>
                    <a:pt x="613" y="193"/>
                  </a:lnTo>
                  <a:lnTo>
                    <a:pt x="612" y="195"/>
                  </a:lnTo>
                  <a:lnTo>
                    <a:pt x="612" y="195"/>
                  </a:lnTo>
                  <a:lnTo>
                    <a:pt x="611" y="195"/>
                  </a:lnTo>
                  <a:lnTo>
                    <a:pt x="611" y="195"/>
                  </a:lnTo>
                  <a:lnTo>
                    <a:pt x="610" y="195"/>
                  </a:lnTo>
                  <a:lnTo>
                    <a:pt x="610" y="195"/>
                  </a:lnTo>
                  <a:lnTo>
                    <a:pt x="609" y="195"/>
                  </a:lnTo>
                  <a:lnTo>
                    <a:pt x="609" y="195"/>
                  </a:lnTo>
                  <a:lnTo>
                    <a:pt x="608" y="195"/>
                  </a:lnTo>
                  <a:lnTo>
                    <a:pt x="608" y="195"/>
                  </a:lnTo>
                  <a:lnTo>
                    <a:pt x="607" y="193"/>
                  </a:lnTo>
                  <a:lnTo>
                    <a:pt x="607" y="193"/>
                  </a:lnTo>
                  <a:lnTo>
                    <a:pt x="607" y="193"/>
                  </a:lnTo>
                  <a:lnTo>
                    <a:pt x="607" y="193"/>
                  </a:lnTo>
                  <a:lnTo>
                    <a:pt x="606" y="192"/>
                  </a:lnTo>
                  <a:lnTo>
                    <a:pt x="606" y="192"/>
                  </a:lnTo>
                  <a:lnTo>
                    <a:pt x="606" y="192"/>
                  </a:lnTo>
                  <a:lnTo>
                    <a:pt x="606" y="191"/>
                  </a:lnTo>
                  <a:lnTo>
                    <a:pt x="605" y="191"/>
                  </a:lnTo>
                  <a:lnTo>
                    <a:pt x="605" y="190"/>
                  </a:lnTo>
                  <a:lnTo>
                    <a:pt x="605" y="190"/>
                  </a:lnTo>
                  <a:lnTo>
                    <a:pt x="604" y="190"/>
                  </a:lnTo>
                  <a:lnTo>
                    <a:pt x="604" y="189"/>
                  </a:lnTo>
                  <a:lnTo>
                    <a:pt x="604" y="189"/>
                  </a:lnTo>
                  <a:lnTo>
                    <a:pt x="603" y="189"/>
                  </a:lnTo>
                  <a:lnTo>
                    <a:pt x="603" y="188"/>
                  </a:lnTo>
                  <a:lnTo>
                    <a:pt x="603" y="188"/>
                  </a:lnTo>
                  <a:lnTo>
                    <a:pt x="601" y="188"/>
                  </a:lnTo>
                  <a:lnTo>
                    <a:pt x="601" y="188"/>
                  </a:lnTo>
                  <a:lnTo>
                    <a:pt x="601" y="188"/>
                  </a:lnTo>
                  <a:lnTo>
                    <a:pt x="600" y="188"/>
                  </a:lnTo>
                  <a:lnTo>
                    <a:pt x="600" y="188"/>
                  </a:lnTo>
                  <a:lnTo>
                    <a:pt x="599" y="188"/>
                  </a:lnTo>
                  <a:lnTo>
                    <a:pt x="599" y="188"/>
                  </a:lnTo>
                  <a:lnTo>
                    <a:pt x="598" y="188"/>
                  </a:lnTo>
                  <a:lnTo>
                    <a:pt x="597" y="188"/>
                  </a:lnTo>
                  <a:lnTo>
                    <a:pt x="597" y="189"/>
                  </a:lnTo>
                  <a:lnTo>
                    <a:pt x="596" y="189"/>
                  </a:lnTo>
                  <a:lnTo>
                    <a:pt x="596" y="189"/>
                  </a:lnTo>
                  <a:lnTo>
                    <a:pt x="595" y="189"/>
                  </a:lnTo>
                  <a:lnTo>
                    <a:pt x="594" y="189"/>
                  </a:lnTo>
                  <a:lnTo>
                    <a:pt x="594" y="189"/>
                  </a:lnTo>
                  <a:lnTo>
                    <a:pt x="593" y="190"/>
                  </a:lnTo>
                  <a:lnTo>
                    <a:pt x="593" y="190"/>
                  </a:lnTo>
                  <a:lnTo>
                    <a:pt x="593" y="190"/>
                  </a:lnTo>
                  <a:lnTo>
                    <a:pt x="592" y="190"/>
                  </a:lnTo>
                  <a:lnTo>
                    <a:pt x="592" y="191"/>
                  </a:lnTo>
                  <a:lnTo>
                    <a:pt x="592" y="191"/>
                  </a:lnTo>
                  <a:lnTo>
                    <a:pt x="591" y="191"/>
                  </a:lnTo>
                  <a:lnTo>
                    <a:pt x="591" y="191"/>
                  </a:lnTo>
                  <a:lnTo>
                    <a:pt x="593" y="191"/>
                  </a:lnTo>
                  <a:lnTo>
                    <a:pt x="593" y="191"/>
                  </a:lnTo>
                  <a:lnTo>
                    <a:pt x="591" y="191"/>
                  </a:lnTo>
                  <a:lnTo>
                    <a:pt x="590" y="192"/>
                  </a:lnTo>
                  <a:lnTo>
                    <a:pt x="590" y="192"/>
                  </a:lnTo>
                  <a:lnTo>
                    <a:pt x="590" y="192"/>
                  </a:lnTo>
                  <a:lnTo>
                    <a:pt x="589" y="192"/>
                  </a:lnTo>
                  <a:lnTo>
                    <a:pt x="589" y="193"/>
                  </a:lnTo>
                  <a:lnTo>
                    <a:pt x="589" y="193"/>
                  </a:lnTo>
                  <a:lnTo>
                    <a:pt x="589" y="193"/>
                  </a:lnTo>
                  <a:lnTo>
                    <a:pt x="588" y="193"/>
                  </a:lnTo>
                  <a:lnTo>
                    <a:pt x="588" y="195"/>
                  </a:lnTo>
                  <a:lnTo>
                    <a:pt x="588" y="195"/>
                  </a:lnTo>
                  <a:lnTo>
                    <a:pt x="588" y="195"/>
                  </a:lnTo>
                  <a:lnTo>
                    <a:pt x="588" y="196"/>
                  </a:lnTo>
                  <a:lnTo>
                    <a:pt x="588" y="196"/>
                  </a:lnTo>
                  <a:lnTo>
                    <a:pt x="588" y="196"/>
                  </a:lnTo>
                  <a:lnTo>
                    <a:pt x="588" y="197"/>
                  </a:lnTo>
                  <a:lnTo>
                    <a:pt x="588" y="197"/>
                  </a:lnTo>
                  <a:lnTo>
                    <a:pt x="588" y="197"/>
                  </a:lnTo>
                  <a:lnTo>
                    <a:pt x="588" y="197"/>
                  </a:lnTo>
                  <a:lnTo>
                    <a:pt x="588" y="198"/>
                  </a:lnTo>
                  <a:lnTo>
                    <a:pt x="588" y="198"/>
                  </a:lnTo>
                  <a:lnTo>
                    <a:pt x="588" y="198"/>
                  </a:lnTo>
                  <a:lnTo>
                    <a:pt x="589" y="198"/>
                  </a:lnTo>
                  <a:lnTo>
                    <a:pt x="589" y="198"/>
                  </a:lnTo>
                  <a:lnTo>
                    <a:pt x="589" y="198"/>
                  </a:lnTo>
                  <a:lnTo>
                    <a:pt x="589" y="199"/>
                  </a:lnTo>
                  <a:lnTo>
                    <a:pt x="590" y="199"/>
                  </a:lnTo>
                  <a:lnTo>
                    <a:pt x="590" y="199"/>
                  </a:lnTo>
                  <a:lnTo>
                    <a:pt x="590" y="199"/>
                  </a:lnTo>
                  <a:lnTo>
                    <a:pt x="591" y="199"/>
                  </a:lnTo>
                  <a:lnTo>
                    <a:pt x="591" y="199"/>
                  </a:lnTo>
                  <a:lnTo>
                    <a:pt x="592" y="200"/>
                  </a:lnTo>
                  <a:lnTo>
                    <a:pt x="592" y="200"/>
                  </a:lnTo>
                  <a:lnTo>
                    <a:pt x="593" y="201"/>
                  </a:lnTo>
                  <a:lnTo>
                    <a:pt x="594" y="201"/>
                  </a:lnTo>
                  <a:lnTo>
                    <a:pt x="594" y="202"/>
                  </a:lnTo>
                  <a:lnTo>
                    <a:pt x="595" y="202"/>
                  </a:lnTo>
                  <a:lnTo>
                    <a:pt x="596" y="203"/>
                  </a:lnTo>
                  <a:lnTo>
                    <a:pt x="596" y="204"/>
                  </a:lnTo>
                  <a:lnTo>
                    <a:pt x="597" y="204"/>
                  </a:lnTo>
                  <a:lnTo>
                    <a:pt x="598" y="205"/>
                  </a:lnTo>
                  <a:lnTo>
                    <a:pt x="598" y="206"/>
                  </a:lnTo>
                  <a:lnTo>
                    <a:pt x="599" y="207"/>
                  </a:lnTo>
                  <a:lnTo>
                    <a:pt x="600" y="208"/>
                  </a:lnTo>
                  <a:lnTo>
                    <a:pt x="600" y="209"/>
                  </a:lnTo>
                  <a:lnTo>
                    <a:pt x="601" y="209"/>
                  </a:lnTo>
                  <a:lnTo>
                    <a:pt x="603" y="210"/>
                  </a:lnTo>
                  <a:lnTo>
                    <a:pt x="603" y="211"/>
                  </a:lnTo>
                  <a:lnTo>
                    <a:pt x="604" y="213"/>
                  </a:lnTo>
                  <a:lnTo>
                    <a:pt x="604" y="213"/>
                  </a:lnTo>
                  <a:lnTo>
                    <a:pt x="605" y="214"/>
                  </a:lnTo>
                  <a:lnTo>
                    <a:pt x="605" y="214"/>
                  </a:lnTo>
                  <a:lnTo>
                    <a:pt x="606" y="215"/>
                  </a:lnTo>
                  <a:lnTo>
                    <a:pt x="606" y="216"/>
                  </a:lnTo>
                  <a:lnTo>
                    <a:pt x="607" y="216"/>
                  </a:lnTo>
                  <a:lnTo>
                    <a:pt x="607" y="217"/>
                  </a:lnTo>
                  <a:lnTo>
                    <a:pt x="607" y="217"/>
                  </a:lnTo>
                  <a:lnTo>
                    <a:pt x="608" y="218"/>
                  </a:lnTo>
                  <a:lnTo>
                    <a:pt x="608" y="219"/>
                  </a:lnTo>
                  <a:lnTo>
                    <a:pt x="608" y="219"/>
                  </a:lnTo>
                  <a:lnTo>
                    <a:pt x="608" y="220"/>
                  </a:lnTo>
                  <a:lnTo>
                    <a:pt x="609" y="221"/>
                  </a:lnTo>
                  <a:lnTo>
                    <a:pt x="609" y="221"/>
                  </a:lnTo>
                  <a:lnTo>
                    <a:pt x="609" y="222"/>
                  </a:lnTo>
                  <a:lnTo>
                    <a:pt x="610" y="223"/>
                  </a:lnTo>
                  <a:lnTo>
                    <a:pt x="610" y="224"/>
                  </a:lnTo>
                  <a:lnTo>
                    <a:pt x="610" y="225"/>
                  </a:lnTo>
                  <a:lnTo>
                    <a:pt x="610" y="226"/>
                  </a:lnTo>
                  <a:lnTo>
                    <a:pt x="611" y="227"/>
                  </a:lnTo>
                  <a:lnTo>
                    <a:pt x="611" y="228"/>
                  </a:lnTo>
                  <a:lnTo>
                    <a:pt x="611" y="229"/>
                  </a:lnTo>
                  <a:lnTo>
                    <a:pt x="611" y="231"/>
                  </a:lnTo>
                  <a:lnTo>
                    <a:pt x="611" y="232"/>
                  </a:lnTo>
                  <a:lnTo>
                    <a:pt x="610" y="233"/>
                  </a:lnTo>
                  <a:lnTo>
                    <a:pt x="610" y="234"/>
                  </a:lnTo>
                  <a:lnTo>
                    <a:pt x="610" y="235"/>
                  </a:lnTo>
                  <a:lnTo>
                    <a:pt x="609" y="236"/>
                  </a:lnTo>
                  <a:lnTo>
                    <a:pt x="609" y="237"/>
                  </a:lnTo>
                  <a:lnTo>
                    <a:pt x="608" y="238"/>
                  </a:lnTo>
                  <a:lnTo>
                    <a:pt x="608" y="239"/>
                  </a:lnTo>
                  <a:lnTo>
                    <a:pt x="608" y="240"/>
                  </a:lnTo>
                  <a:lnTo>
                    <a:pt x="607" y="241"/>
                  </a:lnTo>
                  <a:lnTo>
                    <a:pt x="607" y="242"/>
                  </a:lnTo>
                  <a:lnTo>
                    <a:pt x="607" y="242"/>
                  </a:lnTo>
                  <a:lnTo>
                    <a:pt x="606" y="243"/>
                  </a:lnTo>
                  <a:lnTo>
                    <a:pt x="606" y="244"/>
                  </a:lnTo>
                  <a:lnTo>
                    <a:pt x="606" y="244"/>
                  </a:lnTo>
                  <a:lnTo>
                    <a:pt x="606" y="245"/>
                  </a:lnTo>
                  <a:lnTo>
                    <a:pt x="605" y="246"/>
                  </a:lnTo>
                  <a:lnTo>
                    <a:pt x="605" y="246"/>
                  </a:lnTo>
                  <a:lnTo>
                    <a:pt x="605" y="247"/>
                  </a:lnTo>
                  <a:lnTo>
                    <a:pt x="605" y="247"/>
                  </a:lnTo>
                  <a:lnTo>
                    <a:pt x="605" y="249"/>
                  </a:lnTo>
                  <a:lnTo>
                    <a:pt x="605" y="249"/>
                  </a:lnTo>
                  <a:lnTo>
                    <a:pt x="605" y="250"/>
                  </a:lnTo>
                  <a:lnTo>
                    <a:pt x="605" y="250"/>
                  </a:lnTo>
                  <a:lnTo>
                    <a:pt x="605" y="251"/>
                  </a:lnTo>
                  <a:lnTo>
                    <a:pt x="605" y="251"/>
                  </a:lnTo>
                  <a:lnTo>
                    <a:pt x="605" y="252"/>
                  </a:lnTo>
                  <a:lnTo>
                    <a:pt x="606" y="252"/>
                  </a:lnTo>
                  <a:lnTo>
                    <a:pt x="606" y="252"/>
                  </a:lnTo>
                  <a:lnTo>
                    <a:pt x="606" y="253"/>
                  </a:lnTo>
                  <a:lnTo>
                    <a:pt x="607" y="253"/>
                  </a:lnTo>
                  <a:lnTo>
                    <a:pt x="607" y="253"/>
                  </a:lnTo>
                  <a:lnTo>
                    <a:pt x="607" y="254"/>
                  </a:lnTo>
                  <a:lnTo>
                    <a:pt x="608" y="254"/>
                  </a:lnTo>
                  <a:lnTo>
                    <a:pt x="608" y="254"/>
                  </a:lnTo>
                  <a:lnTo>
                    <a:pt x="609" y="254"/>
                  </a:lnTo>
                  <a:lnTo>
                    <a:pt x="609" y="255"/>
                  </a:lnTo>
                  <a:lnTo>
                    <a:pt x="610" y="255"/>
                  </a:lnTo>
                  <a:lnTo>
                    <a:pt x="610" y="255"/>
                  </a:lnTo>
                  <a:lnTo>
                    <a:pt x="611" y="255"/>
                  </a:lnTo>
                  <a:lnTo>
                    <a:pt x="611" y="255"/>
                  </a:lnTo>
                  <a:lnTo>
                    <a:pt x="612" y="255"/>
                  </a:lnTo>
                  <a:lnTo>
                    <a:pt x="612" y="255"/>
                  </a:lnTo>
                  <a:lnTo>
                    <a:pt x="612" y="255"/>
                  </a:lnTo>
                  <a:lnTo>
                    <a:pt x="613" y="255"/>
                  </a:lnTo>
                  <a:lnTo>
                    <a:pt x="613" y="255"/>
                  </a:lnTo>
                  <a:lnTo>
                    <a:pt x="613" y="255"/>
                  </a:lnTo>
                  <a:lnTo>
                    <a:pt x="614" y="255"/>
                  </a:lnTo>
                  <a:lnTo>
                    <a:pt x="614" y="255"/>
                  </a:lnTo>
                  <a:lnTo>
                    <a:pt x="614" y="255"/>
                  </a:lnTo>
                  <a:lnTo>
                    <a:pt x="615" y="255"/>
                  </a:lnTo>
                  <a:lnTo>
                    <a:pt x="615" y="255"/>
                  </a:lnTo>
                  <a:lnTo>
                    <a:pt x="616" y="255"/>
                  </a:lnTo>
                  <a:lnTo>
                    <a:pt x="616" y="254"/>
                  </a:lnTo>
                  <a:lnTo>
                    <a:pt x="616" y="254"/>
                  </a:lnTo>
                  <a:lnTo>
                    <a:pt x="617" y="254"/>
                  </a:lnTo>
                  <a:lnTo>
                    <a:pt x="617" y="254"/>
                  </a:lnTo>
                  <a:lnTo>
                    <a:pt x="617" y="254"/>
                  </a:lnTo>
                  <a:lnTo>
                    <a:pt x="618" y="254"/>
                  </a:lnTo>
                  <a:lnTo>
                    <a:pt x="618" y="254"/>
                  </a:lnTo>
                  <a:lnTo>
                    <a:pt x="618" y="254"/>
                  </a:lnTo>
                  <a:lnTo>
                    <a:pt x="618" y="254"/>
                  </a:lnTo>
                  <a:lnTo>
                    <a:pt x="619" y="254"/>
                  </a:lnTo>
                  <a:lnTo>
                    <a:pt x="619" y="254"/>
                  </a:lnTo>
                  <a:lnTo>
                    <a:pt x="619" y="254"/>
                  </a:lnTo>
                  <a:lnTo>
                    <a:pt x="619" y="254"/>
                  </a:lnTo>
                  <a:lnTo>
                    <a:pt x="619" y="255"/>
                  </a:lnTo>
                  <a:lnTo>
                    <a:pt x="619" y="255"/>
                  </a:lnTo>
                  <a:lnTo>
                    <a:pt x="619" y="255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8" y="256"/>
                  </a:lnTo>
                  <a:lnTo>
                    <a:pt x="618" y="257"/>
                  </a:lnTo>
                  <a:lnTo>
                    <a:pt x="618" y="257"/>
                  </a:lnTo>
                  <a:lnTo>
                    <a:pt x="618" y="257"/>
                  </a:lnTo>
                  <a:lnTo>
                    <a:pt x="617" y="257"/>
                  </a:lnTo>
                  <a:lnTo>
                    <a:pt x="617" y="257"/>
                  </a:lnTo>
                  <a:lnTo>
                    <a:pt x="616" y="258"/>
                  </a:lnTo>
                  <a:lnTo>
                    <a:pt x="615" y="258"/>
                  </a:lnTo>
                  <a:lnTo>
                    <a:pt x="615" y="258"/>
                  </a:lnTo>
                  <a:lnTo>
                    <a:pt x="614" y="258"/>
                  </a:lnTo>
                  <a:lnTo>
                    <a:pt x="614" y="259"/>
                  </a:lnTo>
                  <a:lnTo>
                    <a:pt x="613" y="259"/>
                  </a:lnTo>
                  <a:lnTo>
                    <a:pt x="613" y="259"/>
                  </a:lnTo>
                  <a:lnTo>
                    <a:pt x="613" y="260"/>
                  </a:lnTo>
                  <a:lnTo>
                    <a:pt x="613" y="260"/>
                  </a:lnTo>
                  <a:lnTo>
                    <a:pt x="613" y="260"/>
                  </a:lnTo>
                  <a:lnTo>
                    <a:pt x="613" y="261"/>
                  </a:lnTo>
                  <a:lnTo>
                    <a:pt x="612" y="261"/>
                  </a:lnTo>
                  <a:lnTo>
                    <a:pt x="612" y="261"/>
                  </a:lnTo>
                  <a:lnTo>
                    <a:pt x="612" y="262"/>
                  </a:lnTo>
                  <a:lnTo>
                    <a:pt x="612" y="262"/>
                  </a:lnTo>
                  <a:lnTo>
                    <a:pt x="612" y="263"/>
                  </a:lnTo>
                  <a:lnTo>
                    <a:pt x="612" y="263"/>
                  </a:lnTo>
                  <a:lnTo>
                    <a:pt x="612" y="263"/>
                  </a:lnTo>
                  <a:lnTo>
                    <a:pt x="612" y="264"/>
                  </a:lnTo>
                  <a:lnTo>
                    <a:pt x="612" y="264"/>
                  </a:lnTo>
                  <a:lnTo>
                    <a:pt x="612" y="265"/>
                  </a:lnTo>
                  <a:lnTo>
                    <a:pt x="612" y="265"/>
                  </a:lnTo>
                  <a:lnTo>
                    <a:pt x="612" y="267"/>
                  </a:lnTo>
                  <a:lnTo>
                    <a:pt x="612" y="267"/>
                  </a:lnTo>
                  <a:lnTo>
                    <a:pt x="612" y="267"/>
                  </a:lnTo>
                  <a:lnTo>
                    <a:pt x="612" y="268"/>
                  </a:lnTo>
                  <a:lnTo>
                    <a:pt x="612" y="268"/>
                  </a:lnTo>
                  <a:lnTo>
                    <a:pt x="612" y="268"/>
                  </a:lnTo>
                  <a:lnTo>
                    <a:pt x="612" y="269"/>
                  </a:lnTo>
                  <a:lnTo>
                    <a:pt x="612" y="269"/>
                  </a:lnTo>
                  <a:lnTo>
                    <a:pt x="612" y="270"/>
                  </a:lnTo>
                  <a:lnTo>
                    <a:pt x="612" y="270"/>
                  </a:lnTo>
                  <a:lnTo>
                    <a:pt x="612" y="270"/>
                  </a:lnTo>
                  <a:lnTo>
                    <a:pt x="612" y="271"/>
                  </a:lnTo>
                  <a:lnTo>
                    <a:pt x="613" y="271"/>
                  </a:lnTo>
                  <a:lnTo>
                    <a:pt x="613" y="272"/>
                  </a:lnTo>
                  <a:lnTo>
                    <a:pt x="613" y="272"/>
                  </a:lnTo>
                  <a:lnTo>
                    <a:pt x="613" y="273"/>
                  </a:lnTo>
                  <a:lnTo>
                    <a:pt x="613" y="273"/>
                  </a:lnTo>
                  <a:lnTo>
                    <a:pt x="614" y="273"/>
                  </a:lnTo>
                  <a:lnTo>
                    <a:pt x="614" y="274"/>
                  </a:lnTo>
                  <a:lnTo>
                    <a:pt x="614" y="274"/>
                  </a:lnTo>
                  <a:lnTo>
                    <a:pt x="614" y="274"/>
                  </a:lnTo>
                  <a:lnTo>
                    <a:pt x="614" y="275"/>
                  </a:lnTo>
                  <a:lnTo>
                    <a:pt x="614" y="275"/>
                  </a:lnTo>
                  <a:lnTo>
                    <a:pt x="614" y="276"/>
                  </a:lnTo>
                  <a:lnTo>
                    <a:pt x="614" y="276"/>
                  </a:lnTo>
                  <a:lnTo>
                    <a:pt x="614" y="277"/>
                  </a:lnTo>
                  <a:lnTo>
                    <a:pt x="614" y="277"/>
                  </a:lnTo>
                  <a:lnTo>
                    <a:pt x="614" y="278"/>
                  </a:lnTo>
                  <a:lnTo>
                    <a:pt x="613" y="278"/>
                  </a:lnTo>
                  <a:lnTo>
                    <a:pt x="613" y="279"/>
                  </a:lnTo>
                  <a:lnTo>
                    <a:pt x="613" y="279"/>
                  </a:lnTo>
                  <a:lnTo>
                    <a:pt x="613" y="280"/>
                  </a:lnTo>
                  <a:lnTo>
                    <a:pt x="613" y="280"/>
                  </a:lnTo>
                  <a:lnTo>
                    <a:pt x="612" y="281"/>
                  </a:lnTo>
                  <a:lnTo>
                    <a:pt x="612" y="281"/>
                  </a:lnTo>
                  <a:lnTo>
                    <a:pt x="612" y="282"/>
                  </a:lnTo>
                  <a:lnTo>
                    <a:pt x="611" y="282"/>
                  </a:lnTo>
                  <a:lnTo>
                    <a:pt x="611" y="283"/>
                  </a:lnTo>
                  <a:lnTo>
                    <a:pt x="611" y="283"/>
                  </a:lnTo>
                  <a:lnTo>
                    <a:pt x="611" y="285"/>
                  </a:lnTo>
                  <a:lnTo>
                    <a:pt x="610" y="285"/>
                  </a:lnTo>
                  <a:lnTo>
                    <a:pt x="610" y="285"/>
                  </a:lnTo>
                  <a:lnTo>
                    <a:pt x="610" y="286"/>
                  </a:lnTo>
                  <a:lnTo>
                    <a:pt x="609" y="286"/>
                  </a:lnTo>
                  <a:lnTo>
                    <a:pt x="609" y="286"/>
                  </a:lnTo>
                  <a:lnTo>
                    <a:pt x="609" y="286"/>
                  </a:lnTo>
                  <a:lnTo>
                    <a:pt x="608" y="287"/>
                  </a:lnTo>
                  <a:lnTo>
                    <a:pt x="608" y="287"/>
                  </a:lnTo>
                  <a:lnTo>
                    <a:pt x="608" y="287"/>
                  </a:lnTo>
                  <a:lnTo>
                    <a:pt x="607" y="287"/>
                  </a:lnTo>
                  <a:lnTo>
                    <a:pt x="607" y="287"/>
                  </a:lnTo>
                  <a:lnTo>
                    <a:pt x="607" y="287"/>
                  </a:lnTo>
                  <a:lnTo>
                    <a:pt x="607" y="287"/>
                  </a:lnTo>
                  <a:lnTo>
                    <a:pt x="607" y="287"/>
                  </a:lnTo>
                  <a:lnTo>
                    <a:pt x="606" y="287"/>
                  </a:lnTo>
                  <a:lnTo>
                    <a:pt x="606" y="287"/>
                  </a:lnTo>
                  <a:lnTo>
                    <a:pt x="606" y="286"/>
                  </a:lnTo>
                  <a:lnTo>
                    <a:pt x="606" y="286"/>
                  </a:lnTo>
                  <a:lnTo>
                    <a:pt x="607" y="286"/>
                  </a:lnTo>
                  <a:lnTo>
                    <a:pt x="607" y="286"/>
                  </a:lnTo>
                  <a:lnTo>
                    <a:pt x="607" y="285"/>
                  </a:lnTo>
                  <a:lnTo>
                    <a:pt x="607" y="285"/>
                  </a:lnTo>
                  <a:lnTo>
                    <a:pt x="607" y="283"/>
                  </a:lnTo>
                  <a:lnTo>
                    <a:pt x="607" y="283"/>
                  </a:lnTo>
                  <a:lnTo>
                    <a:pt x="607" y="283"/>
                  </a:lnTo>
                  <a:lnTo>
                    <a:pt x="607" y="282"/>
                  </a:lnTo>
                  <a:lnTo>
                    <a:pt x="607" y="282"/>
                  </a:lnTo>
                  <a:lnTo>
                    <a:pt x="607" y="281"/>
                  </a:lnTo>
                  <a:lnTo>
                    <a:pt x="607" y="281"/>
                  </a:lnTo>
                  <a:lnTo>
                    <a:pt x="607" y="281"/>
                  </a:lnTo>
                  <a:lnTo>
                    <a:pt x="606" y="280"/>
                  </a:lnTo>
                  <a:lnTo>
                    <a:pt x="606" y="280"/>
                  </a:lnTo>
                  <a:lnTo>
                    <a:pt x="606" y="280"/>
                  </a:lnTo>
                  <a:lnTo>
                    <a:pt x="606" y="279"/>
                  </a:lnTo>
                  <a:lnTo>
                    <a:pt x="606" y="279"/>
                  </a:lnTo>
                  <a:lnTo>
                    <a:pt x="605" y="279"/>
                  </a:lnTo>
                  <a:lnTo>
                    <a:pt x="605" y="278"/>
                  </a:lnTo>
                  <a:lnTo>
                    <a:pt x="605" y="278"/>
                  </a:lnTo>
                  <a:lnTo>
                    <a:pt x="605" y="278"/>
                  </a:lnTo>
                  <a:lnTo>
                    <a:pt x="605" y="277"/>
                  </a:lnTo>
                  <a:lnTo>
                    <a:pt x="604" y="277"/>
                  </a:lnTo>
                  <a:lnTo>
                    <a:pt x="604" y="277"/>
                  </a:lnTo>
                  <a:lnTo>
                    <a:pt x="604" y="277"/>
                  </a:lnTo>
                  <a:lnTo>
                    <a:pt x="604" y="277"/>
                  </a:lnTo>
                  <a:lnTo>
                    <a:pt x="604" y="276"/>
                  </a:lnTo>
                  <a:lnTo>
                    <a:pt x="604" y="276"/>
                  </a:lnTo>
                  <a:lnTo>
                    <a:pt x="603" y="276"/>
                  </a:lnTo>
                  <a:lnTo>
                    <a:pt x="603" y="276"/>
                  </a:lnTo>
                  <a:lnTo>
                    <a:pt x="603" y="276"/>
                  </a:lnTo>
                  <a:lnTo>
                    <a:pt x="601" y="276"/>
                  </a:lnTo>
                  <a:lnTo>
                    <a:pt x="601" y="276"/>
                  </a:lnTo>
                  <a:lnTo>
                    <a:pt x="600" y="276"/>
                  </a:lnTo>
                  <a:lnTo>
                    <a:pt x="600" y="276"/>
                  </a:lnTo>
                  <a:lnTo>
                    <a:pt x="599" y="277"/>
                  </a:lnTo>
                  <a:lnTo>
                    <a:pt x="598" y="277"/>
                  </a:lnTo>
                  <a:lnTo>
                    <a:pt x="598" y="277"/>
                  </a:lnTo>
                  <a:lnTo>
                    <a:pt x="597" y="277"/>
                  </a:lnTo>
                  <a:lnTo>
                    <a:pt x="597" y="277"/>
                  </a:lnTo>
                  <a:lnTo>
                    <a:pt x="597" y="277"/>
                  </a:lnTo>
                  <a:lnTo>
                    <a:pt x="596" y="277"/>
                  </a:lnTo>
                  <a:lnTo>
                    <a:pt x="596" y="277"/>
                  </a:lnTo>
                  <a:lnTo>
                    <a:pt x="596" y="277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9"/>
                  </a:lnTo>
                  <a:lnTo>
                    <a:pt x="596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9" y="279"/>
                  </a:lnTo>
                  <a:lnTo>
                    <a:pt x="599" y="279"/>
                  </a:lnTo>
                  <a:lnTo>
                    <a:pt x="599" y="279"/>
                  </a:lnTo>
                  <a:lnTo>
                    <a:pt x="599" y="279"/>
                  </a:lnTo>
                  <a:lnTo>
                    <a:pt x="600" y="279"/>
                  </a:lnTo>
                  <a:lnTo>
                    <a:pt x="600" y="279"/>
                  </a:lnTo>
                  <a:lnTo>
                    <a:pt x="600" y="279"/>
                  </a:lnTo>
                  <a:lnTo>
                    <a:pt x="600" y="279"/>
                  </a:lnTo>
                  <a:lnTo>
                    <a:pt x="601" y="279"/>
                  </a:lnTo>
                  <a:lnTo>
                    <a:pt x="601" y="279"/>
                  </a:lnTo>
                  <a:lnTo>
                    <a:pt x="601" y="279"/>
                  </a:lnTo>
                  <a:lnTo>
                    <a:pt x="603" y="279"/>
                  </a:lnTo>
                  <a:lnTo>
                    <a:pt x="603" y="279"/>
                  </a:lnTo>
                  <a:lnTo>
                    <a:pt x="603" y="279"/>
                  </a:lnTo>
                  <a:lnTo>
                    <a:pt x="603" y="280"/>
                  </a:lnTo>
                  <a:lnTo>
                    <a:pt x="604" y="280"/>
                  </a:lnTo>
                  <a:lnTo>
                    <a:pt x="604" y="280"/>
                  </a:lnTo>
                  <a:lnTo>
                    <a:pt x="604" y="281"/>
                  </a:lnTo>
                  <a:lnTo>
                    <a:pt x="604" y="281"/>
                  </a:lnTo>
                  <a:lnTo>
                    <a:pt x="604" y="282"/>
                  </a:lnTo>
                  <a:lnTo>
                    <a:pt x="604" y="282"/>
                  </a:lnTo>
                  <a:lnTo>
                    <a:pt x="604" y="283"/>
                  </a:lnTo>
                  <a:lnTo>
                    <a:pt x="604" y="285"/>
                  </a:lnTo>
                  <a:lnTo>
                    <a:pt x="604" y="285"/>
                  </a:lnTo>
                  <a:lnTo>
                    <a:pt x="604" y="286"/>
                  </a:lnTo>
                  <a:lnTo>
                    <a:pt x="604" y="286"/>
                  </a:lnTo>
                  <a:lnTo>
                    <a:pt x="604" y="287"/>
                  </a:lnTo>
                  <a:lnTo>
                    <a:pt x="604" y="287"/>
                  </a:lnTo>
                  <a:lnTo>
                    <a:pt x="603" y="287"/>
                  </a:lnTo>
                  <a:lnTo>
                    <a:pt x="603" y="288"/>
                  </a:lnTo>
                  <a:lnTo>
                    <a:pt x="603" y="288"/>
                  </a:lnTo>
                  <a:lnTo>
                    <a:pt x="601" y="288"/>
                  </a:lnTo>
                  <a:lnTo>
                    <a:pt x="601" y="288"/>
                  </a:lnTo>
                  <a:lnTo>
                    <a:pt x="601" y="289"/>
                  </a:lnTo>
                  <a:lnTo>
                    <a:pt x="600" y="289"/>
                  </a:lnTo>
                  <a:lnTo>
                    <a:pt x="599" y="289"/>
                  </a:lnTo>
                  <a:lnTo>
                    <a:pt x="599" y="289"/>
                  </a:lnTo>
                  <a:lnTo>
                    <a:pt x="598" y="289"/>
                  </a:lnTo>
                  <a:lnTo>
                    <a:pt x="597" y="289"/>
                  </a:lnTo>
                  <a:lnTo>
                    <a:pt x="596" y="289"/>
                  </a:lnTo>
                  <a:lnTo>
                    <a:pt x="596" y="289"/>
                  </a:lnTo>
                  <a:lnTo>
                    <a:pt x="595" y="289"/>
                  </a:lnTo>
                  <a:lnTo>
                    <a:pt x="594" y="289"/>
                  </a:lnTo>
                  <a:lnTo>
                    <a:pt x="593" y="289"/>
                  </a:lnTo>
                  <a:lnTo>
                    <a:pt x="593" y="289"/>
                  </a:lnTo>
                  <a:lnTo>
                    <a:pt x="592" y="289"/>
                  </a:lnTo>
                  <a:lnTo>
                    <a:pt x="592" y="289"/>
                  </a:lnTo>
                  <a:lnTo>
                    <a:pt x="591" y="289"/>
                  </a:lnTo>
                  <a:lnTo>
                    <a:pt x="591" y="289"/>
                  </a:lnTo>
                  <a:lnTo>
                    <a:pt x="590" y="288"/>
                  </a:lnTo>
                  <a:lnTo>
                    <a:pt x="590" y="288"/>
                  </a:lnTo>
                  <a:lnTo>
                    <a:pt x="590" y="288"/>
                  </a:lnTo>
                  <a:lnTo>
                    <a:pt x="590" y="288"/>
                  </a:lnTo>
                  <a:lnTo>
                    <a:pt x="589" y="288"/>
                  </a:lnTo>
                  <a:lnTo>
                    <a:pt x="589" y="288"/>
                  </a:lnTo>
                  <a:lnTo>
                    <a:pt x="589" y="287"/>
                  </a:lnTo>
                  <a:lnTo>
                    <a:pt x="589" y="287"/>
                  </a:lnTo>
                  <a:lnTo>
                    <a:pt x="589" y="287"/>
                  </a:lnTo>
                  <a:lnTo>
                    <a:pt x="589" y="287"/>
                  </a:lnTo>
                  <a:lnTo>
                    <a:pt x="589" y="287"/>
                  </a:lnTo>
                  <a:lnTo>
                    <a:pt x="589" y="286"/>
                  </a:lnTo>
                  <a:lnTo>
                    <a:pt x="589" y="286"/>
                  </a:lnTo>
                  <a:lnTo>
                    <a:pt x="589" y="286"/>
                  </a:lnTo>
                  <a:lnTo>
                    <a:pt x="589" y="286"/>
                  </a:lnTo>
                  <a:lnTo>
                    <a:pt x="589" y="285"/>
                  </a:lnTo>
                  <a:lnTo>
                    <a:pt x="589" y="285"/>
                  </a:lnTo>
                  <a:lnTo>
                    <a:pt x="589" y="285"/>
                  </a:lnTo>
                  <a:lnTo>
                    <a:pt x="589" y="283"/>
                  </a:lnTo>
                  <a:lnTo>
                    <a:pt x="589" y="283"/>
                  </a:lnTo>
                  <a:lnTo>
                    <a:pt x="589" y="283"/>
                  </a:lnTo>
                  <a:lnTo>
                    <a:pt x="589" y="282"/>
                  </a:lnTo>
                  <a:lnTo>
                    <a:pt x="590" y="282"/>
                  </a:lnTo>
                  <a:lnTo>
                    <a:pt x="590" y="282"/>
                  </a:lnTo>
                  <a:lnTo>
                    <a:pt x="590" y="282"/>
                  </a:lnTo>
                  <a:lnTo>
                    <a:pt x="590" y="281"/>
                  </a:lnTo>
                  <a:lnTo>
                    <a:pt x="589" y="281"/>
                  </a:lnTo>
                  <a:lnTo>
                    <a:pt x="589" y="281"/>
                  </a:lnTo>
                  <a:lnTo>
                    <a:pt x="589" y="281"/>
                  </a:lnTo>
                  <a:lnTo>
                    <a:pt x="589" y="281"/>
                  </a:lnTo>
                  <a:lnTo>
                    <a:pt x="588" y="280"/>
                  </a:lnTo>
                  <a:lnTo>
                    <a:pt x="588" y="280"/>
                  </a:lnTo>
                  <a:lnTo>
                    <a:pt x="587" y="280"/>
                  </a:lnTo>
                  <a:lnTo>
                    <a:pt x="586" y="280"/>
                  </a:lnTo>
                  <a:lnTo>
                    <a:pt x="586" y="280"/>
                  </a:lnTo>
                  <a:lnTo>
                    <a:pt x="585" y="280"/>
                  </a:lnTo>
                  <a:lnTo>
                    <a:pt x="585" y="280"/>
                  </a:lnTo>
                  <a:lnTo>
                    <a:pt x="583" y="280"/>
                  </a:lnTo>
                  <a:lnTo>
                    <a:pt x="583" y="280"/>
                  </a:lnTo>
                  <a:lnTo>
                    <a:pt x="583" y="280"/>
                  </a:lnTo>
                  <a:lnTo>
                    <a:pt x="582" y="280"/>
                  </a:lnTo>
                  <a:lnTo>
                    <a:pt x="582" y="280"/>
                  </a:lnTo>
                  <a:lnTo>
                    <a:pt x="582" y="281"/>
                  </a:lnTo>
                  <a:lnTo>
                    <a:pt x="582" y="281"/>
                  </a:lnTo>
                  <a:lnTo>
                    <a:pt x="582" y="281"/>
                  </a:lnTo>
                  <a:lnTo>
                    <a:pt x="582" y="281"/>
                  </a:lnTo>
                  <a:lnTo>
                    <a:pt x="581" y="282"/>
                  </a:lnTo>
                  <a:lnTo>
                    <a:pt x="581" y="282"/>
                  </a:lnTo>
                  <a:lnTo>
                    <a:pt x="581" y="282"/>
                  </a:lnTo>
                  <a:lnTo>
                    <a:pt x="581" y="283"/>
                  </a:lnTo>
                  <a:lnTo>
                    <a:pt x="581" y="283"/>
                  </a:lnTo>
                  <a:lnTo>
                    <a:pt x="581" y="285"/>
                  </a:lnTo>
                  <a:lnTo>
                    <a:pt x="580" y="286"/>
                  </a:lnTo>
                  <a:lnTo>
                    <a:pt x="580" y="287"/>
                  </a:lnTo>
                  <a:lnTo>
                    <a:pt x="580" y="288"/>
                  </a:lnTo>
                  <a:lnTo>
                    <a:pt x="579" y="288"/>
                  </a:lnTo>
                  <a:lnTo>
                    <a:pt x="579" y="289"/>
                  </a:lnTo>
                  <a:lnTo>
                    <a:pt x="579" y="290"/>
                  </a:lnTo>
                  <a:lnTo>
                    <a:pt x="578" y="291"/>
                  </a:lnTo>
                  <a:lnTo>
                    <a:pt x="578" y="292"/>
                  </a:lnTo>
                  <a:lnTo>
                    <a:pt x="578" y="293"/>
                  </a:lnTo>
                  <a:lnTo>
                    <a:pt x="577" y="294"/>
                  </a:lnTo>
                  <a:lnTo>
                    <a:pt x="577" y="295"/>
                  </a:lnTo>
                  <a:lnTo>
                    <a:pt x="577" y="295"/>
                  </a:lnTo>
                  <a:lnTo>
                    <a:pt x="577" y="296"/>
                  </a:lnTo>
                  <a:lnTo>
                    <a:pt x="576" y="296"/>
                  </a:lnTo>
                  <a:lnTo>
                    <a:pt x="576" y="297"/>
                  </a:lnTo>
                  <a:lnTo>
                    <a:pt x="576" y="298"/>
                  </a:lnTo>
                  <a:lnTo>
                    <a:pt x="575" y="299"/>
                  </a:lnTo>
                  <a:lnTo>
                    <a:pt x="575" y="300"/>
                  </a:lnTo>
                  <a:lnTo>
                    <a:pt x="575" y="301"/>
                  </a:lnTo>
                  <a:lnTo>
                    <a:pt x="574" y="303"/>
                  </a:lnTo>
                  <a:lnTo>
                    <a:pt x="574" y="304"/>
                  </a:lnTo>
                  <a:lnTo>
                    <a:pt x="573" y="305"/>
                  </a:lnTo>
                  <a:lnTo>
                    <a:pt x="573" y="306"/>
                  </a:lnTo>
                  <a:lnTo>
                    <a:pt x="574" y="306"/>
                  </a:lnTo>
                  <a:lnTo>
                    <a:pt x="574" y="306"/>
                  </a:lnTo>
                  <a:lnTo>
                    <a:pt x="572" y="307"/>
                  </a:lnTo>
                  <a:lnTo>
                    <a:pt x="572" y="308"/>
                  </a:lnTo>
                  <a:lnTo>
                    <a:pt x="571" y="309"/>
                  </a:lnTo>
                  <a:lnTo>
                    <a:pt x="571" y="309"/>
                  </a:lnTo>
                  <a:lnTo>
                    <a:pt x="570" y="310"/>
                  </a:lnTo>
                  <a:lnTo>
                    <a:pt x="570" y="310"/>
                  </a:lnTo>
                  <a:lnTo>
                    <a:pt x="569" y="311"/>
                  </a:lnTo>
                  <a:lnTo>
                    <a:pt x="568" y="312"/>
                  </a:lnTo>
                  <a:lnTo>
                    <a:pt x="568" y="313"/>
                  </a:lnTo>
                  <a:lnTo>
                    <a:pt x="567" y="313"/>
                  </a:lnTo>
                  <a:lnTo>
                    <a:pt x="565" y="314"/>
                  </a:lnTo>
                  <a:lnTo>
                    <a:pt x="565" y="314"/>
                  </a:lnTo>
                  <a:lnTo>
                    <a:pt x="564" y="315"/>
                  </a:lnTo>
                  <a:lnTo>
                    <a:pt x="564" y="315"/>
                  </a:lnTo>
                  <a:lnTo>
                    <a:pt x="563" y="316"/>
                  </a:lnTo>
                  <a:lnTo>
                    <a:pt x="563" y="316"/>
                  </a:lnTo>
                  <a:lnTo>
                    <a:pt x="562" y="316"/>
                  </a:lnTo>
                  <a:lnTo>
                    <a:pt x="561" y="316"/>
                  </a:lnTo>
                  <a:lnTo>
                    <a:pt x="561" y="316"/>
                  </a:lnTo>
                  <a:lnTo>
                    <a:pt x="560" y="317"/>
                  </a:lnTo>
                  <a:lnTo>
                    <a:pt x="560" y="317"/>
                  </a:lnTo>
                  <a:lnTo>
                    <a:pt x="559" y="317"/>
                  </a:lnTo>
                  <a:lnTo>
                    <a:pt x="559" y="317"/>
                  </a:lnTo>
                  <a:lnTo>
                    <a:pt x="558" y="317"/>
                  </a:lnTo>
                  <a:lnTo>
                    <a:pt x="558" y="317"/>
                  </a:lnTo>
                  <a:lnTo>
                    <a:pt x="557" y="317"/>
                  </a:lnTo>
                  <a:lnTo>
                    <a:pt x="557" y="317"/>
                  </a:lnTo>
                  <a:lnTo>
                    <a:pt x="557" y="317"/>
                  </a:lnTo>
                  <a:lnTo>
                    <a:pt x="556" y="318"/>
                  </a:lnTo>
                  <a:lnTo>
                    <a:pt x="556" y="318"/>
                  </a:lnTo>
                  <a:lnTo>
                    <a:pt x="556" y="318"/>
                  </a:lnTo>
                  <a:lnTo>
                    <a:pt x="556" y="319"/>
                  </a:lnTo>
                  <a:lnTo>
                    <a:pt x="555" y="319"/>
                  </a:lnTo>
                  <a:lnTo>
                    <a:pt x="555" y="319"/>
                  </a:lnTo>
                  <a:lnTo>
                    <a:pt x="555" y="321"/>
                  </a:lnTo>
                  <a:lnTo>
                    <a:pt x="555" y="321"/>
                  </a:lnTo>
                  <a:lnTo>
                    <a:pt x="555" y="321"/>
                  </a:lnTo>
                  <a:lnTo>
                    <a:pt x="555" y="322"/>
                  </a:lnTo>
                  <a:lnTo>
                    <a:pt x="555" y="322"/>
                  </a:lnTo>
                  <a:lnTo>
                    <a:pt x="555" y="323"/>
                  </a:lnTo>
                  <a:lnTo>
                    <a:pt x="555" y="323"/>
                  </a:lnTo>
                  <a:lnTo>
                    <a:pt x="555" y="323"/>
                  </a:lnTo>
                  <a:lnTo>
                    <a:pt x="555" y="324"/>
                  </a:lnTo>
                  <a:lnTo>
                    <a:pt x="556" y="324"/>
                  </a:lnTo>
                  <a:lnTo>
                    <a:pt x="556" y="324"/>
                  </a:lnTo>
                  <a:lnTo>
                    <a:pt x="556" y="324"/>
                  </a:lnTo>
                  <a:lnTo>
                    <a:pt x="556" y="325"/>
                  </a:lnTo>
                  <a:lnTo>
                    <a:pt x="556" y="325"/>
                  </a:lnTo>
                  <a:lnTo>
                    <a:pt x="556" y="325"/>
                  </a:lnTo>
                  <a:lnTo>
                    <a:pt x="556" y="325"/>
                  </a:lnTo>
                  <a:lnTo>
                    <a:pt x="555" y="326"/>
                  </a:lnTo>
                  <a:lnTo>
                    <a:pt x="555" y="326"/>
                  </a:lnTo>
                  <a:lnTo>
                    <a:pt x="555" y="326"/>
                  </a:lnTo>
                  <a:lnTo>
                    <a:pt x="554" y="326"/>
                  </a:lnTo>
                  <a:lnTo>
                    <a:pt x="554" y="326"/>
                  </a:lnTo>
                  <a:lnTo>
                    <a:pt x="554" y="326"/>
                  </a:lnTo>
                  <a:lnTo>
                    <a:pt x="553" y="326"/>
                  </a:lnTo>
                  <a:lnTo>
                    <a:pt x="553" y="326"/>
                  </a:lnTo>
                  <a:lnTo>
                    <a:pt x="553" y="326"/>
                  </a:lnTo>
                  <a:lnTo>
                    <a:pt x="553" y="326"/>
                  </a:lnTo>
                  <a:lnTo>
                    <a:pt x="553" y="325"/>
                  </a:lnTo>
                  <a:lnTo>
                    <a:pt x="552" y="325"/>
                  </a:lnTo>
                  <a:lnTo>
                    <a:pt x="552" y="325"/>
                  </a:lnTo>
                  <a:lnTo>
                    <a:pt x="552" y="325"/>
                  </a:lnTo>
                  <a:lnTo>
                    <a:pt x="552" y="324"/>
                  </a:lnTo>
                  <a:lnTo>
                    <a:pt x="552" y="324"/>
                  </a:lnTo>
                  <a:lnTo>
                    <a:pt x="552" y="324"/>
                  </a:lnTo>
                  <a:lnTo>
                    <a:pt x="552" y="323"/>
                  </a:lnTo>
                  <a:lnTo>
                    <a:pt x="552" y="323"/>
                  </a:lnTo>
                  <a:lnTo>
                    <a:pt x="552" y="323"/>
                  </a:lnTo>
                  <a:lnTo>
                    <a:pt x="552" y="322"/>
                  </a:lnTo>
                  <a:lnTo>
                    <a:pt x="552" y="322"/>
                  </a:lnTo>
                  <a:lnTo>
                    <a:pt x="552" y="321"/>
                  </a:lnTo>
                  <a:lnTo>
                    <a:pt x="552" y="321"/>
                  </a:lnTo>
                  <a:lnTo>
                    <a:pt x="552" y="319"/>
                  </a:lnTo>
                  <a:lnTo>
                    <a:pt x="552" y="318"/>
                  </a:lnTo>
                  <a:lnTo>
                    <a:pt x="552" y="318"/>
                  </a:lnTo>
                  <a:lnTo>
                    <a:pt x="552" y="317"/>
                  </a:lnTo>
                  <a:lnTo>
                    <a:pt x="552" y="316"/>
                  </a:lnTo>
                  <a:lnTo>
                    <a:pt x="552" y="316"/>
                  </a:lnTo>
                  <a:lnTo>
                    <a:pt x="552" y="315"/>
                  </a:lnTo>
                  <a:lnTo>
                    <a:pt x="553" y="314"/>
                  </a:lnTo>
                  <a:lnTo>
                    <a:pt x="553" y="314"/>
                  </a:lnTo>
                  <a:lnTo>
                    <a:pt x="553" y="313"/>
                  </a:lnTo>
                  <a:lnTo>
                    <a:pt x="553" y="313"/>
                  </a:lnTo>
                  <a:lnTo>
                    <a:pt x="554" y="312"/>
                  </a:lnTo>
                  <a:lnTo>
                    <a:pt x="554" y="312"/>
                  </a:lnTo>
                  <a:lnTo>
                    <a:pt x="554" y="312"/>
                  </a:lnTo>
                  <a:lnTo>
                    <a:pt x="555" y="311"/>
                  </a:lnTo>
                  <a:lnTo>
                    <a:pt x="555" y="311"/>
                  </a:lnTo>
                  <a:lnTo>
                    <a:pt x="555" y="311"/>
                  </a:lnTo>
                  <a:lnTo>
                    <a:pt x="555" y="310"/>
                  </a:lnTo>
                  <a:lnTo>
                    <a:pt x="556" y="310"/>
                  </a:lnTo>
                  <a:lnTo>
                    <a:pt x="556" y="310"/>
                  </a:lnTo>
                  <a:lnTo>
                    <a:pt x="556" y="310"/>
                  </a:lnTo>
                  <a:lnTo>
                    <a:pt x="556" y="309"/>
                  </a:lnTo>
                  <a:lnTo>
                    <a:pt x="556" y="309"/>
                  </a:lnTo>
                  <a:lnTo>
                    <a:pt x="556" y="309"/>
                  </a:lnTo>
                  <a:lnTo>
                    <a:pt x="556" y="309"/>
                  </a:lnTo>
                  <a:lnTo>
                    <a:pt x="556" y="308"/>
                  </a:lnTo>
                  <a:lnTo>
                    <a:pt x="556" y="308"/>
                  </a:lnTo>
                  <a:lnTo>
                    <a:pt x="556" y="308"/>
                  </a:lnTo>
                  <a:lnTo>
                    <a:pt x="556" y="308"/>
                  </a:lnTo>
                  <a:lnTo>
                    <a:pt x="556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4" y="307"/>
                  </a:lnTo>
                  <a:lnTo>
                    <a:pt x="554" y="307"/>
                  </a:lnTo>
                  <a:lnTo>
                    <a:pt x="554" y="307"/>
                  </a:lnTo>
                  <a:lnTo>
                    <a:pt x="554" y="307"/>
                  </a:lnTo>
                  <a:lnTo>
                    <a:pt x="553" y="308"/>
                  </a:lnTo>
                  <a:lnTo>
                    <a:pt x="553" y="308"/>
                  </a:lnTo>
                  <a:lnTo>
                    <a:pt x="553" y="308"/>
                  </a:lnTo>
                  <a:lnTo>
                    <a:pt x="552" y="308"/>
                  </a:lnTo>
                  <a:lnTo>
                    <a:pt x="552" y="308"/>
                  </a:lnTo>
                  <a:lnTo>
                    <a:pt x="552" y="309"/>
                  </a:lnTo>
                  <a:lnTo>
                    <a:pt x="551" y="309"/>
                  </a:lnTo>
                  <a:lnTo>
                    <a:pt x="551" y="309"/>
                  </a:lnTo>
                  <a:lnTo>
                    <a:pt x="551" y="309"/>
                  </a:lnTo>
                  <a:lnTo>
                    <a:pt x="550" y="309"/>
                  </a:lnTo>
                  <a:lnTo>
                    <a:pt x="550" y="309"/>
                  </a:lnTo>
                  <a:lnTo>
                    <a:pt x="550" y="309"/>
                  </a:lnTo>
                  <a:lnTo>
                    <a:pt x="549" y="309"/>
                  </a:lnTo>
                  <a:lnTo>
                    <a:pt x="549" y="309"/>
                  </a:lnTo>
                  <a:lnTo>
                    <a:pt x="549" y="309"/>
                  </a:lnTo>
                  <a:lnTo>
                    <a:pt x="547" y="309"/>
                  </a:lnTo>
                  <a:lnTo>
                    <a:pt x="547" y="309"/>
                  </a:lnTo>
                  <a:lnTo>
                    <a:pt x="547" y="309"/>
                  </a:lnTo>
                  <a:lnTo>
                    <a:pt x="547" y="308"/>
                  </a:lnTo>
                  <a:lnTo>
                    <a:pt x="546" y="308"/>
                  </a:lnTo>
                  <a:lnTo>
                    <a:pt x="546" y="308"/>
                  </a:lnTo>
                  <a:lnTo>
                    <a:pt x="546" y="308"/>
                  </a:lnTo>
                  <a:lnTo>
                    <a:pt x="545" y="308"/>
                  </a:lnTo>
                  <a:lnTo>
                    <a:pt x="545" y="308"/>
                  </a:lnTo>
                  <a:lnTo>
                    <a:pt x="545" y="308"/>
                  </a:lnTo>
                  <a:lnTo>
                    <a:pt x="544" y="308"/>
                  </a:lnTo>
                  <a:lnTo>
                    <a:pt x="544" y="308"/>
                  </a:lnTo>
                  <a:lnTo>
                    <a:pt x="543" y="307"/>
                  </a:lnTo>
                  <a:lnTo>
                    <a:pt x="543" y="307"/>
                  </a:lnTo>
                  <a:lnTo>
                    <a:pt x="543" y="307"/>
                  </a:lnTo>
                  <a:lnTo>
                    <a:pt x="542" y="307"/>
                  </a:lnTo>
                  <a:lnTo>
                    <a:pt x="542" y="307"/>
                  </a:lnTo>
                  <a:lnTo>
                    <a:pt x="542" y="307"/>
                  </a:lnTo>
                  <a:lnTo>
                    <a:pt x="541" y="307"/>
                  </a:lnTo>
                  <a:lnTo>
                    <a:pt x="541" y="307"/>
                  </a:lnTo>
                  <a:lnTo>
                    <a:pt x="541" y="307"/>
                  </a:lnTo>
                  <a:lnTo>
                    <a:pt x="541" y="307"/>
                  </a:lnTo>
                  <a:lnTo>
                    <a:pt x="540" y="307"/>
                  </a:lnTo>
                  <a:lnTo>
                    <a:pt x="540" y="306"/>
                  </a:lnTo>
                  <a:lnTo>
                    <a:pt x="540" y="306"/>
                  </a:lnTo>
                  <a:lnTo>
                    <a:pt x="540" y="306"/>
                  </a:lnTo>
                  <a:lnTo>
                    <a:pt x="540" y="306"/>
                  </a:lnTo>
                  <a:lnTo>
                    <a:pt x="540" y="305"/>
                  </a:lnTo>
                  <a:lnTo>
                    <a:pt x="540" y="305"/>
                  </a:lnTo>
                  <a:lnTo>
                    <a:pt x="540" y="305"/>
                  </a:lnTo>
                  <a:lnTo>
                    <a:pt x="540" y="304"/>
                  </a:lnTo>
                  <a:lnTo>
                    <a:pt x="540" y="304"/>
                  </a:lnTo>
                  <a:lnTo>
                    <a:pt x="540" y="304"/>
                  </a:lnTo>
                  <a:lnTo>
                    <a:pt x="540" y="303"/>
                  </a:lnTo>
                  <a:lnTo>
                    <a:pt x="541" y="303"/>
                  </a:lnTo>
                  <a:lnTo>
                    <a:pt x="541" y="301"/>
                  </a:lnTo>
                  <a:lnTo>
                    <a:pt x="541" y="301"/>
                  </a:lnTo>
                  <a:lnTo>
                    <a:pt x="541" y="300"/>
                  </a:lnTo>
                  <a:lnTo>
                    <a:pt x="541" y="300"/>
                  </a:lnTo>
                  <a:lnTo>
                    <a:pt x="542" y="299"/>
                  </a:lnTo>
                  <a:lnTo>
                    <a:pt x="542" y="299"/>
                  </a:lnTo>
                  <a:lnTo>
                    <a:pt x="542" y="298"/>
                  </a:lnTo>
                  <a:lnTo>
                    <a:pt x="543" y="297"/>
                  </a:lnTo>
                  <a:lnTo>
                    <a:pt x="543" y="297"/>
                  </a:lnTo>
                  <a:lnTo>
                    <a:pt x="543" y="296"/>
                  </a:lnTo>
                  <a:lnTo>
                    <a:pt x="543" y="296"/>
                  </a:lnTo>
                  <a:lnTo>
                    <a:pt x="543" y="295"/>
                  </a:lnTo>
                  <a:lnTo>
                    <a:pt x="543" y="295"/>
                  </a:lnTo>
                  <a:lnTo>
                    <a:pt x="544" y="294"/>
                  </a:lnTo>
                  <a:lnTo>
                    <a:pt x="544" y="294"/>
                  </a:lnTo>
                  <a:lnTo>
                    <a:pt x="543" y="293"/>
                  </a:lnTo>
                  <a:lnTo>
                    <a:pt x="543" y="293"/>
                  </a:lnTo>
                  <a:lnTo>
                    <a:pt x="543" y="292"/>
                  </a:lnTo>
                  <a:lnTo>
                    <a:pt x="543" y="292"/>
                  </a:lnTo>
                  <a:lnTo>
                    <a:pt x="543" y="291"/>
                  </a:lnTo>
                  <a:lnTo>
                    <a:pt x="542" y="291"/>
                  </a:lnTo>
                  <a:lnTo>
                    <a:pt x="542" y="290"/>
                  </a:lnTo>
                  <a:lnTo>
                    <a:pt x="542" y="290"/>
                  </a:lnTo>
                  <a:lnTo>
                    <a:pt x="542" y="289"/>
                  </a:lnTo>
                  <a:lnTo>
                    <a:pt x="541" y="289"/>
                  </a:lnTo>
                  <a:lnTo>
                    <a:pt x="541" y="288"/>
                  </a:lnTo>
                  <a:lnTo>
                    <a:pt x="541" y="288"/>
                  </a:lnTo>
                  <a:lnTo>
                    <a:pt x="541" y="288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39" y="287"/>
                  </a:lnTo>
                  <a:lnTo>
                    <a:pt x="539" y="287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8" y="286"/>
                  </a:lnTo>
                  <a:lnTo>
                    <a:pt x="538" y="286"/>
                  </a:lnTo>
                  <a:lnTo>
                    <a:pt x="538" y="286"/>
                  </a:lnTo>
                  <a:lnTo>
                    <a:pt x="538" y="286"/>
                  </a:lnTo>
                  <a:lnTo>
                    <a:pt x="537" y="286"/>
                  </a:lnTo>
                  <a:lnTo>
                    <a:pt x="537" y="286"/>
                  </a:lnTo>
                  <a:lnTo>
                    <a:pt x="536" y="286"/>
                  </a:lnTo>
                  <a:lnTo>
                    <a:pt x="536" y="287"/>
                  </a:lnTo>
                  <a:lnTo>
                    <a:pt x="535" y="287"/>
                  </a:lnTo>
                  <a:lnTo>
                    <a:pt x="535" y="287"/>
                  </a:lnTo>
                  <a:lnTo>
                    <a:pt x="535" y="287"/>
                  </a:lnTo>
                  <a:lnTo>
                    <a:pt x="534" y="287"/>
                  </a:lnTo>
                  <a:lnTo>
                    <a:pt x="534" y="288"/>
                  </a:lnTo>
                  <a:lnTo>
                    <a:pt x="533" y="288"/>
                  </a:lnTo>
                  <a:lnTo>
                    <a:pt x="533" y="288"/>
                  </a:lnTo>
                  <a:lnTo>
                    <a:pt x="533" y="289"/>
                  </a:lnTo>
                  <a:lnTo>
                    <a:pt x="532" y="289"/>
                  </a:lnTo>
                  <a:lnTo>
                    <a:pt x="532" y="290"/>
                  </a:lnTo>
                  <a:lnTo>
                    <a:pt x="532" y="290"/>
                  </a:lnTo>
                  <a:lnTo>
                    <a:pt x="531" y="290"/>
                  </a:lnTo>
                  <a:lnTo>
                    <a:pt x="531" y="291"/>
                  </a:lnTo>
                  <a:lnTo>
                    <a:pt x="531" y="291"/>
                  </a:lnTo>
                  <a:lnTo>
                    <a:pt x="531" y="292"/>
                  </a:lnTo>
                  <a:lnTo>
                    <a:pt x="530" y="292"/>
                  </a:lnTo>
                  <a:lnTo>
                    <a:pt x="530" y="293"/>
                  </a:lnTo>
                  <a:lnTo>
                    <a:pt x="530" y="293"/>
                  </a:lnTo>
                  <a:lnTo>
                    <a:pt x="528" y="293"/>
                  </a:lnTo>
                  <a:lnTo>
                    <a:pt x="528" y="294"/>
                  </a:lnTo>
                  <a:lnTo>
                    <a:pt x="528" y="294"/>
                  </a:lnTo>
                  <a:lnTo>
                    <a:pt x="527" y="295"/>
                  </a:lnTo>
                  <a:lnTo>
                    <a:pt x="527" y="295"/>
                  </a:lnTo>
                  <a:lnTo>
                    <a:pt x="527" y="296"/>
                  </a:lnTo>
                  <a:lnTo>
                    <a:pt x="526" y="296"/>
                  </a:lnTo>
                  <a:lnTo>
                    <a:pt x="526" y="296"/>
                  </a:lnTo>
                  <a:lnTo>
                    <a:pt x="525" y="297"/>
                  </a:lnTo>
                  <a:lnTo>
                    <a:pt x="525" y="297"/>
                  </a:lnTo>
                  <a:lnTo>
                    <a:pt x="525" y="297"/>
                  </a:lnTo>
                  <a:lnTo>
                    <a:pt x="524" y="298"/>
                  </a:lnTo>
                  <a:lnTo>
                    <a:pt x="524" y="298"/>
                  </a:lnTo>
                  <a:lnTo>
                    <a:pt x="524" y="298"/>
                  </a:lnTo>
                  <a:lnTo>
                    <a:pt x="523" y="299"/>
                  </a:lnTo>
                  <a:lnTo>
                    <a:pt x="523" y="299"/>
                  </a:lnTo>
                  <a:lnTo>
                    <a:pt x="523" y="300"/>
                  </a:lnTo>
                  <a:lnTo>
                    <a:pt x="523" y="300"/>
                  </a:lnTo>
                  <a:lnTo>
                    <a:pt x="523" y="301"/>
                  </a:lnTo>
                  <a:lnTo>
                    <a:pt x="523" y="301"/>
                  </a:lnTo>
                  <a:lnTo>
                    <a:pt x="522" y="303"/>
                  </a:lnTo>
                  <a:lnTo>
                    <a:pt x="522" y="303"/>
                  </a:lnTo>
                  <a:lnTo>
                    <a:pt x="522" y="304"/>
                  </a:lnTo>
                  <a:lnTo>
                    <a:pt x="522" y="305"/>
                  </a:lnTo>
                  <a:lnTo>
                    <a:pt x="522" y="306"/>
                  </a:lnTo>
                  <a:lnTo>
                    <a:pt x="522" y="307"/>
                  </a:lnTo>
                  <a:lnTo>
                    <a:pt x="522" y="308"/>
                  </a:lnTo>
                  <a:lnTo>
                    <a:pt x="522" y="308"/>
                  </a:lnTo>
                  <a:lnTo>
                    <a:pt x="522" y="309"/>
                  </a:lnTo>
                  <a:lnTo>
                    <a:pt x="522" y="310"/>
                  </a:lnTo>
                  <a:lnTo>
                    <a:pt x="522" y="311"/>
                  </a:lnTo>
                  <a:lnTo>
                    <a:pt x="522" y="312"/>
                  </a:lnTo>
                  <a:lnTo>
                    <a:pt x="522" y="313"/>
                  </a:lnTo>
                  <a:lnTo>
                    <a:pt x="523" y="314"/>
                  </a:lnTo>
                  <a:lnTo>
                    <a:pt x="523" y="314"/>
                  </a:lnTo>
                  <a:lnTo>
                    <a:pt x="523" y="315"/>
                  </a:lnTo>
                  <a:lnTo>
                    <a:pt x="523" y="316"/>
                  </a:lnTo>
                  <a:lnTo>
                    <a:pt x="523" y="317"/>
                  </a:lnTo>
                  <a:lnTo>
                    <a:pt x="523" y="317"/>
                  </a:lnTo>
                  <a:lnTo>
                    <a:pt x="523" y="318"/>
                  </a:lnTo>
                  <a:lnTo>
                    <a:pt x="524" y="318"/>
                  </a:lnTo>
                  <a:lnTo>
                    <a:pt x="524" y="318"/>
                  </a:lnTo>
                  <a:lnTo>
                    <a:pt x="524" y="319"/>
                  </a:lnTo>
                  <a:lnTo>
                    <a:pt x="524" y="319"/>
                  </a:lnTo>
                  <a:lnTo>
                    <a:pt x="524" y="319"/>
                  </a:lnTo>
                  <a:lnTo>
                    <a:pt x="524" y="319"/>
                  </a:lnTo>
                  <a:lnTo>
                    <a:pt x="524" y="319"/>
                  </a:lnTo>
                  <a:lnTo>
                    <a:pt x="524" y="321"/>
                  </a:lnTo>
                  <a:lnTo>
                    <a:pt x="524" y="321"/>
                  </a:lnTo>
                  <a:lnTo>
                    <a:pt x="524" y="321"/>
                  </a:lnTo>
                  <a:lnTo>
                    <a:pt x="524" y="321"/>
                  </a:lnTo>
                  <a:lnTo>
                    <a:pt x="525" y="322"/>
                  </a:lnTo>
                  <a:lnTo>
                    <a:pt x="525" y="322"/>
                  </a:lnTo>
                  <a:lnTo>
                    <a:pt x="525" y="323"/>
                  </a:lnTo>
                  <a:lnTo>
                    <a:pt x="526" y="323"/>
                  </a:lnTo>
                  <a:lnTo>
                    <a:pt x="526" y="323"/>
                  </a:lnTo>
                  <a:lnTo>
                    <a:pt x="527" y="324"/>
                  </a:lnTo>
                  <a:lnTo>
                    <a:pt x="527" y="324"/>
                  </a:lnTo>
                  <a:lnTo>
                    <a:pt x="527" y="324"/>
                  </a:lnTo>
                  <a:lnTo>
                    <a:pt x="527" y="325"/>
                  </a:lnTo>
                  <a:lnTo>
                    <a:pt x="528" y="325"/>
                  </a:lnTo>
                  <a:lnTo>
                    <a:pt x="528" y="325"/>
                  </a:lnTo>
                  <a:lnTo>
                    <a:pt x="528" y="326"/>
                  </a:lnTo>
                  <a:lnTo>
                    <a:pt x="528" y="326"/>
                  </a:lnTo>
                  <a:lnTo>
                    <a:pt x="528" y="326"/>
                  </a:lnTo>
                  <a:lnTo>
                    <a:pt x="528" y="327"/>
                  </a:lnTo>
                  <a:lnTo>
                    <a:pt x="528" y="327"/>
                  </a:lnTo>
                  <a:lnTo>
                    <a:pt x="528" y="328"/>
                  </a:lnTo>
                  <a:lnTo>
                    <a:pt x="528" y="328"/>
                  </a:lnTo>
                  <a:lnTo>
                    <a:pt x="528" y="329"/>
                  </a:lnTo>
                  <a:lnTo>
                    <a:pt x="528" y="329"/>
                  </a:lnTo>
                  <a:lnTo>
                    <a:pt x="528" y="330"/>
                  </a:lnTo>
                  <a:lnTo>
                    <a:pt x="528" y="330"/>
                  </a:lnTo>
                  <a:lnTo>
                    <a:pt x="528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1"/>
                  </a:lnTo>
                  <a:lnTo>
                    <a:pt x="526" y="331"/>
                  </a:lnTo>
                  <a:lnTo>
                    <a:pt x="526" y="331"/>
                  </a:lnTo>
                  <a:lnTo>
                    <a:pt x="526" y="331"/>
                  </a:lnTo>
                  <a:lnTo>
                    <a:pt x="526" y="331"/>
                  </a:lnTo>
                  <a:lnTo>
                    <a:pt x="525" y="332"/>
                  </a:lnTo>
                  <a:lnTo>
                    <a:pt x="525" y="332"/>
                  </a:lnTo>
                  <a:lnTo>
                    <a:pt x="525" y="332"/>
                  </a:lnTo>
                  <a:lnTo>
                    <a:pt x="524" y="333"/>
                  </a:lnTo>
                  <a:lnTo>
                    <a:pt x="524" y="333"/>
                  </a:lnTo>
                  <a:lnTo>
                    <a:pt x="524" y="334"/>
                  </a:lnTo>
                  <a:lnTo>
                    <a:pt x="523" y="335"/>
                  </a:lnTo>
                  <a:lnTo>
                    <a:pt x="523" y="335"/>
                  </a:lnTo>
                  <a:lnTo>
                    <a:pt x="522" y="336"/>
                  </a:lnTo>
                  <a:lnTo>
                    <a:pt x="522" y="336"/>
                  </a:lnTo>
                  <a:lnTo>
                    <a:pt x="521" y="337"/>
                  </a:lnTo>
                  <a:lnTo>
                    <a:pt x="521" y="339"/>
                  </a:lnTo>
                  <a:lnTo>
                    <a:pt x="520" y="339"/>
                  </a:lnTo>
                  <a:lnTo>
                    <a:pt x="520" y="340"/>
                  </a:lnTo>
                  <a:lnTo>
                    <a:pt x="519" y="340"/>
                  </a:lnTo>
                  <a:lnTo>
                    <a:pt x="519" y="340"/>
                  </a:lnTo>
                  <a:lnTo>
                    <a:pt x="518" y="341"/>
                  </a:lnTo>
                  <a:lnTo>
                    <a:pt x="518" y="341"/>
                  </a:lnTo>
                  <a:lnTo>
                    <a:pt x="517" y="341"/>
                  </a:lnTo>
                  <a:lnTo>
                    <a:pt x="517" y="342"/>
                  </a:lnTo>
                  <a:lnTo>
                    <a:pt x="516" y="342"/>
                  </a:lnTo>
                  <a:lnTo>
                    <a:pt x="516" y="342"/>
                  </a:lnTo>
                  <a:lnTo>
                    <a:pt x="515" y="343"/>
                  </a:lnTo>
                  <a:lnTo>
                    <a:pt x="515" y="343"/>
                  </a:lnTo>
                  <a:lnTo>
                    <a:pt x="514" y="343"/>
                  </a:lnTo>
                  <a:lnTo>
                    <a:pt x="513" y="344"/>
                  </a:lnTo>
                  <a:lnTo>
                    <a:pt x="513" y="344"/>
                  </a:lnTo>
                  <a:lnTo>
                    <a:pt x="512" y="344"/>
                  </a:lnTo>
                  <a:lnTo>
                    <a:pt x="512" y="345"/>
                  </a:lnTo>
                  <a:lnTo>
                    <a:pt x="510" y="345"/>
                  </a:lnTo>
                  <a:lnTo>
                    <a:pt x="510" y="345"/>
                  </a:lnTo>
                  <a:lnTo>
                    <a:pt x="509" y="345"/>
                  </a:lnTo>
                  <a:lnTo>
                    <a:pt x="509" y="345"/>
                  </a:lnTo>
                  <a:lnTo>
                    <a:pt x="509" y="345"/>
                  </a:lnTo>
                  <a:lnTo>
                    <a:pt x="508" y="345"/>
                  </a:lnTo>
                  <a:lnTo>
                    <a:pt x="508" y="345"/>
                  </a:lnTo>
                  <a:lnTo>
                    <a:pt x="507" y="344"/>
                  </a:lnTo>
                  <a:lnTo>
                    <a:pt x="507" y="344"/>
                  </a:lnTo>
                  <a:lnTo>
                    <a:pt x="506" y="344"/>
                  </a:lnTo>
                  <a:lnTo>
                    <a:pt x="506" y="343"/>
                  </a:lnTo>
                  <a:lnTo>
                    <a:pt x="506" y="343"/>
                  </a:lnTo>
                  <a:lnTo>
                    <a:pt x="505" y="342"/>
                  </a:lnTo>
                  <a:lnTo>
                    <a:pt x="505" y="342"/>
                  </a:lnTo>
                  <a:lnTo>
                    <a:pt x="505" y="341"/>
                  </a:lnTo>
                  <a:lnTo>
                    <a:pt x="504" y="341"/>
                  </a:lnTo>
                  <a:lnTo>
                    <a:pt x="504" y="340"/>
                  </a:lnTo>
                  <a:lnTo>
                    <a:pt x="504" y="340"/>
                  </a:lnTo>
                  <a:lnTo>
                    <a:pt x="504" y="339"/>
                  </a:lnTo>
                  <a:lnTo>
                    <a:pt x="504" y="339"/>
                  </a:lnTo>
                  <a:lnTo>
                    <a:pt x="504" y="337"/>
                  </a:lnTo>
                  <a:lnTo>
                    <a:pt x="504" y="337"/>
                  </a:lnTo>
                  <a:lnTo>
                    <a:pt x="504" y="336"/>
                  </a:lnTo>
                  <a:lnTo>
                    <a:pt x="504" y="336"/>
                  </a:lnTo>
                  <a:lnTo>
                    <a:pt x="503" y="335"/>
                  </a:lnTo>
                  <a:lnTo>
                    <a:pt x="503" y="335"/>
                  </a:lnTo>
                  <a:lnTo>
                    <a:pt x="503" y="334"/>
                  </a:lnTo>
                  <a:lnTo>
                    <a:pt x="503" y="334"/>
                  </a:lnTo>
                  <a:lnTo>
                    <a:pt x="503" y="334"/>
                  </a:lnTo>
                  <a:lnTo>
                    <a:pt x="503" y="333"/>
                  </a:lnTo>
                  <a:lnTo>
                    <a:pt x="503" y="333"/>
                  </a:lnTo>
                  <a:lnTo>
                    <a:pt x="502" y="333"/>
                  </a:lnTo>
                  <a:lnTo>
                    <a:pt x="502" y="332"/>
                  </a:lnTo>
                  <a:lnTo>
                    <a:pt x="502" y="332"/>
                  </a:lnTo>
                  <a:lnTo>
                    <a:pt x="502" y="332"/>
                  </a:lnTo>
                  <a:lnTo>
                    <a:pt x="502" y="331"/>
                  </a:lnTo>
                  <a:lnTo>
                    <a:pt x="502" y="331"/>
                  </a:lnTo>
                  <a:lnTo>
                    <a:pt x="502" y="331"/>
                  </a:lnTo>
                  <a:lnTo>
                    <a:pt x="501" y="330"/>
                  </a:lnTo>
                  <a:lnTo>
                    <a:pt x="501" y="330"/>
                  </a:lnTo>
                  <a:lnTo>
                    <a:pt x="501" y="329"/>
                  </a:lnTo>
                  <a:lnTo>
                    <a:pt x="501" y="329"/>
                  </a:lnTo>
                  <a:lnTo>
                    <a:pt x="501" y="329"/>
                  </a:lnTo>
                  <a:lnTo>
                    <a:pt x="500" y="328"/>
                  </a:lnTo>
                  <a:lnTo>
                    <a:pt x="500" y="328"/>
                  </a:lnTo>
                  <a:lnTo>
                    <a:pt x="500" y="327"/>
                  </a:lnTo>
                  <a:lnTo>
                    <a:pt x="500" y="327"/>
                  </a:lnTo>
                  <a:lnTo>
                    <a:pt x="500" y="327"/>
                  </a:lnTo>
                  <a:lnTo>
                    <a:pt x="499" y="327"/>
                  </a:lnTo>
                  <a:lnTo>
                    <a:pt x="499" y="326"/>
                  </a:lnTo>
                  <a:lnTo>
                    <a:pt x="499" y="326"/>
                  </a:lnTo>
                  <a:lnTo>
                    <a:pt x="499" y="326"/>
                  </a:lnTo>
                  <a:lnTo>
                    <a:pt x="498" y="326"/>
                  </a:lnTo>
                  <a:lnTo>
                    <a:pt x="498" y="326"/>
                  </a:lnTo>
                  <a:lnTo>
                    <a:pt x="497" y="326"/>
                  </a:lnTo>
                  <a:lnTo>
                    <a:pt x="496" y="326"/>
                  </a:lnTo>
                  <a:lnTo>
                    <a:pt x="495" y="326"/>
                  </a:lnTo>
                  <a:lnTo>
                    <a:pt x="494" y="327"/>
                  </a:lnTo>
                  <a:lnTo>
                    <a:pt x="492" y="327"/>
                  </a:lnTo>
                  <a:lnTo>
                    <a:pt x="491" y="327"/>
                  </a:lnTo>
                  <a:lnTo>
                    <a:pt x="490" y="328"/>
                  </a:lnTo>
                  <a:lnTo>
                    <a:pt x="489" y="328"/>
                  </a:lnTo>
                  <a:lnTo>
                    <a:pt x="488" y="328"/>
                  </a:lnTo>
                  <a:lnTo>
                    <a:pt x="487" y="329"/>
                  </a:lnTo>
                  <a:lnTo>
                    <a:pt x="486" y="329"/>
                  </a:lnTo>
                  <a:lnTo>
                    <a:pt x="485" y="330"/>
                  </a:lnTo>
                  <a:lnTo>
                    <a:pt x="484" y="331"/>
                  </a:lnTo>
                  <a:lnTo>
                    <a:pt x="484" y="331"/>
                  </a:lnTo>
                  <a:lnTo>
                    <a:pt x="484" y="332"/>
                  </a:lnTo>
                  <a:lnTo>
                    <a:pt x="483" y="332"/>
                  </a:lnTo>
                  <a:lnTo>
                    <a:pt x="483" y="333"/>
                  </a:lnTo>
                  <a:lnTo>
                    <a:pt x="483" y="333"/>
                  </a:lnTo>
                  <a:lnTo>
                    <a:pt x="483" y="333"/>
                  </a:lnTo>
                  <a:lnTo>
                    <a:pt x="482" y="334"/>
                  </a:lnTo>
                  <a:lnTo>
                    <a:pt x="482" y="334"/>
                  </a:lnTo>
                  <a:lnTo>
                    <a:pt x="482" y="335"/>
                  </a:lnTo>
                  <a:lnTo>
                    <a:pt x="482" y="335"/>
                  </a:lnTo>
                  <a:lnTo>
                    <a:pt x="481" y="336"/>
                  </a:lnTo>
                  <a:lnTo>
                    <a:pt x="481" y="336"/>
                  </a:lnTo>
                  <a:lnTo>
                    <a:pt x="481" y="336"/>
                  </a:lnTo>
                  <a:lnTo>
                    <a:pt x="481" y="337"/>
                  </a:lnTo>
                  <a:lnTo>
                    <a:pt x="480" y="337"/>
                  </a:lnTo>
                  <a:lnTo>
                    <a:pt x="480" y="339"/>
                  </a:lnTo>
                  <a:lnTo>
                    <a:pt x="480" y="339"/>
                  </a:lnTo>
                  <a:lnTo>
                    <a:pt x="479" y="340"/>
                  </a:lnTo>
                  <a:lnTo>
                    <a:pt x="479" y="340"/>
                  </a:lnTo>
                  <a:lnTo>
                    <a:pt x="479" y="341"/>
                  </a:lnTo>
                  <a:lnTo>
                    <a:pt x="478" y="342"/>
                  </a:lnTo>
                  <a:lnTo>
                    <a:pt x="478" y="342"/>
                  </a:lnTo>
                  <a:lnTo>
                    <a:pt x="478" y="343"/>
                  </a:lnTo>
                  <a:lnTo>
                    <a:pt x="477" y="343"/>
                  </a:lnTo>
                  <a:lnTo>
                    <a:pt x="477" y="344"/>
                  </a:lnTo>
                  <a:lnTo>
                    <a:pt x="476" y="344"/>
                  </a:lnTo>
                  <a:lnTo>
                    <a:pt x="476" y="345"/>
                  </a:lnTo>
                  <a:lnTo>
                    <a:pt x="474" y="345"/>
                  </a:lnTo>
                  <a:lnTo>
                    <a:pt x="474" y="345"/>
                  </a:lnTo>
                  <a:lnTo>
                    <a:pt x="473" y="346"/>
                  </a:lnTo>
                  <a:lnTo>
                    <a:pt x="472" y="346"/>
                  </a:lnTo>
                  <a:lnTo>
                    <a:pt x="471" y="346"/>
                  </a:lnTo>
                  <a:lnTo>
                    <a:pt x="471" y="346"/>
                  </a:lnTo>
                  <a:lnTo>
                    <a:pt x="470" y="346"/>
                  </a:lnTo>
                  <a:lnTo>
                    <a:pt x="470" y="346"/>
                  </a:lnTo>
                  <a:lnTo>
                    <a:pt x="470" y="346"/>
                  </a:lnTo>
                  <a:lnTo>
                    <a:pt x="469" y="346"/>
                  </a:lnTo>
                  <a:lnTo>
                    <a:pt x="469" y="346"/>
                  </a:lnTo>
                  <a:lnTo>
                    <a:pt x="469" y="346"/>
                  </a:lnTo>
                  <a:lnTo>
                    <a:pt x="469" y="347"/>
                  </a:lnTo>
                  <a:lnTo>
                    <a:pt x="469" y="347"/>
                  </a:lnTo>
                  <a:lnTo>
                    <a:pt x="469" y="347"/>
                  </a:lnTo>
                  <a:lnTo>
                    <a:pt x="469" y="347"/>
                  </a:lnTo>
                  <a:lnTo>
                    <a:pt x="469" y="348"/>
                  </a:lnTo>
                  <a:lnTo>
                    <a:pt x="469" y="348"/>
                  </a:lnTo>
                  <a:lnTo>
                    <a:pt x="469" y="348"/>
                  </a:lnTo>
                  <a:lnTo>
                    <a:pt x="469" y="349"/>
                  </a:lnTo>
                  <a:lnTo>
                    <a:pt x="469" y="349"/>
                  </a:lnTo>
                  <a:lnTo>
                    <a:pt x="469" y="349"/>
                  </a:lnTo>
                  <a:lnTo>
                    <a:pt x="469" y="350"/>
                  </a:lnTo>
                  <a:lnTo>
                    <a:pt x="469" y="350"/>
                  </a:lnTo>
                  <a:lnTo>
                    <a:pt x="469" y="351"/>
                  </a:lnTo>
                  <a:lnTo>
                    <a:pt x="469" y="351"/>
                  </a:lnTo>
                  <a:lnTo>
                    <a:pt x="470" y="352"/>
                  </a:lnTo>
                  <a:lnTo>
                    <a:pt x="470" y="352"/>
                  </a:lnTo>
                  <a:lnTo>
                    <a:pt x="470" y="353"/>
                  </a:lnTo>
                  <a:lnTo>
                    <a:pt x="469" y="353"/>
                  </a:lnTo>
                  <a:lnTo>
                    <a:pt x="469" y="354"/>
                  </a:lnTo>
                  <a:lnTo>
                    <a:pt x="469" y="355"/>
                  </a:lnTo>
                  <a:lnTo>
                    <a:pt x="469" y="355"/>
                  </a:lnTo>
                  <a:lnTo>
                    <a:pt x="468" y="357"/>
                  </a:lnTo>
                  <a:lnTo>
                    <a:pt x="468" y="357"/>
                  </a:lnTo>
                  <a:lnTo>
                    <a:pt x="467" y="358"/>
                  </a:lnTo>
                  <a:lnTo>
                    <a:pt x="467" y="358"/>
                  </a:lnTo>
                  <a:lnTo>
                    <a:pt x="466" y="359"/>
                  </a:lnTo>
                  <a:lnTo>
                    <a:pt x="465" y="359"/>
                  </a:lnTo>
                  <a:lnTo>
                    <a:pt x="464" y="360"/>
                  </a:lnTo>
                  <a:lnTo>
                    <a:pt x="464" y="360"/>
                  </a:lnTo>
                  <a:lnTo>
                    <a:pt x="463" y="360"/>
                  </a:lnTo>
                  <a:lnTo>
                    <a:pt x="463" y="361"/>
                  </a:lnTo>
                  <a:lnTo>
                    <a:pt x="462" y="361"/>
                  </a:lnTo>
                  <a:lnTo>
                    <a:pt x="461" y="361"/>
                  </a:lnTo>
                  <a:lnTo>
                    <a:pt x="461" y="361"/>
                  </a:lnTo>
                  <a:lnTo>
                    <a:pt x="460" y="361"/>
                  </a:lnTo>
                  <a:lnTo>
                    <a:pt x="460" y="362"/>
                  </a:lnTo>
                  <a:lnTo>
                    <a:pt x="459" y="362"/>
                  </a:lnTo>
                  <a:lnTo>
                    <a:pt x="459" y="362"/>
                  </a:lnTo>
                  <a:lnTo>
                    <a:pt x="459" y="362"/>
                  </a:lnTo>
                  <a:lnTo>
                    <a:pt x="458" y="362"/>
                  </a:lnTo>
                  <a:lnTo>
                    <a:pt x="458" y="361"/>
                  </a:lnTo>
                  <a:lnTo>
                    <a:pt x="456" y="361"/>
                  </a:lnTo>
                  <a:lnTo>
                    <a:pt x="456" y="361"/>
                  </a:lnTo>
                  <a:lnTo>
                    <a:pt x="455" y="361"/>
                  </a:lnTo>
                  <a:lnTo>
                    <a:pt x="455" y="361"/>
                  </a:lnTo>
                  <a:lnTo>
                    <a:pt x="455" y="361"/>
                  </a:lnTo>
                  <a:lnTo>
                    <a:pt x="454" y="361"/>
                  </a:lnTo>
                  <a:lnTo>
                    <a:pt x="454" y="360"/>
                  </a:lnTo>
                  <a:lnTo>
                    <a:pt x="453" y="360"/>
                  </a:lnTo>
                  <a:lnTo>
                    <a:pt x="453" y="360"/>
                  </a:lnTo>
                  <a:lnTo>
                    <a:pt x="452" y="360"/>
                  </a:lnTo>
                  <a:lnTo>
                    <a:pt x="452" y="359"/>
                  </a:lnTo>
                  <a:lnTo>
                    <a:pt x="451" y="359"/>
                  </a:lnTo>
                  <a:lnTo>
                    <a:pt x="451" y="359"/>
                  </a:lnTo>
                  <a:lnTo>
                    <a:pt x="450" y="358"/>
                  </a:lnTo>
                  <a:lnTo>
                    <a:pt x="450" y="358"/>
                  </a:lnTo>
                  <a:lnTo>
                    <a:pt x="449" y="358"/>
                  </a:lnTo>
                  <a:lnTo>
                    <a:pt x="449" y="357"/>
                  </a:lnTo>
                  <a:lnTo>
                    <a:pt x="448" y="357"/>
                  </a:lnTo>
                  <a:lnTo>
                    <a:pt x="447" y="355"/>
                  </a:lnTo>
                  <a:lnTo>
                    <a:pt x="447" y="355"/>
                  </a:lnTo>
                  <a:lnTo>
                    <a:pt x="446" y="355"/>
                  </a:lnTo>
                  <a:lnTo>
                    <a:pt x="445" y="354"/>
                  </a:lnTo>
                  <a:lnTo>
                    <a:pt x="444" y="354"/>
                  </a:lnTo>
                  <a:lnTo>
                    <a:pt x="444" y="354"/>
                  </a:lnTo>
                  <a:lnTo>
                    <a:pt x="443" y="354"/>
                  </a:lnTo>
                  <a:lnTo>
                    <a:pt x="442" y="353"/>
                  </a:lnTo>
                  <a:lnTo>
                    <a:pt x="441" y="353"/>
                  </a:lnTo>
                  <a:lnTo>
                    <a:pt x="441" y="353"/>
                  </a:lnTo>
                  <a:lnTo>
                    <a:pt x="440" y="352"/>
                  </a:lnTo>
                  <a:lnTo>
                    <a:pt x="438" y="352"/>
                  </a:lnTo>
                  <a:lnTo>
                    <a:pt x="438" y="352"/>
                  </a:lnTo>
                  <a:lnTo>
                    <a:pt x="437" y="352"/>
                  </a:lnTo>
                  <a:lnTo>
                    <a:pt x="437" y="351"/>
                  </a:lnTo>
                  <a:lnTo>
                    <a:pt x="437" y="351"/>
                  </a:lnTo>
                  <a:lnTo>
                    <a:pt x="436" y="351"/>
                  </a:lnTo>
                  <a:lnTo>
                    <a:pt x="436" y="351"/>
                  </a:lnTo>
                  <a:lnTo>
                    <a:pt x="436" y="351"/>
                  </a:lnTo>
                  <a:lnTo>
                    <a:pt x="435" y="350"/>
                  </a:lnTo>
                  <a:lnTo>
                    <a:pt x="435" y="350"/>
                  </a:lnTo>
                  <a:lnTo>
                    <a:pt x="435" y="350"/>
                  </a:lnTo>
                  <a:lnTo>
                    <a:pt x="434" y="350"/>
                  </a:lnTo>
                  <a:lnTo>
                    <a:pt x="434" y="349"/>
                  </a:lnTo>
                  <a:lnTo>
                    <a:pt x="434" y="349"/>
                  </a:lnTo>
                  <a:lnTo>
                    <a:pt x="434" y="349"/>
                  </a:lnTo>
                  <a:lnTo>
                    <a:pt x="433" y="348"/>
                  </a:lnTo>
                  <a:lnTo>
                    <a:pt x="433" y="348"/>
                  </a:lnTo>
                  <a:lnTo>
                    <a:pt x="433" y="347"/>
                  </a:lnTo>
                  <a:lnTo>
                    <a:pt x="433" y="346"/>
                  </a:lnTo>
                  <a:lnTo>
                    <a:pt x="433" y="346"/>
                  </a:lnTo>
                  <a:lnTo>
                    <a:pt x="433" y="345"/>
                  </a:lnTo>
                  <a:lnTo>
                    <a:pt x="433" y="344"/>
                  </a:lnTo>
                  <a:lnTo>
                    <a:pt x="433" y="343"/>
                  </a:lnTo>
                  <a:lnTo>
                    <a:pt x="433" y="342"/>
                  </a:lnTo>
                  <a:lnTo>
                    <a:pt x="433" y="342"/>
                  </a:lnTo>
                  <a:lnTo>
                    <a:pt x="433" y="341"/>
                  </a:lnTo>
                  <a:lnTo>
                    <a:pt x="433" y="340"/>
                  </a:lnTo>
                  <a:lnTo>
                    <a:pt x="433" y="339"/>
                  </a:lnTo>
                  <a:lnTo>
                    <a:pt x="433" y="337"/>
                  </a:lnTo>
                  <a:lnTo>
                    <a:pt x="433" y="337"/>
                  </a:lnTo>
                  <a:lnTo>
                    <a:pt x="434" y="336"/>
                  </a:lnTo>
                  <a:lnTo>
                    <a:pt x="434" y="336"/>
                  </a:lnTo>
                  <a:lnTo>
                    <a:pt x="434" y="335"/>
                  </a:lnTo>
                  <a:lnTo>
                    <a:pt x="435" y="335"/>
                  </a:lnTo>
                  <a:lnTo>
                    <a:pt x="435" y="335"/>
                  </a:lnTo>
                  <a:lnTo>
                    <a:pt x="436" y="335"/>
                  </a:lnTo>
                  <a:lnTo>
                    <a:pt x="436" y="335"/>
                  </a:lnTo>
                  <a:lnTo>
                    <a:pt x="437" y="335"/>
                  </a:lnTo>
                  <a:lnTo>
                    <a:pt x="437" y="335"/>
                  </a:lnTo>
                  <a:lnTo>
                    <a:pt x="437" y="334"/>
                  </a:lnTo>
                  <a:lnTo>
                    <a:pt x="438" y="334"/>
                  </a:lnTo>
                  <a:lnTo>
                    <a:pt x="438" y="334"/>
                  </a:lnTo>
                  <a:lnTo>
                    <a:pt x="440" y="334"/>
                  </a:lnTo>
                  <a:lnTo>
                    <a:pt x="440" y="334"/>
                  </a:lnTo>
                  <a:lnTo>
                    <a:pt x="440" y="334"/>
                  </a:lnTo>
                  <a:lnTo>
                    <a:pt x="441" y="334"/>
                  </a:lnTo>
                  <a:lnTo>
                    <a:pt x="441" y="333"/>
                  </a:lnTo>
                  <a:lnTo>
                    <a:pt x="442" y="333"/>
                  </a:lnTo>
                  <a:lnTo>
                    <a:pt x="442" y="333"/>
                  </a:lnTo>
                  <a:lnTo>
                    <a:pt x="443" y="333"/>
                  </a:lnTo>
                  <a:lnTo>
                    <a:pt x="444" y="333"/>
                  </a:lnTo>
                  <a:lnTo>
                    <a:pt x="444" y="332"/>
                  </a:lnTo>
                  <a:lnTo>
                    <a:pt x="445" y="332"/>
                  </a:lnTo>
                  <a:lnTo>
                    <a:pt x="445" y="332"/>
                  </a:lnTo>
                  <a:lnTo>
                    <a:pt x="446" y="332"/>
                  </a:lnTo>
                  <a:lnTo>
                    <a:pt x="446" y="332"/>
                  </a:lnTo>
                  <a:lnTo>
                    <a:pt x="446" y="331"/>
                  </a:lnTo>
                  <a:lnTo>
                    <a:pt x="447" y="331"/>
                  </a:lnTo>
                  <a:lnTo>
                    <a:pt x="447" y="331"/>
                  </a:lnTo>
                  <a:lnTo>
                    <a:pt x="447" y="331"/>
                  </a:lnTo>
                  <a:lnTo>
                    <a:pt x="447" y="331"/>
                  </a:lnTo>
                  <a:lnTo>
                    <a:pt x="447" y="330"/>
                  </a:lnTo>
                  <a:lnTo>
                    <a:pt x="447" y="330"/>
                  </a:lnTo>
                  <a:lnTo>
                    <a:pt x="448" y="330"/>
                  </a:lnTo>
                  <a:lnTo>
                    <a:pt x="448" y="329"/>
                  </a:lnTo>
                  <a:lnTo>
                    <a:pt x="448" y="329"/>
                  </a:lnTo>
                  <a:lnTo>
                    <a:pt x="447" y="329"/>
                  </a:lnTo>
                  <a:lnTo>
                    <a:pt x="447" y="328"/>
                  </a:lnTo>
                  <a:lnTo>
                    <a:pt x="447" y="328"/>
                  </a:lnTo>
                  <a:lnTo>
                    <a:pt x="447" y="328"/>
                  </a:lnTo>
                  <a:lnTo>
                    <a:pt x="447" y="327"/>
                  </a:lnTo>
                  <a:lnTo>
                    <a:pt x="447" y="327"/>
                  </a:lnTo>
                  <a:lnTo>
                    <a:pt x="447" y="327"/>
                  </a:lnTo>
                  <a:lnTo>
                    <a:pt x="446" y="326"/>
                  </a:lnTo>
                  <a:lnTo>
                    <a:pt x="446" y="326"/>
                  </a:lnTo>
                  <a:lnTo>
                    <a:pt x="446" y="326"/>
                  </a:lnTo>
                  <a:lnTo>
                    <a:pt x="446" y="326"/>
                  </a:lnTo>
                  <a:lnTo>
                    <a:pt x="445" y="326"/>
                  </a:lnTo>
                  <a:lnTo>
                    <a:pt x="445" y="325"/>
                  </a:lnTo>
                  <a:lnTo>
                    <a:pt x="445" y="325"/>
                  </a:lnTo>
                  <a:lnTo>
                    <a:pt x="444" y="325"/>
                  </a:lnTo>
                  <a:lnTo>
                    <a:pt x="444" y="325"/>
                  </a:lnTo>
                  <a:lnTo>
                    <a:pt x="444" y="325"/>
                  </a:lnTo>
                  <a:lnTo>
                    <a:pt x="443" y="326"/>
                  </a:lnTo>
                  <a:lnTo>
                    <a:pt x="443" y="326"/>
                  </a:lnTo>
                  <a:lnTo>
                    <a:pt x="443" y="326"/>
                  </a:lnTo>
                  <a:lnTo>
                    <a:pt x="442" y="326"/>
                  </a:lnTo>
                  <a:lnTo>
                    <a:pt x="442" y="326"/>
                  </a:lnTo>
                  <a:lnTo>
                    <a:pt x="442" y="327"/>
                  </a:lnTo>
                  <a:lnTo>
                    <a:pt x="441" y="327"/>
                  </a:lnTo>
                  <a:lnTo>
                    <a:pt x="441" y="328"/>
                  </a:lnTo>
                  <a:lnTo>
                    <a:pt x="441" y="328"/>
                  </a:lnTo>
                  <a:lnTo>
                    <a:pt x="441" y="328"/>
                  </a:lnTo>
                  <a:lnTo>
                    <a:pt x="440" y="329"/>
                  </a:lnTo>
                  <a:lnTo>
                    <a:pt x="440" y="329"/>
                  </a:lnTo>
                  <a:lnTo>
                    <a:pt x="440" y="329"/>
                  </a:lnTo>
                  <a:lnTo>
                    <a:pt x="438" y="330"/>
                  </a:lnTo>
                  <a:lnTo>
                    <a:pt x="438" y="330"/>
                  </a:lnTo>
                  <a:lnTo>
                    <a:pt x="438" y="330"/>
                  </a:lnTo>
                  <a:lnTo>
                    <a:pt x="437" y="330"/>
                  </a:lnTo>
                  <a:lnTo>
                    <a:pt x="437" y="331"/>
                  </a:lnTo>
                  <a:lnTo>
                    <a:pt x="437" y="331"/>
                  </a:lnTo>
                  <a:lnTo>
                    <a:pt x="437" y="331"/>
                  </a:lnTo>
                  <a:lnTo>
                    <a:pt x="436" y="331"/>
                  </a:lnTo>
                  <a:lnTo>
                    <a:pt x="436" y="331"/>
                  </a:lnTo>
                  <a:lnTo>
                    <a:pt x="436" y="332"/>
                  </a:lnTo>
                  <a:lnTo>
                    <a:pt x="436" y="332"/>
                  </a:lnTo>
                  <a:lnTo>
                    <a:pt x="435" y="332"/>
                  </a:lnTo>
                  <a:lnTo>
                    <a:pt x="435" y="332"/>
                  </a:lnTo>
                  <a:lnTo>
                    <a:pt x="435" y="332"/>
                  </a:lnTo>
                  <a:lnTo>
                    <a:pt x="435" y="332"/>
                  </a:lnTo>
                  <a:lnTo>
                    <a:pt x="434" y="332"/>
                  </a:lnTo>
                  <a:lnTo>
                    <a:pt x="434" y="332"/>
                  </a:lnTo>
                  <a:lnTo>
                    <a:pt x="434" y="332"/>
                  </a:lnTo>
                  <a:lnTo>
                    <a:pt x="433" y="332"/>
                  </a:lnTo>
                  <a:lnTo>
                    <a:pt x="433" y="332"/>
                  </a:lnTo>
                  <a:lnTo>
                    <a:pt x="432" y="332"/>
                  </a:lnTo>
                  <a:lnTo>
                    <a:pt x="432" y="332"/>
                  </a:lnTo>
                  <a:lnTo>
                    <a:pt x="432" y="332"/>
                  </a:lnTo>
                  <a:lnTo>
                    <a:pt x="431" y="332"/>
                  </a:lnTo>
                  <a:lnTo>
                    <a:pt x="431" y="332"/>
                  </a:lnTo>
                  <a:lnTo>
                    <a:pt x="431" y="332"/>
                  </a:lnTo>
                  <a:lnTo>
                    <a:pt x="431" y="332"/>
                  </a:lnTo>
                  <a:lnTo>
                    <a:pt x="431" y="332"/>
                  </a:lnTo>
                  <a:lnTo>
                    <a:pt x="430" y="332"/>
                  </a:lnTo>
                  <a:lnTo>
                    <a:pt x="430" y="331"/>
                  </a:lnTo>
                  <a:lnTo>
                    <a:pt x="430" y="331"/>
                  </a:lnTo>
                  <a:lnTo>
                    <a:pt x="430" y="331"/>
                  </a:lnTo>
                  <a:lnTo>
                    <a:pt x="430" y="331"/>
                  </a:lnTo>
                  <a:lnTo>
                    <a:pt x="430" y="330"/>
                  </a:lnTo>
                  <a:lnTo>
                    <a:pt x="430" y="330"/>
                  </a:lnTo>
                  <a:lnTo>
                    <a:pt x="429" y="330"/>
                  </a:lnTo>
                  <a:lnTo>
                    <a:pt x="429" y="329"/>
                  </a:lnTo>
                  <a:lnTo>
                    <a:pt x="429" y="329"/>
                  </a:lnTo>
                  <a:lnTo>
                    <a:pt x="429" y="329"/>
                  </a:lnTo>
                  <a:lnTo>
                    <a:pt x="429" y="328"/>
                  </a:lnTo>
                  <a:lnTo>
                    <a:pt x="428" y="328"/>
                  </a:lnTo>
                  <a:lnTo>
                    <a:pt x="428" y="327"/>
                  </a:lnTo>
                  <a:lnTo>
                    <a:pt x="428" y="327"/>
                  </a:lnTo>
                  <a:lnTo>
                    <a:pt x="428" y="327"/>
                  </a:lnTo>
                  <a:lnTo>
                    <a:pt x="428" y="326"/>
                  </a:lnTo>
                  <a:lnTo>
                    <a:pt x="428" y="326"/>
                  </a:lnTo>
                  <a:lnTo>
                    <a:pt x="427" y="326"/>
                  </a:lnTo>
                  <a:lnTo>
                    <a:pt x="427" y="325"/>
                  </a:lnTo>
                  <a:lnTo>
                    <a:pt x="427" y="325"/>
                  </a:lnTo>
                  <a:lnTo>
                    <a:pt x="427" y="325"/>
                  </a:lnTo>
                  <a:lnTo>
                    <a:pt x="427" y="325"/>
                  </a:lnTo>
                  <a:lnTo>
                    <a:pt x="427" y="324"/>
                  </a:lnTo>
                  <a:lnTo>
                    <a:pt x="427" y="324"/>
                  </a:lnTo>
                  <a:lnTo>
                    <a:pt x="427" y="324"/>
                  </a:lnTo>
                  <a:lnTo>
                    <a:pt x="427" y="323"/>
                  </a:lnTo>
                  <a:lnTo>
                    <a:pt x="427" y="323"/>
                  </a:lnTo>
                  <a:lnTo>
                    <a:pt x="427" y="323"/>
                  </a:lnTo>
                  <a:lnTo>
                    <a:pt x="427" y="322"/>
                  </a:lnTo>
                  <a:lnTo>
                    <a:pt x="427" y="322"/>
                  </a:lnTo>
                  <a:lnTo>
                    <a:pt x="427" y="321"/>
                  </a:lnTo>
                  <a:lnTo>
                    <a:pt x="428" y="321"/>
                  </a:lnTo>
                  <a:lnTo>
                    <a:pt x="428" y="319"/>
                  </a:lnTo>
                  <a:lnTo>
                    <a:pt x="428" y="319"/>
                  </a:lnTo>
                  <a:lnTo>
                    <a:pt x="428" y="319"/>
                  </a:lnTo>
                  <a:lnTo>
                    <a:pt x="429" y="318"/>
                  </a:lnTo>
                  <a:lnTo>
                    <a:pt x="429" y="318"/>
                  </a:lnTo>
                  <a:lnTo>
                    <a:pt x="429" y="318"/>
                  </a:lnTo>
                  <a:lnTo>
                    <a:pt x="430" y="317"/>
                  </a:lnTo>
                  <a:lnTo>
                    <a:pt x="430" y="317"/>
                  </a:lnTo>
                  <a:lnTo>
                    <a:pt x="430" y="317"/>
                  </a:lnTo>
                  <a:lnTo>
                    <a:pt x="431" y="316"/>
                  </a:lnTo>
                  <a:lnTo>
                    <a:pt x="431" y="316"/>
                  </a:lnTo>
                  <a:lnTo>
                    <a:pt x="431" y="315"/>
                  </a:lnTo>
                  <a:lnTo>
                    <a:pt x="431" y="315"/>
                  </a:lnTo>
                  <a:lnTo>
                    <a:pt x="432" y="315"/>
                  </a:lnTo>
                  <a:lnTo>
                    <a:pt x="432" y="314"/>
                  </a:lnTo>
                  <a:lnTo>
                    <a:pt x="432" y="314"/>
                  </a:lnTo>
                  <a:lnTo>
                    <a:pt x="432" y="313"/>
                  </a:lnTo>
                  <a:lnTo>
                    <a:pt x="432" y="313"/>
                  </a:lnTo>
                  <a:lnTo>
                    <a:pt x="432" y="313"/>
                  </a:lnTo>
                  <a:lnTo>
                    <a:pt x="432" y="312"/>
                  </a:lnTo>
                  <a:lnTo>
                    <a:pt x="432" y="312"/>
                  </a:lnTo>
                  <a:lnTo>
                    <a:pt x="432" y="312"/>
                  </a:lnTo>
                  <a:lnTo>
                    <a:pt x="432" y="311"/>
                  </a:lnTo>
                  <a:lnTo>
                    <a:pt x="432" y="311"/>
                  </a:lnTo>
                  <a:lnTo>
                    <a:pt x="431" y="311"/>
                  </a:lnTo>
                  <a:lnTo>
                    <a:pt x="431" y="311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0" y="310"/>
                  </a:lnTo>
                  <a:lnTo>
                    <a:pt x="430" y="310"/>
                  </a:lnTo>
                  <a:lnTo>
                    <a:pt x="430" y="310"/>
                  </a:lnTo>
                  <a:lnTo>
                    <a:pt x="430" y="309"/>
                  </a:lnTo>
                  <a:lnTo>
                    <a:pt x="430" y="309"/>
                  </a:lnTo>
                  <a:lnTo>
                    <a:pt x="430" y="309"/>
                  </a:lnTo>
                  <a:lnTo>
                    <a:pt x="429" y="309"/>
                  </a:lnTo>
                  <a:lnTo>
                    <a:pt x="429" y="310"/>
                  </a:lnTo>
                  <a:lnTo>
                    <a:pt x="429" y="310"/>
                  </a:lnTo>
                  <a:lnTo>
                    <a:pt x="428" y="310"/>
                  </a:lnTo>
                  <a:lnTo>
                    <a:pt x="428" y="310"/>
                  </a:lnTo>
                  <a:lnTo>
                    <a:pt x="428" y="310"/>
                  </a:lnTo>
                  <a:lnTo>
                    <a:pt x="427" y="311"/>
                  </a:lnTo>
                  <a:lnTo>
                    <a:pt x="427" y="311"/>
                  </a:lnTo>
                  <a:lnTo>
                    <a:pt x="427" y="312"/>
                  </a:lnTo>
                  <a:lnTo>
                    <a:pt x="427" y="312"/>
                  </a:lnTo>
                  <a:lnTo>
                    <a:pt x="426" y="312"/>
                  </a:lnTo>
                  <a:lnTo>
                    <a:pt x="426" y="313"/>
                  </a:lnTo>
                  <a:lnTo>
                    <a:pt x="426" y="313"/>
                  </a:lnTo>
                  <a:lnTo>
                    <a:pt x="426" y="314"/>
                  </a:lnTo>
                  <a:lnTo>
                    <a:pt x="425" y="315"/>
                  </a:lnTo>
                  <a:lnTo>
                    <a:pt x="425" y="315"/>
                  </a:lnTo>
                  <a:lnTo>
                    <a:pt x="425" y="316"/>
                  </a:lnTo>
                  <a:lnTo>
                    <a:pt x="425" y="317"/>
                  </a:lnTo>
                  <a:lnTo>
                    <a:pt x="425" y="317"/>
                  </a:lnTo>
                  <a:lnTo>
                    <a:pt x="425" y="318"/>
                  </a:lnTo>
                  <a:lnTo>
                    <a:pt x="425" y="319"/>
                  </a:lnTo>
                  <a:lnTo>
                    <a:pt x="425" y="321"/>
                  </a:lnTo>
                  <a:lnTo>
                    <a:pt x="425" y="321"/>
                  </a:lnTo>
                  <a:lnTo>
                    <a:pt x="425" y="322"/>
                  </a:lnTo>
                  <a:lnTo>
                    <a:pt x="425" y="323"/>
                  </a:lnTo>
                  <a:lnTo>
                    <a:pt x="425" y="324"/>
                  </a:lnTo>
                  <a:lnTo>
                    <a:pt x="425" y="325"/>
                  </a:lnTo>
                  <a:lnTo>
                    <a:pt x="425" y="326"/>
                  </a:lnTo>
                  <a:lnTo>
                    <a:pt x="426" y="326"/>
                  </a:lnTo>
                  <a:lnTo>
                    <a:pt x="426" y="327"/>
                  </a:lnTo>
                  <a:lnTo>
                    <a:pt x="426" y="328"/>
                  </a:lnTo>
                  <a:lnTo>
                    <a:pt x="426" y="328"/>
                  </a:lnTo>
                  <a:lnTo>
                    <a:pt x="427" y="329"/>
                  </a:lnTo>
                  <a:lnTo>
                    <a:pt x="427" y="330"/>
                  </a:lnTo>
                  <a:lnTo>
                    <a:pt x="427" y="331"/>
                  </a:lnTo>
                  <a:lnTo>
                    <a:pt x="428" y="332"/>
                  </a:lnTo>
                  <a:lnTo>
                    <a:pt x="428" y="333"/>
                  </a:lnTo>
                  <a:lnTo>
                    <a:pt x="428" y="334"/>
                  </a:lnTo>
                  <a:lnTo>
                    <a:pt x="429" y="335"/>
                  </a:lnTo>
                  <a:lnTo>
                    <a:pt x="429" y="336"/>
                  </a:lnTo>
                  <a:lnTo>
                    <a:pt x="429" y="339"/>
                  </a:lnTo>
                  <a:lnTo>
                    <a:pt x="430" y="340"/>
                  </a:lnTo>
                  <a:lnTo>
                    <a:pt x="430" y="341"/>
                  </a:lnTo>
                  <a:lnTo>
                    <a:pt x="430" y="342"/>
                  </a:lnTo>
                  <a:lnTo>
                    <a:pt x="430" y="343"/>
                  </a:lnTo>
                  <a:lnTo>
                    <a:pt x="430" y="345"/>
                  </a:lnTo>
                  <a:lnTo>
                    <a:pt x="430" y="346"/>
                  </a:lnTo>
                  <a:lnTo>
                    <a:pt x="431" y="347"/>
                  </a:lnTo>
                  <a:lnTo>
                    <a:pt x="431" y="348"/>
                  </a:lnTo>
                  <a:lnTo>
                    <a:pt x="431" y="349"/>
                  </a:lnTo>
                  <a:lnTo>
                    <a:pt x="431" y="350"/>
                  </a:lnTo>
                  <a:lnTo>
                    <a:pt x="431" y="350"/>
                  </a:lnTo>
                  <a:lnTo>
                    <a:pt x="431" y="351"/>
                  </a:lnTo>
                  <a:lnTo>
                    <a:pt x="432" y="352"/>
                  </a:lnTo>
                  <a:lnTo>
                    <a:pt x="432" y="353"/>
                  </a:lnTo>
                  <a:lnTo>
                    <a:pt x="432" y="353"/>
                  </a:lnTo>
                  <a:lnTo>
                    <a:pt x="432" y="354"/>
                  </a:lnTo>
                  <a:lnTo>
                    <a:pt x="433" y="355"/>
                  </a:lnTo>
                  <a:lnTo>
                    <a:pt x="433" y="355"/>
                  </a:lnTo>
                  <a:lnTo>
                    <a:pt x="433" y="357"/>
                  </a:lnTo>
                  <a:lnTo>
                    <a:pt x="433" y="358"/>
                  </a:lnTo>
                  <a:lnTo>
                    <a:pt x="433" y="358"/>
                  </a:lnTo>
                  <a:lnTo>
                    <a:pt x="433" y="359"/>
                  </a:lnTo>
                  <a:lnTo>
                    <a:pt x="433" y="360"/>
                  </a:lnTo>
                  <a:lnTo>
                    <a:pt x="433" y="360"/>
                  </a:lnTo>
                  <a:lnTo>
                    <a:pt x="433" y="361"/>
                  </a:lnTo>
                  <a:lnTo>
                    <a:pt x="433" y="361"/>
                  </a:lnTo>
                  <a:lnTo>
                    <a:pt x="433" y="362"/>
                  </a:lnTo>
                  <a:lnTo>
                    <a:pt x="432" y="362"/>
                  </a:lnTo>
                  <a:lnTo>
                    <a:pt x="432" y="363"/>
                  </a:lnTo>
                  <a:lnTo>
                    <a:pt x="432" y="363"/>
                  </a:lnTo>
                  <a:lnTo>
                    <a:pt x="432" y="364"/>
                  </a:lnTo>
                  <a:lnTo>
                    <a:pt x="432" y="364"/>
                  </a:lnTo>
                  <a:lnTo>
                    <a:pt x="431" y="364"/>
                  </a:lnTo>
                  <a:lnTo>
                    <a:pt x="431" y="365"/>
                  </a:lnTo>
                  <a:lnTo>
                    <a:pt x="431" y="365"/>
                  </a:lnTo>
                  <a:lnTo>
                    <a:pt x="431" y="365"/>
                  </a:lnTo>
                  <a:lnTo>
                    <a:pt x="430" y="366"/>
                  </a:lnTo>
                  <a:lnTo>
                    <a:pt x="430" y="366"/>
                  </a:lnTo>
                  <a:lnTo>
                    <a:pt x="429" y="367"/>
                  </a:lnTo>
                  <a:lnTo>
                    <a:pt x="429" y="367"/>
                  </a:lnTo>
                  <a:lnTo>
                    <a:pt x="428" y="368"/>
                  </a:lnTo>
                  <a:lnTo>
                    <a:pt x="427" y="368"/>
                  </a:lnTo>
                  <a:lnTo>
                    <a:pt x="427" y="368"/>
                  </a:lnTo>
                  <a:lnTo>
                    <a:pt x="426" y="368"/>
                  </a:lnTo>
                  <a:lnTo>
                    <a:pt x="426" y="369"/>
                  </a:lnTo>
                  <a:lnTo>
                    <a:pt x="425" y="369"/>
                  </a:lnTo>
                  <a:lnTo>
                    <a:pt x="424" y="369"/>
                  </a:lnTo>
                  <a:lnTo>
                    <a:pt x="424" y="369"/>
                  </a:lnTo>
                  <a:lnTo>
                    <a:pt x="423" y="370"/>
                  </a:lnTo>
                  <a:lnTo>
                    <a:pt x="423" y="370"/>
                  </a:lnTo>
                  <a:lnTo>
                    <a:pt x="422" y="370"/>
                  </a:lnTo>
                  <a:lnTo>
                    <a:pt x="420" y="370"/>
                  </a:lnTo>
                  <a:lnTo>
                    <a:pt x="419" y="370"/>
                  </a:lnTo>
                  <a:lnTo>
                    <a:pt x="419" y="371"/>
                  </a:lnTo>
                  <a:lnTo>
                    <a:pt x="418" y="371"/>
                  </a:lnTo>
                  <a:lnTo>
                    <a:pt x="417" y="371"/>
                  </a:lnTo>
                  <a:lnTo>
                    <a:pt x="417" y="371"/>
                  </a:lnTo>
                  <a:lnTo>
                    <a:pt x="416" y="371"/>
                  </a:lnTo>
                  <a:lnTo>
                    <a:pt x="415" y="371"/>
                  </a:lnTo>
                  <a:lnTo>
                    <a:pt x="414" y="371"/>
                  </a:lnTo>
                  <a:lnTo>
                    <a:pt x="414" y="372"/>
                  </a:lnTo>
                  <a:lnTo>
                    <a:pt x="413" y="372"/>
                  </a:lnTo>
                  <a:lnTo>
                    <a:pt x="412" y="372"/>
                  </a:lnTo>
                  <a:lnTo>
                    <a:pt x="411" y="372"/>
                  </a:lnTo>
                  <a:lnTo>
                    <a:pt x="411" y="372"/>
                  </a:lnTo>
                  <a:lnTo>
                    <a:pt x="410" y="372"/>
                  </a:lnTo>
                  <a:lnTo>
                    <a:pt x="409" y="372"/>
                  </a:lnTo>
                  <a:lnTo>
                    <a:pt x="409" y="372"/>
                  </a:lnTo>
                  <a:lnTo>
                    <a:pt x="408" y="371"/>
                  </a:lnTo>
                  <a:lnTo>
                    <a:pt x="407" y="371"/>
                  </a:lnTo>
                  <a:lnTo>
                    <a:pt x="407" y="371"/>
                  </a:lnTo>
                  <a:lnTo>
                    <a:pt x="406" y="371"/>
                  </a:lnTo>
                  <a:lnTo>
                    <a:pt x="406" y="371"/>
                  </a:lnTo>
                  <a:lnTo>
                    <a:pt x="405" y="370"/>
                  </a:lnTo>
                  <a:lnTo>
                    <a:pt x="404" y="370"/>
                  </a:lnTo>
                  <a:lnTo>
                    <a:pt x="404" y="370"/>
                  </a:lnTo>
                  <a:lnTo>
                    <a:pt x="402" y="369"/>
                  </a:lnTo>
                  <a:lnTo>
                    <a:pt x="401" y="369"/>
                  </a:lnTo>
                  <a:lnTo>
                    <a:pt x="401" y="369"/>
                  </a:lnTo>
                  <a:lnTo>
                    <a:pt x="400" y="368"/>
                  </a:lnTo>
                  <a:lnTo>
                    <a:pt x="400" y="368"/>
                  </a:lnTo>
                  <a:lnTo>
                    <a:pt x="399" y="367"/>
                  </a:lnTo>
                  <a:lnTo>
                    <a:pt x="399" y="367"/>
                  </a:lnTo>
                  <a:lnTo>
                    <a:pt x="399" y="366"/>
                  </a:lnTo>
                  <a:lnTo>
                    <a:pt x="398" y="366"/>
                  </a:lnTo>
                  <a:lnTo>
                    <a:pt x="398" y="366"/>
                  </a:lnTo>
                  <a:lnTo>
                    <a:pt x="398" y="365"/>
                  </a:lnTo>
                  <a:lnTo>
                    <a:pt x="398" y="365"/>
                  </a:lnTo>
                  <a:lnTo>
                    <a:pt x="398" y="364"/>
                  </a:lnTo>
                  <a:lnTo>
                    <a:pt x="398" y="364"/>
                  </a:lnTo>
                  <a:lnTo>
                    <a:pt x="398" y="363"/>
                  </a:lnTo>
                  <a:lnTo>
                    <a:pt x="398" y="362"/>
                  </a:lnTo>
                  <a:lnTo>
                    <a:pt x="398" y="362"/>
                  </a:lnTo>
                  <a:lnTo>
                    <a:pt x="399" y="361"/>
                  </a:lnTo>
                  <a:lnTo>
                    <a:pt x="399" y="361"/>
                  </a:lnTo>
                  <a:lnTo>
                    <a:pt x="399" y="360"/>
                  </a:lnTo>
                  <a:lnTo>
                    <a:pt x="399" y="359"/>
                  </a:lnTo>
                  <a:lnTo>
                    <a:pt x="400" y="359"/>
                  </a:lnTo>
                  <a:lnTo>
                    <a:pt x="400" y="358"/>
                  </a:lnTo>
                  <a:lnTo>
                    <a:pt x="400" y="358"/>
                  </a:lnTo>
                  <a:lnTo>
                    <a:pt x="400" y="357"/>
                  </a:lnTo>
                  <a:lnTo>
                    <a:pt x="401" y="357"/>
                  </a:lnTo>
                  <a:lnTo>
                    <a:pt x="401" y="355"/>
                  </a:lnTo>
                  <a:lnTo>
                    <a:pt x="401" y="355"/>
                  </a:lnTo>
                  <a:lnTo>
                    <a:pt x="401" y="355"/>
                  </a:lnTo>
                  <a:lnTo>
                    <a:pt x="401" y="354"/>
                  </a:lnTo>
                  <a:lnTo>
                    <a:pt x="402" y="354"/>
                  </a:lnTo>
                  <a:lnTo>
                    <a:pt x="402" y="353"/>
                  </a:lnTo>
                  <a:lnTo>
                    <a:pt x="402" y="353"/>
                  </a:lnTo>
                  <a:lnTo>
                    <a:pt x="402" y="352"/>
                  </a:lnTo>
                  <a:lnTo>
                    <a:pt x="402" y="352"/>
                  </a:lnTo>
                  <a:lnTo>
                    <a:pt x="402" y="351"/>
                  </a:lnTo>
                  <a:lnTo>
                    <a:pt x="402" y="351"/>
                  </a:lnTo>
                  <a:lnTo>
                    <a:pt x="402" y="350"/>
                  </a:lnTo>
                  <a:lnTo>
                    <a:pt x="402" y="350"/>
                  </a:lnTo>
                  <a:lnTo>
                    <a:pt x="402" y="350"/>
                  </a:lnTo>
                  <a:lnTo>
                    <a:pt x="402" y="349"/>
                  </a:lnTo>
                  <a:lnTo>
                    <a:pt x="402" y="349"/>
                  </a:lnTo>
                  <a:lnTo>
                    <a:pt x="402" y="348"/>
                  </a:lnTo>
                  <a:lnTo>
                    <a:pt x="402" y="348"/>
                  </a:lnTo>
                  <a:lnTo>
                    <a:pt x="401" y="348"/>
                  </a:lnTo>
                  <a:lnTo>
                    <a:pt x="401" y="348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0" y="346"/>
                  </a:lnTo>
                  <a:lnTo>
                    <a:pt x="400" y="346"/>
                  </a:lnTo>
                  <a:lnTo>
                    <a:pt x="400" y="346"/>
                  </a:lnTo>
                  <a:lnTo>
                    <a:pt x="400" y="346"/>
                  </a:lnTo>
                  <a:lnTo>
                    <a:pt x="399" y="347"/>
                  </a:lnTo>
                  <a:lnTo>
                    <a:pt x="399" y="347"/>
                  </a:lnTo>
                  <a:lnTo>
                    <a:pt x="399" y="347"/>
                  </a:lnTo>
                  <a:lnTo>
                    <a:pt x="398" y="347"/>
                  </a:lnTo>
                  <a:lnTo>
                    <a:pt x="398" y="347"/>
                  </a:lnTo>
                  <a:lnTo>
                    <a:pt x="398" y="347"/>
                  </a:lnTo>
                  <a:lnTo>
                    <a:pt x="398" y="347"/>
                  </a:lnTo>
                  <a:lnTo>
                    <a:pt x="398" y="347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9"/>
                  </a:lnTo>
                  <a:lnTo>
                    <a:pt x="398" y="349"/>
                  </a:lnTo>
                  <a:lnTo>
                    <a:pt x="398" y="349"/>
                  </a:lnTo>
                  <a:lnTo>
                    <a:pt x="398" y="349"/>
                  </a:lnTo>
                  <a:lnTo>
                    <a:pt x="398" y="350"/>
                  </a:lnTo>
                  <a:lnTo>
                    <a:pt x="399" y="350"/>
                  </a:lnTo>
                  <a:lnTo>
                    <a:pt x="399" y="350"/>
                  </a:lnTo>
                  <a:lnTo>
                    <a:pt x="399" y="350"/>
                  </a:lnTo>
                  <a:lnTo>
                    <a:pt x="399" y="351"/>
                  </a:lnTo>
                  <a:lnTo>
                    <a:pt x="399" y="351"/>
                  </a:lnTo>
                  <a:lnTo>
                    <a:pt x="399" y="351"/>
                  </a:lnTo>
                  <a:lnTo>
                    <a:pt x="399" y="352"/>
                  </a:lnTo>
                  <a:lnTo>
                    <a:pt x="399" y="352"/>
                  </a:lnTo>
                  <a:lnTo>
                    <a:pt x="399" y="352"/>
                  </a:lnTo>
                  <a:lnTo>
                    <a:pt x="400" y="353"/>
                  </a:lnTo>
                  <a:lnTo>
                    <a:pt x="400" y="353"/>
                  </a:lnTo>
                  <a:lnTo>
                    <a:pt x="399" y="353"/>
                  </a:lnTo>
                  <a:lnTo>
                    <a:pt x="399" y="354"/>
                  </a:lnTo>
                  <a:lnTo>
                    <a:pt x="399" y="354"/>
                  </a:lnTo>
                  <a:lnTo>
                    <a:pt x="399" y="354"/>
                  </a:lnTo>
                  <a:lnTo>
                    <a:pt x="399" y="354"/>
                  </a:lnTo>
                  <a:lnTo>
                    <a:pt x="399" y="355"/>
                  </a:lnTo>
                  <a:lnTo>
                    <a:pt x="399" y="355"/>
                  </a:lnTo>
                  <a:lnTo>
                    <a:pt x="399" y="355"/>
                  </a:lnTo>
                  <a:lnTo>
                    <a:pt x="398" y="355"/>
                  </a:lnTo>
                  <a:lnTo>
                    <a:pt x="398" y="355"/>
                  </a:lnTo>
                  <a:lnTo>
                    <a:pt x="398" y="355"/>
                  </a:lnTo>
                  <a:lnTo>
                    <a:pt x="398" y="355"/>
                  </a:lnTo>
                  <a:lnTo>
                    <a:pt x="398" y="355"/>
                  </a:lnTo>
                  <a:lnTo>
                    <a:pt x="397" y="355"/>
                  </a:lnTo>
                  <a:lnTo>
                    <a:pt x="397" y="355"/>
                  </a:lnTo>
                  <a:lnTo>
                    <a:pt x="397" y="355"/>
                  </a:lnTo>
                  <a:lnTo>
                    <a:pt x="397" y="355"/>
                  </a:lnTo>
                  <a:lnTo>
                    <a:pt x="396" y="355"/>
                  </a:lnTo>
                  <a:lnTo>
                    <a:pt x="396" y="355"/>
                  </a:lnTo>
                  <a:lnTo>
                    <a:pt x="396" y="355"/>
                  </a:lnTo>
                  <a:lnTo>
                    <a:pt x="395" y="354"/>
                  </a:lnTo>
                  <a:lnTo>
                    <a:pt x="395" y="354"/>
                  </a:lnTo>
                  <a:lnTo>
                    <a:pt x="395" y="354"/>
                  </a:lnTo>
                  <a:lnTo>
                    <a:pt x="394" y="354"/>
                  </a:lnTo>
                  <a:lnTo>
                    <a:pt x="394" y="354"/>
                  </a:lnTo>
                  <a:lnTo>
                    <a:pt x="393" y="354"/>
                  </a:lnTo>
                  <a:lnTo>
                    <a:pt x="393" y="354"/>
                  </a:lnTo>
                  <a:lnTo>
                    <a:pt x="392" y="354"/>
                  </a:lnTo>
                  <a:lnTo>
                    <a:pt x="391" y="354"/>
                  </a:lnTo>
                  <a:lnTo>
                    <a:pt x="391" y="354"/>
                  </a:lnTo>
                  <a:lnTo>
                    <a:pt x="390" y="355"/>
                  </a:lnTo>
                  <a:lnTo>
                    <a:pt x="390" y="355"/>
                  </a:lnTo>
                  <a:lnTo>
                    <a:pt x="389" y="355"/>
                  </a:lnTo>
                  <a:lnTo>
                    <a:pt x="389" y="355"/>
                  </a:lnTo>
                  <a:lnTo>
                    <a:pt x="388" y="355"/>
                  </a:lnTo>
                  <a:lnTo>
                    <a:pt x="388" y="355"/>
                  </a:lnTo>
                  <a:lnTo>
                    <a:pt x="387" y="355"/>
                  </a:lnTo>
                  <a:lnTo>
                    <a:pt x="386" y="355"/>
                  </a:lnTo>
                  <a:lnTo>
                    <a:pt x="386" y="357"/>
                  </a:lnTo>
                  <a:lnTo>
                    <a:pt x="384" y="357"/>
                  </a:lnTo>
                  <a:lnTo>
                    <a:pt x="384" y="357"/>
                  </a:lnTo>
                  <a:lnTo>
                    <a:pt x="383" y="357"/>
                  </a:lnTo>
                  <a:lnTo>
                    <a:pt x="383" y="358"/>
                  </a:lnTo>
                  <a:lnTo>
                    <a:pt x="382" y="358"/>
                  </a:lnTo>
                  <a:lnTo>
                    <a:pt x="381" y="358"/>
                  </a:lnTo>
                  <a:lnTo>
                    <a:pt x="381" y="359"/>
                  </a:lnTo>
                  <a:lnTo>
                    <a:pt x="380" y="359"/>
                  </a:lnTo>
                  <a:lnTo>
                    <a:pt x="380" y="359"/>
                  </a:lnTo>
                  <a:lnTo>
                    <a:pt x="379" y="359"/>
                  </a:lnTo>
                  <a:lnTo>
                    <a:pt x="379" y="359"/>
                  </a:lnTo>
                  <a:lnTo>
                    <a:pt x="378" y="359"/>
                  </a:lnTo>
                  <a:lnTo>
                    <a:pt x="377" y="359"/>
                  </a:lnTo>
                  <a:lnTo>
                    <a:pt x="377" y="359"/>
                  </a:lnTo>
                  <a:lnTo>
                    <a:pt x="376" y="359"/>
                  </a:lnTo>
                  <a:lnTo>
                    <a:pt x="376" y="359"/>
                  </a:lnTo>
                  <a:lnTo>
                    <a:pt x="376" y="359"/>
                  </a:lnTo>
                  <a:lnTo>
                    <a:pt x="375" y="359"/>
                  </a:lnTo>
                  <a:lnTo>
                    <a:pt x="375" y="359"/>
                  </a:lnTo>
                  <a:lnTo>
                    <a:pt x="374" y="359"/>
                  </a:lnTo>
                  <a:lnTo>
                    <a:pt x="374" y="359"/>
                  </a:lnTo>
                  <a:lnTo>
                    <a:pt x="374" y="359"/>
                  </a:lnTo>
                  <a:lnTo>
                    <a:pt x="374" y="359"/>
                  </a:lnTo>
                  <a:lnTo>
                    <a:pt x="373" y="359"/>
                  </a:lnTo>
                  <a:lnTo>
                    <a:pt x="373" y="358"/>
                  </a:lnTo>
                  <a:lnTo>
                    <a:pt x="373" y="358"/>
                  </a:lnTo>
                  <a:lnTo>
                    <a:pt x="373" y="358"/>
                  </a:lnTo>
                  <a:lnTo>
                    <a:pt x="373" y="358"/>
                  </a:lnTo>
                  <a:lnTo>
                    <a:pt x="372" y="358"/>
                  </a:lnTo>
                  <a:lnTo>
                    <a:pt x="372" y="358"/>
                  </a:lnTo>
                  <a:lnTo>
                    <a:pt x="372" y="357"/>
                  </a:lnTo>
                  <a:lnTo>
                    <a:pt x="372" y="357"/>
                  </a:lnTo>
                  <a:lnTo>
                    <a:pt x="372" y="357"/>
                  </a:lnTo>
                  <a:lnTo>
                    <a:pt x="372" y="355"/>
                  </a:lnTo>
                  <a:lnTo>
                    <a:pt x="371" y="355"/>
                  </a:lnTo>
                  <a:lnTo>
                    <a:pt x="371" y="354"/>
                  </a:lnTo>
                  <a:lnTo>
                    <a:pt x="371" y="354"/>
                  </a:lnTo>
                  <a:lnTo>
                    <a:pt x="371" y="353"/>
                  </a:lnTo>
                  <a:lnTo>
                    <a:pt x="371" y="353"/>
                  </a:lnTo>
                  <a:lnTo>
                    <a:pt x="371" y="352"/>
                  </a:lnTo>
                  <a:lnTo>
                    <a:pt x="371" y="352"/>
                  </a:lnTo>
                  <a:lnTo>
                    <a:pt x="371" y="352"/>
                  </a:lnTo>
                  <a:lnTo>
                    <a:pt x="371" y="351"/>
                  </a:lnTo>
                  <a:lnTo>
                    <a:pt x="372" y="351"/>
                  </a:lnTo>
                  <a:lnTo>
                    <a:pt x="372" y="351"/>
                  </a:lnTo>
                  <a:lnTo>
                    <a:pt x="372" y="351"/>
                  </a:lnTo>
                  <a:lnTo>
                    <a:pt x="373" y="350"/>
                  </a:lnTo>
                  <a:lnTo>
                    <a:pt x="373" y="350"/>
                  </a:lnTo>
                  <a:lnTo>
                    <a:pt x="374" y="350"/>
                  </a:lnTo>
                  <a:lnTo>
                    <a:pt x="374" y="350"/>
                  </a:lnTo>
                  <a:lnTo>
                    <a:pt x="374" y="349"/>
                  </a:lnTo>
                  <a:lnTo>
                    <a:pt x="375" y="349"/>
                  </a:lnTo>
                  <a:lnTo>
                    <a:pt x="375" y="349"/>
                  </a:lnTo>
                  <a:lnTo>
                    <a:pt x="376" y="348"/>
                  </a:lnTo>
                  <a:lnTo>
                    <a:pt x="376" y="348"/>
                  </a:lnTo>
                  <a:lnTo>
                    <a:pt x="376" y="347"/>
                  </a:lnTo>
                  <a:lnTo>
                    <a:pt x="376" y="347"/>
                  </a:lnTo>
                  <a:lnTo>
                    <a:pt x="376" y="347"/>
                  </a:lnTo>
                  <a:lnTo>
                    <a:pt x="376" y="346"/>
                  </a:lnTo>
                  <a:lnTo>
                    <a:pt x="376" y="346"/>
                  </a:lnTo>
                  <a:lnTo>
                    <a:pt x="376" y="345"/>
                  </a:lnTo>
                  <a:lnTo>
                    <a:pt x="376" y="345"/>
                  </a:lnTo>
                  <a:lnTo>
                    <a:pt x="376" y="345"/>
                  </a:lnTo>
                  <a:lnTo>
                    <a:pt x="376" y="344"/>
                  </a:lnTo>
                  <a:lnTo>
                    <a:pt x="376" y="344"/>
                  </a:lnTo>
                  <a:lnTo>
                    <a:pt x="376" y="344"/>
                  </a:lnTo>
                  <a:lnTo>
                    <a:pt x="376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4" y="343"/>
                  </a:lnTo>
                  <a:lnTo>
                    <a:pt x="374" y="343"/>
                  </a:lnTo>
                  <a:lnTo>
                    <a:pt x="374" y="344"/>
                  </a:lnTo>
                  <a:lnTo>
                    <a:pt x="374" y="344"/>
                  </a:lnTo>
                  <a:lnTo>
                    <a:pt x="374" y="344"/>
                  </a:lnTo>
                  <a:lnTo>
                    <a:pt x="374" y="345"/>
                  </a:lnTo>
                  <a:lnTo>
                    <a:pt x="374" y="345"/>
                  </a:lnTo>
                  <a:lnTo>
                    <a:pt x="374" y="345"/>
                  </a:lnTo>
                  <a:lnTo>
                    <a:pt x="374" y="345"/>
                  </a:lnTo>
                  <a:lnTo>
                    <a:pt x="374" y="346"/>
                  </a:lnTo>
                  <a:lnTo>
                    <a:pt x="373" y="346"/>
                  </a:lnTo>
                  <a:lnTo>
                    <a:pt x="373" y="346"/>
                  </a:lnTo>
                  <a:lnTo>
                    <a:pt x="373" y="347"/>
                  </a:lnTo>
                  <a:lnTo>
                    <a:pt x="373" y="347"/>
                  </a:lnTo>
                  <a:lnTo>
                    <a:pt x="373" y="347"/>
                  </a:lnTo>
                  <a:lnTo>
                    <a:pt x="372" y="347"/>
                  </a:lnTo>
                  <a:lnTo>
                    <a:pt x="372" y="348"/>
                  </a:lnTo>
                  <a:lnTo>
                    <a:pt x="372" y="348"/>
                  </a:lnTo>
                  <a:lnTo>
                    <a:pt x="371" y="348"/>
                  </a:lnTo>
                  <a:lnTo>
                    <a:pt x="371" y="348"/>
                  </a:lnTo>
                  <a:lnTo>
                    <a:pt x="370" y="349"/>
                  </a:lnTo>
                  <a:lnTo>
                    <a:pt x="370" y="349"/>
                  </a:lnTo>
                  <a:lnTo>
                    <a:pt x="370" y="349"/>
                  </a:lnTo>
                  <a:lnTo>
                    <a:pt x="369" y="349"/>
                  </a:lnTo>
                  <a:lnTo>
                    <a:pt x="369" y="350"/>
                  </a:lnTo>
                  <a:lnTo>
                    <a:pt x="369" y="350"/>
                  </a:lnTo>
                  <a:lnTo>
                    <a:pt x="369" y="350"/>
                  </a:lnTo>
                  <a:lnTo>
                    <a:pt x="368" y="351"/>
                  </a:lnTo>
                  <a:lnTo>
                    <a:pt x="368" y="351"/>
                  </a:lnTo>
                  <a:lnTo>
                    <a:pt x="368" y="351"/>
                  </a:lnTo>
                  <a:lnTo>
                    <a:pt x="368" y="351"/>
                  </a:lnTo>
                  <a:lnTo>
                    <a:pt x="368" y="352"/>
                  </a:lnTo>
                  <a:lnTo>
                    <a:pt x="368" y="352"/>
                  </a:lnTo>
                  <a:lnTo>
                    <a:pt x="368" y="352"/>
                  </a:lnTo>
                  <a:lnTo>
                    <a:pt x="368" y="352"/>
                  </a:lnTo>
                  <a:lnTo>
                    <a:pt x="368" y="353"/>
                  </a:lnTo>
                  <a:lnTo>
                    <a:pt x="368" y="353"/>
                  </a:lnTo>
                  <a:lnTo>
                    <a:pt x="369" y="353"/>
                  </a:lnTo>
                  <a:lnTo>
                    <a:pt x="369" y="353"/>
                  </a:lnTo>
                  <a:lnTo>
                    <a:pt x="369" y="354"/>
                  </a:lnTo>
                  <a:lnTo>
                    <a:pt x="369" y="354"/>
                  </a:lnTo>
                  <a:lnTo>
                    <a:pt x="369" y="354"/>
                  </a:lnTo>
                  <a:lnTo>
                    <a:pt x="370" y="354"/>
                  </a:lnTo>
                  <a:lnTo>
                    <a:pt x="370" y="355"/>
                  </a:lnTo>
                  <a:lnTo>
                    <a:pt x="370" y="355"/>
                  </a:lnTo>
                  <a:lnTo>
                    <a:pt x="370" y="355"/>
                  </a:lnTo>
                  <a:lnTo>
                    <a:pt x="370" y="357"/>
                  </a:lnTo>
                  <a:lnTo>
                    <a:pt x="370" y="357"/>
                  </a:lnTo>
                  <a:lnTo>
                    <a:pt x="370" y="357"/>
                  </a:lnTo>
                  <a:lnTo>
                    <a:pt x="370" y="357"/>
                  </a:lnTo>
                  <a:lnTo>
                    <a:pt x="370" y="358"/>
                  </a:lnTo>
                  <a:lnTo>
                    <a:pt x="370" y="358"/>
                  </a:lnTo>
                  <a:lnTo>
                    <a:pt x="370" y="358"/>
                  </a:lnTo>
                  <a:lnTo>
                    <a:pt x="369" y="358"/>
                  </a:lnTo>
                  <a:lnTo>
                    <a:pt x="369" y="358"/>
                  </a:lnTo>
                  <a:lnTo>
                    <a:pt x="369" y="359"/>
                  </a:lnTo>
                  <a:lnTo>
                    <a:pt x="369" y="359"/>
                  </a:lnTo>
                  <a:lnTo>
                    <a:pt x="369" y="359"/>
                  </a:lnTo>
                  <a:lnTo>
                    <a:pt x="369" y="359"/>
                  </a:lnTo>
                  <a:lnTo>
                    <a:pt x="369" y="359"/>
                  </a:lnTo>
                  <a:lnTo>
                    <a:pt x="368" y="359"/>
                  </a:lnTo>
                  <a:lnTo>
                    <a:pt x="368" y="359"/>
                  </a:lnTo>
                  <a:lnTo>
                    <a:pt x="368" y="359"/>
                  </a:lnTo>
                  <a:lnTo>
                    <a:pt x="368" y="359"/>
                  </a:lnTo>
                  <a:lnTo>
                    <a:pt x="366" y="359"/>
                  </a:lnTo>
                  <a:lnTo>
                    <a:pt x="366" y="359"/>
                  </a:lnTo>
                  <a:lnTo>
                    <a:pt x="366" y="359"/>
                  </a:lnTo>
                  <a:lnTo>
                    <a:pt x="366" y="358"/>
                  </a:lnTo>
                  <a:lnTo>
                    <a:pt x="365" y="358"/>
                  </a:lnTo>
                  <a:lnTo>
                    <a:pt x="365" y="358"/>
                  </a:lnTo>
                  <a:lnTo>
                    <a:pt x="365" y="357"/>
                  </a:lnTo>
                  <a:lnTo>
                    <a:pt x="365" y="357"/>
                  </a:lnTo>
                  <a:lnTo>
                    <a:pt x="364" y="357"/>
                  </a:lnTo>
                  <a:lnTo>
                    <a:pt x="364" y="357"/>
                  </a:lnTo>
                  <a:lnTo>
                    <a:pt x="364" y="357"/>
                  </a:lnTo>
                  <a:lnTo>
                    <a:pt x="364" y="355"/>
                  </a:lnTo>
                  <a:lnTo>
                    <a:pt x="364" y="355"/>
                  </a:lnTo>
                  <a:lnTo>
                    <a:pt x="363" y="355"/>
                  </a:lnTo>
                  <a:lnTo>
                    <a:pt x="363" y="355"/>
                  </a:lnTo>
                  <a:lnTo>
                    <a:pt x="363" y="355"/>
                  </a:lnTo>
                  <a:lnTo>
                    <a:pt x="362" y="355"/>
                  </a:lnTo>
                  <a:lnTo>
                    <a:pt x="362" y="355"/>
                  </a:lnTo>
                  <a:lnTo>
                    <a:pt x="362" y="355"/>
                  </a:lnTo>
                  <a:lnTo>
                    <a:pt x="361" y="355"/>
                  </a:lnTo>
                  <a:lnTo>
                    <a:pt x="361" y="355"/>
                  </a:lnTo>
                  <a:lnTo>
                    <a:pt x="360" y="355"/>
                  </a:lnTo>
                  <a:lnTo>
                    <a:pt x="360" y="355"/>
                  </a:lnTo>
                  <a:lnTo>
                    <a:pt x="360" y="357"/>
                  </a:lnTo>
                  <a:lnTo>
                    <a:pt x="360" y="357"/>
                  </a:lnTo>
                  <a:lnTo>
                    <a:pt x="360" y="357"/>
                  </a:lnTo>
                  <a:lnTo>
                    <a:pt x="360" y="357"/>
                  </a:lnTo>
                  <a:lnTo>
                    <a:pt x="360" y="357"/>
                  </a:lnTo>
                  <a:lnTo>
                    <a:pt x="360" y="358"/>
                  </a:lnTo>
                  <a:lnTo>
                    <a:pt x="360" y="358"/>
                  </a:lnTo>
                  <a:lnTo>
                    <a:pt x="360" y="358"/>
                  </a:lnTo>
                  <a:lnTo>
                    <a:pt x="360" y="358"/>
                  </a:lnTo>
                  <a:lnTo>
                    <a:pt x="360" y="359"/>
                  </a:lnTo>
                  <a:lnTo>
                    <a:pt x="360" y="359"/>
                  </a:lnTo>
                  <a:lnTo>
                    <a:pt x="360" y="359"/>
                  </a:lnTo>
                  <a:lnTo>
                    <a:pt x="361" y="359"/>
                  </a:lnTo>
                  <a:lnTo>
                    <a:pt x="361" y="360"/>
                  </a:lnTo>
                  <a:lnTo>
                    <a:pt x="361" y="360"/>
                  </a:lnTo>
                  <a:lnTo>
                    <a:pt x="362" y="360"/>
                  </a:lnTo>
                  <a:lnTo>
                    <a:pt x="362" y="361"/>
                  </a:lnTo>
                  <a:lnTo>
                    <a:pt x="362" y="361"/>
                  </a:lnTo>
                  <a:lnTo>
                    <a:pt x="363" y="361"/>
                  </a:lnTo>
                  <a:lnTo>
                    <a:pt x="363" y="361"/>
                  </a:lnTo>
                  <a:lnTo>
                    <a:pt x="363" y="362"/>
                  </a:lnTo>
                  <a:lnTo>
                    <a:pt x="364" y="362"/>
                  </a:lnTo>
                  <a:lnTo>
                    <a:pt x="364" y="362"/>
                  </a:lnTo>
                  <a:lnTo>
                    <a:pt x="365" y="362"/>
                  </a:lnTo>
                  <a:lnTo>
                    <a:pt x="365" y="362"/>
                  </a:lnTo>
                  <a:lnTo>
                    <a:pt x="365" y="362"/>
                  </a:lnTo>
                  <a:lnTo>
                    <a:pt x="365" y="362"/>
                  </a:lnTo>
                  <a:lnTo>
                    <a:pt x="366" y="362"/>
                  </a:lnTo>
                  <a:lnTo>
                    <a:pt x="366" y="362"/>
                  </a:lnTo>
                  <a:lnTo>
                    <a:pt x="366" y="362"/>
                  </a:lnTo>
                  <a:lnTo>
                    <a:pt x="366" y="362"/>
                  </a:lnTo>
                  <a:lnTo>
                    <a:pt x="368" y="362"/>
                  </a:lnTo>
                  <a:lnTo>
                    <a:pt x="368" y="362"/>
                  </a:lnTo>
                  <a:lnTo>
                    <a:pt x="368" y="362"/>
                  </a:lnTo>
                  <a:lnTo>
                    <a:pt x="368" y="362"/>
                  </a:lnTo>
                  <a:lnTo>
                    <a:pt x="369" y="361"/>
                  </a:lnTo>
                  <a:lnTo>
                    <a:pt x="369" y="361"/>
                  </a:lnTo>
                  <a:lnTo>
                    <a:pt x="369" y="361"/>
                  </a:lnTo>
                  <a:lnTo>
                    <a:pt x="369" y="361"/>
                  </a:lnTo>
                  <a:lnTo>
                    <a:pt x="370" y="361"/>
                  </a:lnTo>
                  <a:lnTo>
                    <a:pt x="370" y="361"/>
                  </a:lnTo>
                  <a:lnTo>
                    <a:pt x="370" y="361"/>
                  </a:lnTo>
                  <a:lnTo>
                    <a:pt x="370" y="361"/>
                  </a:lnTo>
                  <a:lnTo>
                    <a:pt x="370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3"/>
                  </a:lnTo>
                  <a:lnTo>
                    <a:pt x="371" y="363"/>
                  </a:lnTo>
                  <a:lnTo>
                    <a:pt x="370" y="363"/>
                  </a:lnTo>
                  <a:lnTo>
                    <a:pt x="370" y="363"/>
                  </a:lnTo>
                  <a:lnTo>
                    <a:pt x="370" y="363"/>
                  </a:lnTo>
                  <a:lnTo>
                    <a:pt x="369" y="364"/>
                  </a:lnTo>
                  <a:lnTo>
                    <a:pt x="368" y="364"/>
                  </a:lnTo>
                  <a:lnTo>
                    <a:pt x="368" y="364"/>
                  </a:lnTo>
                  <a:lnTo>
                    <a:pt x="366" y="365"/>
                  </a:lnTo>
                  <a:lnTo>
                    <a:pt x="365" y="365"/>
                  </a:lnTo>
                  <a:lnTo>
                    <a:pt x="364" y="366"/>
                  </a:lnTo>
                  <a:lnTo>
                    <a:pt x="363" y="366"/>
                  </a:lnTo>
                  <a:lnTo>
                    <a:pt x="362" y="366"/>
                  </a:lnTo>
                  <a:lnTo>
                    <a:pt x="361" y="367"/>
                  </a:lnTo>
                  <a:lnTo>
                    <a:pt x="360" y="367"/>
                  </a:lnTo>
                  <a:lnTo>
                    <a:pt x="360" y="368"/>
                  </a:lnTo>
                  <a:lnTo>
                    <a:pt x="359" y="368"/>
                  </a:lnTo>
                  <a:lnTo>
                    <a:pt x="358" y="369"/>
                  </a:lnTo>
                  <a:lnTo>
                    <a:pt x="358" y="369"/>
                  </a:lnTo>
                  <a:lnTo>
                    <a:pt x="357" y="370"/>
                  </a:lnTo>
                  <a:lnTo>
                    <a:pt x="357" y="370"/>
                  </a:lnTo>
                  <a:lnTo>
                    <a:pt x="357" y="370"/>
                  </a:lnTo>
                  <a:lnTo>
                    <a:pt x="356" y="371"/>
                  </a:lnTo>
                  <a:lnTo>
                    <a:pt x="356" y="371"/>
                  </a:lnTo>
                  <a:lnTo>
                    <a:pt x="356" y="372"/>
                  </a:lnTo>
                  <a:lnTo>
                    <a:pt x="356" y="372"/>
                  </a:lnTo>
                  <a:lnTo>
                    <a:pt x="355" y="374"/>
                  </a:lnTo>
                  <a:lnTo>
                    <a:pt x="355" y="374"/>
                  </a:lnTo>
                  <a:lnTo>
                    <a:pt x="355" y="374"/>
                  </a:lnTo>
                  <a:lnTo>
                    <a:pt x="355" y="375"/>
                  </a:lnTo>
                  <a:lnTo>
                    <a:pt x="355" y="375"/>
                  </a:lnTo>
                  <a:lnTo>
                    <a:pt x="355" y="376"/>
                  </a:lnTo>
                  <a:lnTo>
                    <a:pt x="355" y="376"/>
                  </a:lnTo>
                  <a:lnTo>
                    <a:pt x="356" y="377"/>
                  </a:lnTo>
                  <a:lnTo>
                    <a:pt x="356" y="378"/>
                  </a:lnTo>
                  <a:lnTo>
                    <a:pt x="356" y="378"/>
                  </a:lnTo>
                  <a:lnTo>
                    <a:pt x="356" y="379"/>
                  </a:lnTo>
                  <a:lnTo>
                    <a:pt x="356" y="379"/>
                  </a:lnTo>
                  <a:lnTo>
                    <a:pt x="357" y="380"/>
                  </a:lnTo>
                  <a:lnTo>
                    <a:pt x="357" y="380"/>
                  </a:lnTo>
                  <a:lnTo>
                    <a:pt x="357" y="380"/>
                  </a:lnTo>
                  <a:lnTo>
                    <a:pt x="358" y="381"/>
                  </a:lnTo>
                  <a:lnTo>
                    <a:pt x="358" y="381"/>
                  </a:lnTo>
                  <a:lnTo>
                    <a:pt x="358" y="381"/>
                  </a:lnTo>
                  <a:lnTo>
                    <a:pt x="359" y="381"/>
                  </a:lnTo>
                  <a:lnTo>
                    <a:pt x="359" y="381"/>
                  </a:lnTo>
                  <a:lnTo>
                    <a:pt x="359" y="381"/>
                  </a:lnTo>
                  <a:lnTo>
                    <a:pt x="360" y="381"/>
                  </a:lnTo>
                  <a:lnTo>
                    <a:pt x="360" y="381"/>
                  </a:lnTo>
                  <a:lnTo>
                    <a:pt x="361" y="381"/>
                  </a:lnTo>
                  <a:lnTo>
                    <a:pt x="361" y="381"/>
                  </a:lnTo>
                  <a:lnTo>
                    <a:pt x="362" y="381"/>
                  </a:lnTo>
                  <a:lnTo>
                    <a:pt x="362" y="381"/>
                  </a:lnTo>
                  <a:lnTo>
                    <a:pt x="363" y="381"/>
                  </a:lnTo>
                  <a:lnTo>
                    <a:pt x="363" y="381"/>
                  </a:lnTo>
                  <a:lnTo>
                    <a:pt x="364" y="380"/>
                  </a:lnTo>
                  <a:lnTo>
                    <a:pt x="364" y="380"/>
                  </a:lnTo>
                  <a:lnTo>
                    <a:pt x="365" y="380"/>
                  </a:lnTo>
                  <a:lnTo>
                    <a:pt x="365" y="380"/>
                  </a:lnTo>
                  <a:lnTo>
                    <a:pt x="366" y="380"/>
                  </a:lnTo>
                  <a:lnTo>
                    <a:pt x="366" y="380"/>
                  </a:lnTo>
                  <a:lnTo>
                    <a:pt x="368" y="380"/>
                  </a:lnTo>
                  <a:lnTo>
                    <a:pt x="368" y="380"/>
                  </a:lnTo>
                  <a:lnTo>
                    <a:pt x="368" y="380"/>
                  </a:lnTo>
                  <a:lnTo>
                    <a:pt x="369" y="380"/>
                  </a:lnTo>
                  <a:lnTo>
                    <a:pt x="369" y="380"/>
                  </a:lnTo>
                  <a:lnTo>
                    <a:pt x="370" y="380"/>
                  </a:lnTo>
                  <a:lnTo>
                    <a:pt x="370" y="381"/>
                  </a:lnTo>
                  <a:lnTo>
                    <a:pt x="370" y="381"/>
                  </a:lnTo>
                  <a:lnTo>
                    <a:pt x="371" y="381"/>
                  </a:lnTo>
                  <a:lnTo>
                    <a:pt x="371" y="382"/>
                  </a:lnTo>
                  <a:lnTo>
                    <a:pt x="371" y="382"/>
                  </a:lnTo>
                  <a:lnTo>
                    <a:pt x="371" y="382"/>
                  </a:lnTo>
                  <a:lnTo>
                    <a:pt x="371" y="383"/>
                  </a:lnTo>
                  <a:lnTo>
                    <a:pt x="371" y="383"/>
                  </a:lnTo>
                  <a:lnTo>
                    <a:pt x="371" y="383"/>
                  </a:lnTo>
                  <a:lnTo>
                    <a:pt x="371" y="384"/>
                  </a:lnTo>
                  <a:lnTo>
                    <a:pt x="371" y="384"/>
                  </a:lnTo>
                  <a:lnTo>
                    <a:pt x="371" y="384"/>
                  </a:lnTo>
                  <a:lnTo>
                    <a:pt x="371" y="385"/>
                  </a:lnTo>
                  <a:lnTo>
                    <a:pt x="370" y="385"/>
                  </a:lnTo>
                  <a:lnTo>
                    <a:pt x="370" y="385"/>
                  </a:lnTo>
                  <a:lnTo>
                    <a:pt x="369" y="386"/>
                  </a:lnTo>
                  <a:lnTo>
                    <a:pt x="368" y="386"/>
                  </a:lnTo>
                  <a:lnTo>
                    <a:pt x="368" y="386"/>
                  </a:lnTo>
                  <a:lnTo>
                    <a:pt x="366" y="387"/>
                  </a:lnTo>
                  <a:lnTo>
                    <a:pt x="366" y="387"/>
                  </a:lnTo>
                  <a:lnTo>
                    <a:pt x="365" y="387"/>
                  </a:lnTo>
                  <a:lnTo>
                    <a:pt x="364" y="387"/>
                  </a:lnTo>
                  <a:lnTo>
                    <a:pt x="364" y="388"/>
                  </a:lnTo>
                  <a:lnTo>
                    <a:pt x="363" y="388"/>
                  </a:lnTo>
                  <a:lnTo>
                    <a:pt x="363" y="388"/>
                  </a:lnTo>
                  <a:lnTo>
                    <a:pt x="363" y="388"/>
                  </a:lnTo>
                  <a:lnTo>
                    <a:pt x="362" y="388"/>
                  </a:lnTo>
                  <a:lnTo>
                    <a:pt x="362" y="388"/>
                  </a:lnTo>
                  <a:lnTo>
                    <a:pt x="361" y="388"/>
                  </a:lnTo>
                  <a:lnTo>
                    <a:pt x="361" y="389"/>
                  </a:lnTo>
                  <a:lnTo>
                    <a:pt x="361" y="389"/>
                  </a:lnTo>
                  <a:lnTo>
                    <a:pt x="361" y="389"/>
                  </a:lnTo>
                  <a:lnTo>
                    <a:pt x="360" y="388"/>
                  </a:lnTo>
                  <a:lnTo>
                    <a:pt x="360" y="388"/>
                  </a:lnTo>
                  <a:lnTo>
                    <a:pt x="360" y="388"/>
                  </a:lnTo>
                  <a:lnTo>
                    <a:pt x="360" y="388"/>
                  </a:lnTo>
                  <a:lnTo>
                    <a:pt x="360" y="388"/>
                  </a:lnTo>
                  <a:lnTo>
                    <a:pt x="359" y="388"/>
                  </a:lnTo>
                  <a:lnTo>
                    <a:pt x="359" y="388"/>
                  </a:lnTo>
                  <a:lnTo>
                    <a:pt x="359" y="387"/>
                  </a:lnTo>
                  <a:lnTo>
                    <a:pt x="359" y="387"/>
                  </a:lnTo>
                  <a:lnTo>
                    <a:pt x="358" y="387"/>
                  </a:lnTo>
                  <a:lnTo>
                    <a:pt x="358" y="387"/>
                  </a:lnTo>
                  <a:lnTo>
                    <a:pt x="358" y="387"/>
                  </a:lnTo>
                  <a:lnTo>
                    <a:pt x="357" y="387"/>
                  </a:lnTo>
                  <a:lnTo>
                    <a:pt x="357" y="387"/>
                  </a:lnTo>
                  <a:lnTo>
                    <a:pt x="357" y="388"/>
                  </a:lnTo>
                  <a:lnTo>
                    <a:pt x="356" y="388"/>
                  </a:lnTo>
                  <a:lnTo>
                    <a:pt x="355" y="388"/>
                  </a:lnTo>
                  <a:lnTo>
                    <a:pt x="355" y="389"/>
                  </a:lnTo>
                  <a:lnTo>
                    <a:pt x="354" y="389"/>
                  </a:lnTo>
                  <a:lnTo>
                    <a:pt x="354" y="390"/>
                  </a:lnTo>
                  <a:lnTo>
                    <a:pt x="353" y="390"/>
                  </a:lnTo>
                  <a:lnTo>
                    <a:pt x="352" y="392"/>
                  </a:lnTo>
                  <a:lnTo>
                    <a:pt x="352" y="392"/>
                  </a:lnTo>
                  <a:lnTo>
                    <a:pt x="351" y="393"/>
                  </a:lnTo>
                  <a:lnTo>
                    <a:pt x="351" y="393"/>
                  </a:lnTo>
                  <a:lnTo>
                    <a:pt x="350" y="394"/>
                  </a:lnTo>
                  <a:lnTo>
                    <a:pt x="350" y="394"/>
                  </a:lnTo>
                  <a:lnTo>
                    <a:pt x="348" y="395"/>
                  </a:lnTo>
                  <a:lnTo>
                    <a:pt x="348" y="395"/>
                  </a:lnTo>
                  <a:lnTo>
                    <a:pt x="347" y="396"/>
                  </a:lnTo>
                  <a:lnTo>
                    <a:pt x="346" y="396"/>
                  </a:lnTo>
                  <a:lnTo>
                    <a:pt x="346" y="396"/>
                  </a:lnTo>
                  <a:lnTo>
                    <a:pt x="345" y="397"/>
                  </a:lnTo>
                  <a:lnTo>
                    <a:pt x="345" y="397"/>
                  </a:lnTo>
                  <a:lnTo>
                    <a:pt x="344" y="397"/>
                  </a:lnTo>
                  <a:lnTo>
                    <a:pt x="343" y="397"/>
                  </a:lnTo>
                  <a:lnTo>
                    <a:pt x="343" y="397"/>
                  </a:lnTo>
                  <a:lnTo>
                    <a:pt x="342" y="397"/>
                  </a:lnTo>
                  <a:lnTo>
                    <a:pt x="341" y="397"/>
                  </a:lnTo>
                  <a:lnTo>
                    <a:pt x="340" y="397"/>
                  </a:lnTo>
                  <a:lnTo>
                    <a:pt x="340" y="397"/>
                  </a:lnTo>
                  <a:lnTo>
                    <a:pt x="339" y="397"/>
                  </a:lnTo>
                  <a:lnTo>
                    <a:pt x="339" y="397"/>
                  </a:lnTo>
                  <a:lnTo>
                    <a:pt x="339" y="396"/>
                  </a:lnTo>
                  <a:lnTo>
                    <a:pt x="338" y="396"/>
                  </a:lnTo>
                  <a:lnTo>
                    <a:pt x="338" y="395"/>
                  </a:lnTo>
                  <a:lnTo>
                    <a:pt x="339" y="395"/>
                  </a:lnTo>
                  <a:lnTo>
                    <a:pt x="339" y="394"/>
                  </a:lnTo>
                  <a:lnTo>
                    <a:pt x="340" y="393"/>
                  </a:lnTo>
                  <a:lnTo>
                    <a:pt x="341" y="392"/>
                  </a:lnTo>
                  <a:lnTo>
                    <a:pt x="341" y="392"/>
                  </a:lnTo>
                  <a:lnTo>
                    <a:pt x="342" y="390"/>
                  </a:lnTo>
                  <a:lnTo>
                    <a:pt x="343" y="389"/>
                  </a:lnTo>
                  <a:lnTo>
                    <a:pt x="343" y="389"/>
                  </a:lnTo>
                  <a:lnTo>
                    <a:pt x="343" y="388"/>
                  </a:lnTo>
                  <a:lnTo>
                    <a:pt x="344" y="388"/>
                  </a:lnTo>
                  <a:lnTo>
                    <a:pt x="344" y="387"/>
                  </a:lnTo>
                  <a:lnTo>
                    <a:pt x="344" y="387"/>
                  </a:lnTo>
                  <a:lnTo>
                    <a:pt x="344" y="387"/>
                  </a:lnTo>
                  <a:lnTo>
                    <a:pt x="344" y="386"/>
                  </a:lnTo>
                  <a:lnTo>
                    <a:pt x="344" y="386"/>
                  </a:lnTo>
                  <a:lnTo>
                    <a:pt x="344" y="386"/>
                  </a:lnTo>
                  <a:lnTo>
                    <a:pt x="344" y="385"/>
                  </a:lnTo>
                  <a:lnTo>
                    <a:pt x="344" y="385"/>
                  </a:lnTo>
                  <a:lnTo>
                    <a:pt x="344" y="385"/>
                  </a:lnTo>
                  <a:lnTo>
                    <a:pt x="344" y="384"/>
                  </a:lnTo>
                  <a:lnTo>
                    <a:pt x="344" y="384"/>
                  </a:lnTo>
                  <a:lnTo>
                    <a:pt x="343" y="384"/>
                  </a:lnTo>
                  <a:lnTo>
                    <a:pt x="343" y="383"/>
                  </a:lnTo>
                  <a:lnTo>
                    <a:pt x="343" y="383"/>
                  </a:lnTo>
                  <a:lnTo>
                    <a:pt x="343" y="383"/>
                  </a:lnTo>
                  <a:lnTo>
                    <a:pt x="343" y="382"/>
                  </a:lnTo>
                  <a:lnTo>
                    <a:pt x="343" y="382"/>
                  </a:lnTo>
                  <a:lnTo>
                    <a:pt x="343" y="382"/>
                  </a:lnTo>
                  <a:lnTo>
                    <a:pt x="343" y="382"/>
                  </a:lnTo>
                  <a:lnTo>
                    <a:pt x="343" y="381"/>
                  </a:lnTo>
                  <a:lnTo>
                    <a:pt x="343" y="381"/>
                  </a:lnTo>
                  <a:lnTo>
                    <a:pt x="343" y="381"/>
                  </a:lnTo>
                  <a:lnTo>
                    <a:pt x="343" y="381"/>
                  </a:lnTo>
                  <a:lnTo>
                    <a:pt x="343" y="380"/>
                  </a:lnTo>
                  <a:lnTo>
                    <a:pt x="343" y="380"/>
                  </a:lnTo>
                  <a:lnTo>
                    <a:pt x="344" y="380"/>
                  </a:lnTo>
                  <a:lnTo>
                    <a:pt x="344" y="380"/>
                  </a:lnTo>
                  <a:lnTo>
                    <a:pt x="344" y="380"/>
                  </a:lnTo>
                  <a:lnTo>
                    <a:pt x="344" y="380"/>
                  </a:lnTo>
                  <a:lnTo>
                    <a:pt x="345" y="380"/>
                  </a:lnTo>
                  <a:lnTo>
                    <a:pt x="345" y="380"/>
                  </a:lnTo>
                  <a:lnTo>
                    <a:pt x="345" y="380"/>
                  </a:lnTo>
                  <a:lnTo>
                    <a:pt x="345" y="381"/>
                  </a:lnTo>
                  <a:lnTo>
                    <a:pt x="346" y="381"/>
                  </a:lnTo>
                  <a:lnTo>
                    <a:pt x="346" y="381"/>
                  </a:lnTo>
                  <a:lnTo>
                    <a:pt x="346" y="381"/>
                  </a:lnTo>
                  <a:lnTo>
                    <a:pt x="347" y="381"/>
                  </a:lnTo>
                  <a:lnTo>
                    <a:pt x="347" y="382"/>
                  </a:lnTo>
                  <a:lnTo>
                    <a:pt x="347" y="382"/>
                  </a:lnTo>
                  <a:lnTo>
                    <a:pt x="348" y="382"/>
                  </a:lnTo>
                  <a:lnTo>
                    <a:pt x="348" y="382"/>
                  </a:lnTo>
                  <a:lnTo>
                    <a:pt x="350" y="382"/>
                  </a:lnTo>
                  <a:lnTo>
                    <a:pt x="350" y="382"/>
                  </a:lnTo>
                  <a:lnTo>
                    <a:pt x="350" y="382"/>
                  </a:lnTo>
                  <a:lnTo>
                    <a:pt x="351" y="382"/>
                  </a:lnTo>
                  <a:lnTo>
                    <a:pt x="351" y="382"/>
                  </a:lnTo>
                  <a:lnTo>
                    <a:pt x="351" y="382"/>
                  </a:lnTo>
                  <a:lnTo>
                    <a:pt x="352" y="382"/>
                  </a:lnTo>
                  <a:lnTo>
                    <a:pt x="352" y="382"/>
                  </a:lnTo>
                  <a:lnTo>
                    <a:pt x="352" y="382"/>
                  </a:lnTo>
                  <a:lnTo>
                    <a:pt x="353" y="381"/>
                  </a:lnTo>
                  <a:lnTo>
                    <a:pt x="353" y="381"/>
                  </a:lnTo>
                  <a:lnTo>
                    <a:pt x="353" y="381"/>
                  </a:lnTo>
                  <a:lnTo>
                    <a:pt x="353" y="380"/>
                  </a:lnTo>
                  <a:lnTo>
                    <a:pt x="353" y="380"/>
                  </a:lnTo>
                  <a:lnTo>
                    <a:pt x="353" y="380"/>
                  </a:lnTo>
                  <a:lnTo>
                    <a:pt x="354" y="379"/>
                  </a:lnTo>
                  <a:lnTo>
                    <a:pt x="354" y="379"/>
                  </a:lnTo>
                  <a:lnTo>
                    <a:pt x="354" y="378"/>
                  </a:lnTo>
                  <a:lnTo>
                    <a:pt x="354" y="378"/>
                  </a:lnTo>
                  <a:lnTo>
                    <a:pt x="354" y="377"/>
                  </a:lnTo>
                  <a:lnTo>
                    <a:pt x="354" y="377"/>
                  </a:lnTo>
                  <a:lnTo>
                    <a:pt x="353" y="377"/>
                  </a:lnTo>
                  <a:lnTo>
                    <a:pt x="353" y="376"/>
                  </a:lnTo>
                  <a:lnTo>
                    <a:pt x="353" y="376"/>
                  </a:lnTo>
                  <a:lnTo>
                    <a:pt x="352" y="376"/>
                  </a:lnTo>
                  <a:lnTo>
                    <a:pt x="352" y="376"/>
                  </a:lnTo>
                  <a:lnTo>
                    <a:pt x="352" y="375"/>
                  </a:lnTo>
                  <a:lnTo>
                    <a:pt x="351" y="375"/>
                  </a:lnTo>
                  <a:lnTo>
                    <a:pt x="351" y="375"/>
                  </a:lnTo>
                  <a:lnTo>
                    <a:pt x="350" y="375"/>
                  </a:lnTo>
                  <a:lnTo>
                    <a:pt x="348" y="376"/>
                  </a:lnTo>
                  <a:lnTo>
                    <a:pt x="348" y="376"/>
                  </a:lnTo>
                  <a:lnTo>
                    <a:pt x="347" y="376"/>
                  </a:lnTo>
                  <a:lnTo>
                    <a:pt x="347" y="376"/>
                  </a:lnTo>
                  <a:lnTo>
                    <a:pt x="346" y="376"/>
                  </a:lnTo>
                  <a:lnTo>
                    <a:pt x="346" y="377"/>
                  </a:lnTo>
                  <a:lnTo>
                    <a:pt x="346" y="377"/>
                  </a:lnTo>
                  <a:lnTo>
                    <a:pt x="346" y="377"/>
                  </a:lnTo>
                  <a:lnTo>
                    <a:pt x="345" y="377"/>
                  </a:lnTo>
                  <a:lnTo>
                    <a:pt x="345" y="377"/>
                  </a:lnTo>
                  <a:lnTo>
                    <a:pt x="345" y="377"/>
                  </a:lnTo>
                  <a:lnTo>
                    <a:pt x="345" y="377"/>
                  </a:lnTo>
                  <a:lnTo>
                    <a:pt x="344" y="377"/>
                  </a:lnTo>
                  <a:lnTo>
                    <a:pt x="344" y="377"/>
                  </a:lnTo>
                  <a:lnTo>
                    <a:pt x="344" y="377"/>
                  </a:lnTo>
                  <a:lnTo>
                    <a:pt x="343" y="376"/>
                  </a:lnTo>
                  <a:lnTo>
                    <a:pt x="343" y="376"/>
                  </a:lnTo>
                  <a:lnTo>
                    <a:pt x="342" y="376"/>
                  </a:lnTo>
                  <a:lnTo>
                    <a:pt x="342" y="375"/>
                  </a:lnTo>
                  <a:lnTo>
                    <a:pt x="341" y="375"/>
                  </a:lnTo>
                  <a:lnTo>
                    <a:pt x="341" y="374"/>
                  </a:lnTo>
                  <a:lnTo>
                    <a:pt x="340" y="374"/>
                  </a:lnTo>
                  <a:lnTo>
                    <a:pt x="340" y="374"/>
                  </a:lnTo>
                  <a:lnTo>
                    <a:pt x="340" y="372"/>
                  </a:lnTo>
                  <a:lnTo>
                    <a:pt x="339" y="372"/>
                  </a:lnTo>
                  <a:lnTo>
                    <a:pt x="339" y="372"/>
                  </a:lnTo>
                  <a:lnTo>
                    <a:pt x="339" y="372"/>
                  </a:lnTo>
                  <a:lnTo>
                    <a:pt x="339" y="371"/>
                  </a:lnTo>
                  <a:lnTo>
                    <a:pt x="339" y="371"/>
                  </a:lnTo>
                  <a:lnTo>
                    <a:pt x="339" y="371"/>
                  </a:lnTo>
                  <a:lnTo>
                    <a:pt x="339" y="371"/>
                  </a:lnTo>
                  <a:lnTo>
                    <a:pt x="339" y="371"/>
                  </a:lnTo>
                  <a:lnTo>
                    <a:pt x="340" y="371"/>
                  </a:lnTo>
                  <a:lnTo>
                    <a:pt x="340" y="370"/>
                  </a:lnTo>
                  <a:lnTo>
                    <a:pt x="341" y="370"/>
                  </a:lnTo>
                  <a:lnTo>
                    <a:pt x="341" y="370"/>
                  </a:lnTo>
                  <a:lnTo>
                    <a:pt x="341" y="369"/>
                  </a:lnTo>
                  <a:lnTo>
                    <a:pt x="342" y="369"/>
                  </a:lnTo>
                  <a:lnTo>
                    <a:pt x="342" y="369"/>
                  </a:lnTo>
                  <a:lnTo>
                    <a:pt x="343" y="368"/>
                  </a:lnTo>
                  <a:lnTo>
                    <a:pt x="343" y="367"/>
                  </a:lnTo>
                  <a:lnTo>
                    <a:pt x="343" y="367"/>
                  </a:lnTo>
                  <a:lnTo>
                    <a:pt x="343" y="366"/>
                  </a:lnTo>
                  <a:lnTo>
                    <a:pt x="344" y="366"/>
                  </a:lnTo>
                  <a:lnTo>
                    <a:pt x="344" y="365"/>
                  </a:lnTo>
                  <a:lnTo>
                    <a:pt x="344" y="365"/>
                  </a:lnTo>
                  <a:lnTo>
                    <a:pt x="344" y="364"/>
                  </a:lnTo>
                  <a:lnTo>
                    <a:pt x="344" y="364"/>
                  </a:lnTo>
                  <a:lnTo>
                    <a:pt x="344" y="363"/>
                  </a:lnTo>
                  <a:lnTo>
                    <a:pt x="344" y="363"/>
                  </a:lnTo>
                  <a:lnTo>
                    <a:pt x="344" y="363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1"/>
                  </a:lnTo>
                  <a:lnTo>
                    <a:pt x="344" y="361"/>
                  </a:lnTo>
                  <a:lnTo>
                    <a:pt x="344" y="361"/>
                  </a:lnTo>
                  <a:lnTo>
                    <a:pt x="344" y="361"/>
                  </a:lnTo>
                  <a:lnTo>
                    <a:pt x="344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2"/>
                  </a:lnTo>
                  <a:lnTo>
                    <a:pt x="342" y="362"/>
                  </a:lnTo>
                  <a:lnTo>
                    <a:pt x="342" y="362"/>
                  </a:lnTo>
                  <a:lnTo>
                    <a:pt x="342" y="362"/>
                  </a:lnTo>
                  <a:lnTo>
                    <a:pt x="341" y="362"/>
                  </a:lnTo>
                  <a:lnTo>
                    <a:pt x="341" y="362"/>
                  </a:lnTo>
                  <a:lnTo>
                    <a:pt x="341" y="363"/>
                  </a:lnTo>
                  <a:lnTo>
                    <a:pt x="341" y="363"/>
                  </a:lnTo>
                  <a:lnTo>
                    <a:pt x="341" y="363"/>
                  </a:lnTo>
                  <a:lnTo>
                    <a:pt x="341" y="363"/>
                  </a:lnTo>
                  <a:lnTo>
                    <a:pt x="341" y="363"/>
                  </a:lnTo>
                  <a:lnTo>
                    <a:pt x="341" y="364"/>
                  </a:lnTo>
                  <a:lnTo>
                    <a:pt x="341" y="364"/>
                  </a:lnTo>
                  <a:lnTo>
                    <a:pt x="340" y="364"/>
                  </a:lnTo>
                  <a:lnTo>
                    <a:pt x="340" y="364"/>
                  </a:lnTo>
                  <a:lnTo>
                    <a:pt x="340" y="364"/>
                  </a:lnTo>
                  <a:lnTo>
                    <a:pt x="339" y="364"/>
                  </a:lnTo>
                  <a:lnTo>
                    <a:pt x="339" y="364"/>
                  </a:lnTo>
                  <a:lnTo>
                    <a:pt x="339" y="364"/>
                  </a:lnTo>
                  <a:lnTo>
                    <a:pt x="338" y="364"/>
                  </a:lnTo>
                  <a:lnTo>
                    <a:pt x="338" y="364"/>
                  </a:lnTo>
                  <a:lnTo>
                    <a:pt x="337" y="364"/>
                  </a:lnTo>
                  <a:lnTo>
                    <a:pt x="336" y="364"/>
                  </a:lnTo>
                  <a:lnTo>
                    <a:pt x="336" y="364"/>
                  </a:lnTo>
                  <a:lnTo>
                    <a:pt x="335" y="364"/>
                  </a:lnTo>
                  <a:lnTo>
                    <a:pt x="335" y="364"/>
                  </a:lnTo>
                  <a:lnTo>
                    <a:pt x="334" y="364"/>
                  </a:lnTo>
                  <a:lnTo>
                    <a:pt x="334" y="364"/>
                  </a:lnTo>
                  <a:lnTo>
                    <a:pt x="333" y="364"/>
                  </a:lnTo>
                  <a:lnTo>
                    <a:pt x="333" y="364"/>
                  </a:lnTo>
                  <a:lnTo>
                    <a:pt x="332" y="364"/>
                  </a:lnTo>
                  <a:lnTo>
                    <a:pt x="330" y="364"/>
                  </a:lnTo>
                  <a:lnTo>
                    <a:pt x="330" y="364"/>
                  </a:lnTo>
                  <a:lnTo>
                    <a:pt x="329" y="364"/>
                  </a:lnTo>
                  <a:lnTo>
                    <a:pt x="329" y="364"/>
                  </a:lnTo>
                  <a:lnTo>
                    <a:pt x="328" y="364"/>
                  </a:lnTo>
                  <a:lnTo>
                    <a:pt x="327" y="363"/>
                  </a:lnTo>
                  <a:lnTo>
                    <a:pt x="326" y="363"/>
                  </a:lnTo>
                  <a:lnTo>
                    <a:pt x="326" y="363"/>
                  </a:lnTo>
                  <a:lnTo>
                    <a:pt x="325" y="363"/>
                  </a:lnTo>
                  <a:lnTo>
                    <a:pt x="325" y="363"/>
                  </a:lnTo>
                  <a:lnTo>
                    <a:pt x="324" y="362"/>
                  </a:lnTo>
                  <a:lnTo>
                    <a:pt x="324" y="362"/>
                  </a:lnTo>
                  <a:lnTo>
                    <a:pt x="324" y="362"/>
                  </a:lnTo>
                  <a:lnTo>
                    <a:pt x="323" y="361"/>
                  </a:lnTo>
                  <a:lnTo>
                    <a:pt x="323" y="361"/>
                  </a:lnTo>
                  <a:lnTo>
                    <a:pt x="322" y="361"/>
                  </a:lnTo>
                  <a:lnTo>
                    <a:pt x="322" y="361"/>
                  </a:lnTo>
                  <a:lnTo>
                    <a:pt x="321" y="361"/>
                  </a:lnTo>
                  <a:lnTo>
                    <a:pt x="320" y="361"/>
                  </a:lnTo>
                  <a:lnTo>
                    <a:pt x="319" y="361"/>
                  </a:lnTo>
                  <a:lnTo>
                    <a:pt x="319" y="361"/>
                  </a:lnTo>
                  <a:lnTo>
                    <a:pt x="318" y="361"/>
                  </a:lnTo>
                  <a:lnTo>
                    <a:pt x="317" y="361"/>
                  </a:lnTo>
                  <a:lnTo>
                    <a:pt x="317" y="361"/>
                  </a:lnTo>
                  <a:lnTo>
                    <a:pt x="316" y="361"/>
                  </a:lnTo>
                  <a:lnTo>
                    <a:pt x="316" y="361"/>
                  </a:lnTo>
                  <a:lnTo>
                    <a:pt x="315" y="361"/>
                  </a:lnTo>
                  <a:lnTo>
                    <a:pt x="315" y="361"/>
                  </a:lnTo>
                  <a:lnTo>
                    <a:pt x="314" y="361"/>
                  </a:lnTo>
                  <a:lnTo>
                    <a:pt x="314" y="361"/>
                  </a:lnTo>
                  <a:lnTo>
                    <a:pt x="314" y="362"/>
                  </a:lnTo>
                  <a:lnTo>
                    <a:pt x="312" y="362"/>
                  </a:lnTo>
                  <a:lnTo>
                    <a:pt x="312" y="362"/>
                  </a:lnTo>
                  <a:lnTo>
                    <a:pt x="312" y="362"/>
                  </a:lnTo>
                  <a:lnTo>
                    <a:pt x="311" y="362"/>
                  </a:lnTo>
                  <a:lnTo>
                    <a:pt x="311" y="363"/>
                  </a:lnTo>
                  <a:lnTo>
                    <a:pt x="311" y="363"/>
                  </a:lnTo>
                  <a:lnTo>
                    <a:pt x="311" y="363"/>
                  </a:lnTo>
                  <a:lnTo>
                    <a:pt x="311" y="364"/>
                  </a:lnTo>
                  <a:lnTo>
                    <a:pt x="311" y="364"/>
                  </a:lnTo>
                  <a:lnTo>
                    <a:pt x="311" y="364"/>
                  </a:lnTo>
                  <a:lnTo>
                    <a:pt x="310" y="364"/>
                  </a:lnTo>
                  <a:lnTo>
                    <a:pt x="311" y="364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2" y="366"/>
                  </a:lnTo>
                  <a:lnTo>
                    <a:pt x="312" y="366"/>
                  </a:lnTo>
                  <a:lnTo>
                    <a:pt x="312" y="366"/>
                  </a:lnTo>
                  <a:lnTo>
                    <a:pt x="314" y="366"/>
                  </a:lnTo>
                  <a:lnTo>
                    <a:pt x="314" y="366"/>
                  </a:lnTo>
                  <a:lnTo>
                    <a:pt x="315" y="366"/>
                  </a:lnTo>
                  <a:lnTo>
                    <a:pt x="316" y="367"/>
                  </a:lnTo>
                  <a:lnTo>
                    <a:pt x="317" y="367"/>
                  </a:lnTo>
                  <a:lnTo>
                    <a:pt x="318" y="367"/>
                  </a:lnTo>
                  <a:lnTo>
                    <a:pt x="319" y="367"/>
                  </a:lnTo>
                  <a:lnTo>
                    <a:pt x="320" y="368"/>
                  </a:lnTo>
                  <a:lnTo>
                    <a:pt x="321" y="368"/>
                  </a:lnTo>
                  <a:lnTo>
                    <a:pt x="322" y="368"/>
                  </a:lnTo>
                  <a:lnTo>
                    <a:pt x="323" y="368"/>
                  </a:lnTo>
                  <a:lnTo>
                    <a:pt x="324" y="369"/>
                  </a:lnTo>
                  <a:lnTo>
                    <a:pt x="325" y="369"/>
                  </a:lnTo>
                  <a:lnTo>
                    <a:pt x="326" y="369"/>
                  </a:lnTo>
                  <a:lnTo>
                    <a:pt x="326" y="369"/>
                  </a:lnTo>
                  <a:lnTo>
                    <a:pt x="327" y="369"/>
                  </a:lnTo>
                  <a:lnTo>
                    <a:pt x="327" y="370"/>
                  </a:lnTo>
                  <a:lnTo>
                    <a:pt x="328" y="370"/>
                  </a:lnTo>
                  <a:lnTo>
                    <a:pt x="328" y="370"/>
                  </a:lnTo>
                  <a:lnTo>
                    <a:pt x="329" y="370"/>
                  </a:lnTo>
                  <a:lnTo>
                    <a:pt x="329" y="370"/>
                  </a:lnTo>
                  <a:lnTo>
                    <a:pt x="330" y="370"/>
                  </a:lnTo>
                  <a:lnTo>
                    <a:pt x="330" y="370"/>
                  </a:lnTo>
                  <a:lnTo>
                    <a:pt x="332" y="370"/>
                  </a:lnTo>
                  <a:lnTo>
                    <a:pt x="332" y="370"/>
                  </a:lnTo>
                  <a:lnTo>
                    <a:pt x="332" y="370"/>
                  </a:lnTo>
                  <a:lnTo>
                    <a:pt x="333" y="371"/>
                  </a:lnTo>
                  <a:lnTo>
                    <a:pt x="333" y="371"/>
                  </a:lnTo>
                  <a:lnTo>
                    <a:pt x="333" y="371"/>
                  </a:lnTo>
                  <a:lnTo>
                    <a:pt x="334" y="372"/>
                  </a:lnTo>
                  <a:lnTo>
                    <a:pt x="334" y="372"/>
                  </a:lnTo>
                  <a:lnTo>
                    <a:pt x="334" y="374"/>
                  </a:lnTo>
                  <a:lnTo>
                    <a:pt x="334" y="374"/>
                  </a:lnTo>
                  <a:lnTo>
                    <a:pt x="334" y="375"/>
                  </a:lnTo>
                  <a:lnTo>
                    <a:pt x="334" y="375"/>
                  </a:lnTo>
                  <a:lnTo>
                    <a:pt x="334" y="376"/>
                  </a:lnTo>
                  <a:lnTo>
                    <a:pt x="335" y="376"/>
                  </a:lnTo>
                  <a:lnTo>
                    <a:pt x="335" y="377"/>
                  </a:lnTo>
                  <a:lnTo>
                    <a:pt x="335" y="378"/>
                  </a:lnTo>
                  <a:lnTo>
                    <a:pt x="334" y="378"/>
                  </a:lnTo>
                  <a:lnTo>
                    <a:pt x="334" y="379"/>
                  </a:lnTo>
                  <a:lnTo>
                    <a:pt x="334" y="379"/>
                  </a:lnTo>
                  <a:lnTo>
                    <a:pt x="334" y="380"/>
                  </a:lnTo>
                  <a:lnTo>
                    <a:pt x="334" y="380"/>
                  </a:lnTo>
                  <a:lnTo>
                    <a:pt x="334" y="380"/>
                  </a:lnTo>
                  <a:lnTo>
                    <a:pt x="334" y="381"/>
                  </a:lnTo>
                  <a:lnTo>
                    <a:pt x="334" y="381"/>
                  </a:lnTo>
                  <a:lnTo>
                    <a:pt x="334" y="382"/>
                  </a:lnTo>
                  <a:lnTo>
                    <a:pt x="334" y="382"/>
                  </a:lnTo>
                  <a:lnTo>
                    <a:pt x="334" y="382"/>
                  </a:lnTo>
                  <a:lnTo>
                    <a:pt x="334" y="383"/>
                  </a:lnTo>
                  <a:lnTo>
                    <a:pt x="334" y="383"/>
                  </a:lnTo>
                  <a:lnTo>
                    <a:pt x="334" y="383"/>
                  </a:lnTo>
                  <a:lnTo>
                    <a:pt x="334" y="383"/>
                  </a:lnTo>
                  <a:lnTo>
                    <a:pt x="334" y="384"/>
                  </a:lnTo>
                  <a:lnTo>
                    <a:pt x="334" y="384"/>
                  </a:lnTo>
                  <a:lnTo>
                    <a:pt x="334" y="384"/>
                  </a:lnTo>
                  <a:lnTo>
                    <a:pt x="334" y="384"/>
                  </a:lnTo>
                  <a:lnTo>
                    <a:pt x="334" y="385"/>
                  </a:lnTo>
                  <a:lnTo>
                    <a:pt x="334" y="385"/>
                  </a:lnTo>
                  <a:lnTo>
                    <a:pt x="334" y="385"/>
                  </a:lnTo>
                  <a:lnTo>
                    <a:pt x="335" y="385"/>
                  </a:lnTo>
                  <a:lnTo>
                    <a:pt x="335" y="385"/>
                  </a:lnTo>
                  <a:lnTo>
                    <a:pt x="335" y="385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7"/>
                  </a:lnTo>
                  <a:lnTo>
                    <a:pt x="335" y="387"/>
                  </a:lnTo>
                  <a:lnTo>
                    <a:pt x="335" y="387"/>
                  </a:lnTo>
                  <a:lnTo>
                    <a:pt x="334" y="387"/>
                  </a:lnTo>
                  <a:lnTo>
                    <a:pt x="334" y="387"/>
                  </a:lnTo>
                  <a:lnTo>
                    <a:pt x="334" y="387"/>
                  </a:lnTo>
                  <a:lnTo>
                    <a:pt x="334" y="387"/>
                  </a:lnTo>
                  <a:lnTo>
                    <a:pt x="333" y="387"/>
                  </a:lnTo>
                  <a:lnTo>
                    <a:pt x="333" y="387"/>
                  </a:lnTo>
                  <a:lnTo>
                    <a:pt x="332" y="387"/>
                  </a:lnTo>
                  <a:lnTo>
                    <a:pt x="330" y="387"/>
                  </a:lnTo>
                  <a:lnTo>
                    <a:pt x="330" y="387"/>
                  </a:lnTo>
                  <a:lnTo>
                    <a:pt x="329" y="387"/>
                  </a:lnTo>
                  <a:lnTo>
                    <a:pt x="328" y="387"/>
                  </a:lnTo>
                  <a:lnTo>
                    <a:pt x="328" y="387"/>
                  </a:lnTo>
                  <a:lnTo>
                    <a:pt x="327" y="387"/>
                  </a:lnTo>
                  <a:lnTo>
                    <a:pt x="326" y="388"/>
                  </a:lnTo>
                  <a:lnTo>
                    <a:pt x="325" y="388"/>
                  </a:lnTo>
                  <a:lnTo>
                    <a:pt x="325" y="388"/>
                  </a:lnTo>
                  <a:lnTo>
                    <a:pt x="324" y="388"/>
                  </a:lnTo>
                  <a:lnTo>
                    <a:pt x="323" y="388"/>
                  </a:lnTo>
                  <a:lnTo>
                    <a:pt x="323" y="389"/>
                  </a:lnTo>
                  <a:lnTo>
                    <a:pt x="322" y="389"/>
                  </a:lnTo>
                  <a:lnTo>
                    <a:pt x="322" y="389"/>
                  </a:lnTo>
                  <a:lnTo>
                    <a:pt x="321" y="389"/>
                  </a:lnTo>
                  <a:lnTo>
                    <a:pt x="321" y="390"/>
                  </a:lnTo>
                  <a:lnTo>
                    <a:pt x="320" y="390"/>
                  </a:lnTo>
                  <a:lnTo>
                    <a:pt x="320" y="390"/>
                  </a:lnTo>
                  <a:lnTo>
                    <a:pt x="320" y="390"/>
                  </a:lnTo>
                  <a:lnTo>
                    <a:pt x="320" y="390"/>
                  </a:lnTo>
                  <a:lnTo>
                    <a:pt x="319" y="390"/>
                  </a:lnTo>
                  <a:lnTo>
                    <a:pt x="319" y="390"/>
                  </a:lnTo>
                  <a:lnTo>
                    <a:pt x="319" y="390"/>
                  </a:lnTo>
                  <a:lnTo>
                    <a:pt x="319" y="392"/>
                  </a:lnTo>
                  <a:lnTo>
                    <a:pt x="319" y="392"/>
                  </a:lnTo>
                  <a:lnTo>
                    <a:pt x="318" y="392"/>
                  </a:lnTo>
                  <a:lnTo>
                    <a:pt x="318" y="392"/>
                  </a:lnTo>
                  <a:lnTo>
                    <a:pt x="318" y="392"/>
                  </a:lnTo>
                  <a:lnTo>
                    <a:pt x="318" y="393"/>
                  </a:lnTo>
                  <a:lnTo>
                    <a:pt x="318" y="393"/>
                  </a:lnTo>
                  <a:lnTo>
                    <a:pt x="317" y="393"/>
                  </a:lnTo>
                  <a:lnTo>
                    <a:pt x="317" y="394"/>
                  </a:lnTo>
                  <a:lnTo>
                    <a:pt x="317" y="394"/>
                  </a:lnTo>
                  <a:lnTo>
                    <a:pt x="317" y="395"/>
                  </a:lnTo>
                  <a:lnTo>
                    <a:pt x="316" y="395"/>
                  </a:lnTo>
                  <a:lnTo>
                    <a:pt x="316" y="396"/>
                  </a:lnTo>
                  <a:lnTo>
                    <a:pt x="316" y="396"/>
                  </a:lnTo>
                  <a:lnTo>
                    <a:pt x="316" y="396"/>
                  </a:lnTo>
                  <a:lnTo>
                    <a:pt x="316" y="397"/>
                  </a:lnTo>
                  <a:lnTo>
                    <a:pt x="316" y="397"/>
                  </a:lnTo>
                  <a:lnTo>
                    <a:pt x="316" y="397"/>
                  </a:lnTo>
                  <a:lnTo>
                    <a:pt x="316" y="398"/>
                  </a:lnTo>
                  <a:lnTo>
                    <a:pt x="316" y="398"/>
                  </a:lnTo>
                  <a:lnTo>
                    <a:pt x="316" y="398"/>
                  </a:lnTo>
                  <a:lnTo>
                    <a:pt x="316" y="399"/>
                  </a:lnTo>
                  <a:lnTo>
                    <a:pt x="316" y="399"/>
                  </a:lnTo>
                  <a:lnTo>
                    <a:pt x="316" y="399"/>
                  </a:lnTo>
                  <a:lnTo>
                    <a:pt x="317" y="400"/>
                  </a:lnTo>
                  <a:lnTo>
                    <a:pt x="317" y="400"/>
                  </a:lnTo>
                  <a:lnTo>
                    <a:pt x="317" y="400"/>
                  </a:lnTo>
                  <a:lnTo>
                    <a:pt x="317" y="401"/>
                  </a:lnTo>
                  <a:lnTo>
                    <a:pt x="317" y="401"/>
                  </a:lnTo>
                  <a:lnTo>
                    <a:pt x="317" y="401"/>
                  </a:lnTo>
                  <a:lnTo>
                    <a:pt x="317" y="401"/>
                  </a:lnTo>
                  <a:lnTo>
                    <a:pt x="317" y="402"/>
                  </a:lnTo>
                  <a:lnTo>
                    <a:pt x="317" y="402"/>
                  </a:lnTo>
                  <a:lnTo>
                    <a:pt x="317" y="402"/>
                  </a:lnTo>
                  <a:lnTo>
                    <a:pt x="317" y="403"/>
                  </a:lnTo>
                  <a:lnTo>
                    <a:pt x="317" y="403"/>
                  </a:lnTo>
                  <a:lnTo>
                    <a:pt x="316" y="403"/>
                  </a:lnTo>
                  <a:lnTo>
                    <a:pt x="316" y="403"/>
                  </a:lnTo>
                  <a:lnTo>
                    <a:pt x="316" y="403"/>
                  </a:lnTo>
                  <a:lnTo>
                    <a:pt x="315" y="404"/>
                  </a:lnTo>
                  <a:lnTo>
                    <a:pt x="315" y="404"/>
                  </a:lnTo>
                  <a:lnTo>
                    <a:pt x="314" y="404"/>
                  </a:lnTo>
                  <a:lnTo>
                    <a:pt x="314" y="404"/>
                  </a:lnTo>
                  <a:lnTo>
                    <a:pt x="314" y="404"/>
                  </a:lnTo>
                  <a:lnTo>
                    <a:pt x="312" y="404"/>
                  </a:lnTo>
                  <a:lnTo>
                    <a:pt x="312" y="403"/>
                  </a:lnTo>
                  <a:lnTo>
                    <a:pt x="312" y="403"/>
                  </a:lnTo>
                  <a:lnTo>
                    <a:pt x="311" y="403"/>
                  </a:lnTo>
                  <a:lnTo>
                    <a:pt x="311" y="403"/>
                  </a:lnTo>
                  <a:lnTo>
                    <a:pt x="311" y="403"/>
                  </a:lnTo>
                  <a:lnTo>
                    <a:pt x="310" y="403"/>
                  </a:lnTo>
                  <a:lnTo>
                    <a:pt x="310" y="402"/>
                  </a:lnTo>
                  <a:lnTo>
                    <a:pt x="309" y="402"/>
                  </a:lnTo>
                  <a:lnTo>
                    <a:pt x="309" y="402"/>
                  </a:lnTo>
                  <a:lnTo>
                    <a:pt x="308" y="402"/>
                  </a:lnTo>
                  <a:lnTo>
                    <a:pt x="308" y="402"/>
                  </a:lnTo>
                  <a:lnTo>
                    <a:pt x="307" y="402"/>
                  </a:lnTo>
                  <a:lnTo>
                    <a:pt x="307" y="402"/>
                  </a:lnTo>
                  <a:lnTo>
                    <a:pt x="306" y="402"/>
                  </a:lnTo>
                  <a:lnTo>
                    <a:pt x="306" y="402"/>
                  </a:lnTo>
                  <a:lnTo>
                    <a:pt x="305" y="402"/>
                  </a:lnTo>
                  <a:lnTo>
                    <a:pt x="305" y="402"/>
                  </a:lnTo>
                  <a:lnTo>
                    <a:pt x="304" y="402"/>
                  </a:lnTo>
                  <a:lnTo>
                    <a:pt x="304" y="402"/>
                  </a:lnTo>
                  <a:lnTo>
                    <a:pt x="303" y="402"/>
                  </a:lnTo>
                  <a:lnTo>
                    <a:pt x="303" y="402"/>
                  </a:lnTo>
                  <a:lnTo>
                    <a:pt x="303" y="402"/>
                  </a:lnTo>
                  <a:lnTo>
                    <a:pt x="302" y="403"/>
                  </a:lnTo>
                  <a:lnTo>
                    <a:pt x="302" y="403"/>
                  </a:lnTo>
                  <a:lnTo>
                    <a:pt x="301" y="403"/>
                  </a:lnTo>
                  <a:lnTo>
                    <a:pt x="301" y="404"/>
                  </a:lnTo>
                  <a:lnTo>
                    <a:pt x="300" y="404"/>
                  </a:lnTo>
                  <a:lnTo>
                    <a:pt x="300" y="404"/>
                  </a:lnTo>
                  <a:lnTo>
                    <a:pt x="299" y="405"/>
                  </a:lnTo>
                  <a:lnTo>
                    <a:pt x="298" y="405"/>
                  </a:lnTo>
                  <a:lnTo>
                    <a:pt x="298" y="405"/>
                  </a:lnTo>
                  <a:lnTo>
                    <a:pt x="297" y="405"/>
                  </a:lnTo>
                  <a:lnTo>
                    <a:pt x="297" y="405"/>
                  </a:lnTo>
                  <a:lnTo>
                    <a:pt x="296" y="406"/>
                  </a:lnTo>
                  <a:lnTo>
                    <a:pt x="294" y="406"/>
                  </a:lnTo>
                  <a:lnTo>
                    <a:pt x="294" y="406"/>
                  </a:lnTo>
                  <a:lnTo>
                    <a:pt x="293" y="406"/>
                  </a:lnTo>
                  <a:lnTo>
                    <a:pt x="292" y="406"/>
                  </a:lnTo>
                  <a:lnTo>
                    <a:pt x="292" y="406"/>
                  </a:lnTo>
                  <a:lnTo>
                    <a:pt x="291" y="406"/>
                  </a:lnTo>
                  <a:lnTo>
                    <a:pt x="290" y="406"/>
                  </a:lnTo>
                  <a:lnTo>
                    <a:pt x="289" y="406"/>
                  </a:lnTo>
                  <a:lnTo>
                    <a:pt x="289" y="406"/>
                  </a:lnTo>
                  <a:lnTo>
                    <a:pt x="288" y="406"/>
                  </a:lnTo>
                  <a:lnTo>
                    <a:pt x="287" y="406"/>
                  </a:lnTo>
                  <a:lnTo>
                    <a:pt x="287" y="406"/>
                  </a:lnTo>
                  <a:lnTo>
                    <a:pt x="286" y="406"/>
                  </a:lnTo>
                  <a:lnTo>
                    <a:pt x="286" y="406"/>
                  </a:lnTo>
                  <a:lnTo>
                    <a:pt x="286" y="406"/>
                  </a:lnTo>
                  <a:lnTo>
                    <a:pt x="285" y="405"/>
                  </a:lnTo>
                  <a:lnTo>
                    <a:pt x="285" y="405"/>
                  </a:lnTo>
                  <a:lnTo>
                    <a:pt x="285" y="405"/>
                  </a:lnTo>
                  <a:lnTo>
                    <a:pt x="284" y="405"/>
                  </a:lnTo>
                  <a:lnTo>
                    <a:pt x="284" y="404"/>
                  </a:lnTo>
                  <a:lnTo>
                    <a:pt x="284" y="404"/>
                  </a:lnTo>
                  <a:lnTo>
                    <a:pt x="284" y="404"/>
                  </a:lnTo>
                  <a:lnTo>
                    <a:pt x="284" y="404"/>
                  </a:lnTo>
                  <a:lnTo>
                    <a:pt x="284" y="403"/>
                  </a:lnTo>
                  <a:lnTo>
                    <a:pt x="284" y="403"/>
                  </a:lnTo>
                  <a:lnTo>
                    <a:pt x="283" y="403"/>
                  </a:lnTo>
                  <a:lnTo>
                    <a:pt x="283" y="402"/>
                  </a:lnTo>
                  <a:lnTo>
                    <a:pt x="283" y="402"/>
                  </a:lnTo>
                  <a:lnTo>
                    <a:pt x="283" y="402"/>
                  </a:lnTo>
                  <a:lnTo>
                    <a:pt x="283" y="401"/>
                  </a:lnTo>
                  <a:lnTo>
                    <a:pt x="283" y="401"/>
                  </a:lnTo>
                  <a:lnTo>
                    <a:pt x="283" y="401"/>
                  </a:lnTo>
                  <a:lnTo>
                    <a:pt x="283" y="400"/>
                  </a:lnTo>
                  <a:lnTo>
                    <a:pt x="283" y="400"/>
                  </a:lnTo>
                  <a:lnTo>
                    <a:pt x="283" y="399"/>
                  </a:lnTo>
                  <a:lnTo>
                    <a:pt x="283" y="399"/>
                  </a:lnTo>
                  <a:lnTo>
                    <a:pt x="283" y="399"/>
                  </a:lnTo>
                  <a:lnTo>
                    <a:pt x="283" y="398"/>
                  </a:lnTo>
                  <a:lnTo>
                    <a:pt x="283" y="398"/>
                  </a:lnTo>
                  <a:lnTo>
                    <a:pt x="283" y="397"/>
                  </a:lnTo>
                  <a:lnTo>
                    <a:pt x="283" y="397"/>
                  </a:lnTo>
                  <a:lnTo>
                    <a:pt x="283" y="397"/>
                  </a:lnTo>
                  <a:lnTo>
                    <a:pt x="283" y="396"/>
                  </a:lnTo>
                  <a:lnTo>
                    <a:pt x="283" y="396"/>
                  </a:lnTo>
                  <a:lnTo>
                    <a:pt x="283" y="395"/>
                  </a:lnTo>
                  <a:lnTo>
                    <a:pt x="283" y="395"/>
                  </a:lnTo>
                  <a:lnTo>
                    <a:pt x="283" y="394"/>
                  </a:lnTo>
                  <a:lnTo>
                    <a:pt x="283" y="394"/>
                  </a:lnTo>
                  <a:lnTo>
                    <a:pt x="283" y="394"/>
                  </a:lnTo>
                  <a:lnTo>
                    <a:pt x="282" y="393"/>
                  </a:lnTo>
                  <a:lnTo>
                    <a:pt x="282" y="393"/>
                  </a:lnTo>
                  <a:lnTo>
                    <a:pt x="282" y="393"/>
                  </a:lnTo>
                  <a:lnTo>
                    <a:pt x="282" y="393"/>
                  </a:lnTo>
                  <a:lnTo>
                    <a:pt x="282" y="392"/>
                  </a:lnTo>
                  <a:lnTo>
                    <a:pt x="282" y="392"/>
                  </a:lnTo>
                  <a:lnTo>
                    <a:pt x="281" y="392"/>
                  </a:lnTo>
                  <a:lnTo>
                    <a:pt x="281" y="392"/>
                  </a:lnTo>
                  <a:lnTo>
                    <a:pt x="281" y="392"/>
                  </a:lnTo>
                  <a:lnTo>
                    <a:pt x="281" y="392"/>
                  </a:lnTo>
                  <a:lnTo>
                    <a:pt x="280" y="392"/>
                  </a:lnTo>
                  <a:lnTo>
                    <a:pt x="280" y="392"/>
                  </a:lnTo>
                  <a:lnTo>
                    <a:pt x="280" y="392"/>
                  </a:lnTo>
                  <a:lnTo>
                    <a:pt x="280" y="393"/>
                  </a:lnTo>
                  <a:lnTo>
                    <a:pt x="280" y="393"/>
                  </a:lnTo>
                  <a:lnTo>
                    <a:pt x="279" y="393"/>
                  </a:lnTo>
                  <a:lnTo>
                    <a:pt x="279" y="393"/>
                  </a:lnTo>
                  <a:lnTo>
                    <a:pt x="279" y="393"/>
                  </a:lnTo>
                  <a:lnTo>
                    <a:pt x="279" y="393"/>
                  </a:lnTo>
                  <a:lnTo>
                    <a:pt x="279" y="394"/>
                  </a:lnTo>
                  <a:lnTo>
                    <a:pt x="278" y="394"/>
                  </a:lnTo>
                  <a:lnTo>
                    <a:pt x="278" y="394"/>
                  </a:lnTo>
                  <a:lnTo>
                    <a:pt x="278" y="394"/>
                  </a:lnTo>
                  <a:lnTo>
                    <a:pt x="278" y="395"/>
                  </a:lnTo>
                  <a:lnTo>
                    <a:pt x="276" y="395"/>
                  </a:lnTo>
                  <a:lnTo>
                    <a:pt x="276" y="395"/>
                  </a:lnTo>
                  <a:lnTo>
                    <a:pt x="276" y="395"/>
                  </a:lnTo>
                  <a:lnTo>
                    <a:pt x="276" y="395"/>
                  </a:lnTo>
                  <a:lnTo>
                    <a:pt x="276" y="396"/>
                  </a:lnTo>
                  <a:lnTo>
                    <a:pt x="276" y="396"/>
                  </a:lnTo>
                  <a:lnTo>
                    <a:pt x="275" y="396"/>
                  </a:lnTo>
                  <a:lnTo>
                    <a:pt x="275" y="396"/>
                  </a:lnTo>
                  <a:lnTo>
                    <a:pt x="275" y="396"/>
                  </a:lnTo>
                  <a:lnTo>
                    <a:pt x="275" y="397"/>
                  </a:lnTo>
                  <a:lnTo>
                    <a:pt x="275" y="397"/>
                  </a:lnTo>
                  <a:lnTo>
                    <a:pt x="276" y="397"/>
                  </a:lnTo>
                  <a:lnTo>
                    <a:pt x="276" y="397"/>
                  </a:lnTo>
                  <a:lnTo>
                    <a:pt x="276" y="398"/>
                  </a:lnTo>
                  <a:lnTo>
                    <a:pt x="276" y="398"/>
                  </a:lnTo>
                  <a:lnTo>
                    <a:pt x="276" y="398"/>
                  </a:lnTo>
                  <a:lnTo>
                    <a:pt x="278" y="398"/>
                  </a:lnTo>
                  <a:lnTo>
                    <a:pt x="278" y="398"/>
                  </a:lnTo>
                  <a:lnTo>
                    <a:pt x="278" y="399"/>
                  </a:lnTo>
                  <a:lnTo>
                    <a:pt x="279" y="399"/>
                  </a:lnTo>
                  <a:lnTo>
                    <a:pt x="279" y="399"/>
                  </a:lnTo>
                  <a:lnTo>
                    <a:pt x="279" y="399"/>
                  </a:lnTo>
                  <a:lnTo>
                    <a:pt x="280" y="400"/>
                  </a:lnTo>
                  <a:lnTo>
                    <a:pt x="280" y="400"/>
                  </a:lnTo>
                  <a:lnTo>
                    <a:pt x="280" y="400"/>
                  </a:lnTo>
                  <a:lnTo>
                    <a:pt x="281" y="401"/>
                  </a:lnTo>
                  <a:lnTo>
                    <a:pt x="281" y="401"/>
                  </a:lnTo>
                  <a:lnTo>
                    <a:pt x="281" y="401"/>
                  </a:lnTo>
                  <a:lnTo>
                    <a:pt x="281" y="402"/>
                  </a:lnTo>
                  <a:lnTo>
                    <a:pt x="281" y="402"/>
                  </a:lnTo>
                  <a:lnTo>
                    <a:pt x="281" y="402"/>
                  </a:lnTo>
                  <a:lnTo>
                    <a:pt x="280" y="402"/>
                  </a:lnTo>
                  <a:lnTo>
                    <a:pt x="280" y="403"/>
                  </a:lnTo>
                  <a:lnTo>
                    <a:pt x="280" y="403"/>
                  </a:lnTo>
                  <a:lnTo>
                    <a:pt x="279" y="403"/>
                  </a:lnTo>
                  <a:lnTo>
                    <a:pt x="279" y="403"/>
                  </a:lnTo>
                  <a:lnTo>
                    <a:pt x="278" y="404"/>
                  </a:lnTo>
                  <a:lnTo>
                    <a:pt x="278" y="404"/>
                  </a:lnTo>
                  <a:lnTo>
                    <a:pt x="276" y="404"/>
                  </a:lnTo>
                  <a:lnTo>
                    <a:pt x="276" y="404"/>
                  </a:lnTo>
                  <a:lnTo>
                    <a:pt x="275" y="405"/>
                  </a:lnTo>
                  <a:lnTo>
                    <a:pt x="275" y="405"/>
                  </a:lnTo>
                  <a:lnTo>
                    <a:pt x="274" y="405"/>
                  </a:lnTo>
                  <a:lnTo>
                    <a:pt x="274" y="405"/>
                  </a:lnTo>
                  <a:lnTo>
                    <a:pt x="273" y="406"/>
                  </a:lnTo>
                  <a:lnTo>
                    <a:pt x="273" y="406"/>
                  </a:lnTo>
                  <a:lnTo>
                    <a:pt x="272" y="406"/>
                  </a:lnTo>
                  <a:lnTo>
                    <a:pt x="272" y="406"/>
                  </a:lnTo>
                  <a:lnTo>
                    <a:pt x="271" y="407"/>
                  </a:lnTo>
                  <a:lnTo>
                    <a:pt x="271" y="407"/>
                  </a:lnTo>
                  <a:lnTo>
                    <a:pt x="270" y="408"/>
                  </a:lnTo>
                  <a:lnTo>
                    <a:pt x="270" y="408"/>
                  </a:lnTo>
                  <a:lnTo>
                    <a:pt x="269" y="410"/>
                  </a:lnTo>
                  <a:lnTo>
                    <a:pt x="269" y="410"/>
                  </a:lnTo>
                  <a:lnTo>
                    <a:pt x="268" y="411"/>
                  </a:lnTo>
                  <a:lnTo>
                    <a:pt x="267" y="411"/>
                  </a:lnTo>
                  <a:lnTo>
                    <a:pt x="267" y="412"/>
                  </a:lnTo>
                  <a:lnTo>
                    <a:pt x="266" y="413"/>
                  </a:lnTo>
                  <a:lnTo>
                    <a:pt x="265" y="413"/>
                  </a:lnTo>
                  <a:lnTo>
                    <a:pt x="265" y="414"/>
                  </a:lnTo>
                  <a:lnTo>
                    <a:pt x="264" y="414"/>
                  </a:lnTo>
                  <a:lnTo>
                    <a:pt x="264" y="415"/>
                  </a:lnTo>
                  <a:lnTo>
                    <a:pt x="263" y="415"/>
                  </a:lnTo>
                  <a:lnTo>
                    <a:pt x="263" y="416"/>
                  </a:lnTo>
                  <a:lnTo>
                    <a:pt x="262" y="416"/>
                  </a:lnTo>
                  <a:lnTo>
                    <a:pt x="262" y="417"/>
                  </a:lnTo>
                  <a:lnTo>
                    <a:pt x="261" y="417"/>
                  </a:lnTo>
                  <a:lnTo>
                    <a:pt x="261" y="418"/>
                  </a:lnTo>
                  <a:lnTo>
                    <a:pt x="260" y="418"/>
                  </a:lnTo>
                  <a:lnTo>
                    <a:pt x="260" y="418"/>
                  </a:lnTo>
                  <a:lnTo>
                    <a:pt x="258" y="419"/>
                  </a:lnTo>
                  <a:lnTo>
                    <a:pt x="258" y="419"/>
                  </a:lnTo>
                  <a:lnTo>
                    <a:pt x="257" y="420"/>
                  </a:lnTo>
                  <a:lnTo>
                    <a:pt x="257" y="420"/>
                  </a:lnTo>
                  <a:lnTo>
                    <a:pt x="256" y="420"/>
                  </a:lnTo>
                  <a:lnTo>
                    <a:pt x="256" y="420"/>
                  </a:lnTo>
                  <a:lnTo>
                    <a:pt x="255" y="421"/>
                  </a:lnTo>
                  <a:lnTo>
                    <a:pt x="254" y="421"/>
                  </a:lnTo>
                  <a:lnTo>
                    <a:pt x="254" y="421"/>
                  </a:lnTo>
                  <a:lnTo>
                    <a:pt x="253" y="421"/>
                  </a:lnTo>
                  <a:lnTo>
                    <a:pt x="253" y="422"/>
                  </a:lnTo>
                  <a:lnTo>
                    <a:pt x="252" y="422"/>
                  </a:lnTo>
                  <a:lnTo>
                    <a:pt x="252" y="422"/>
                  </a:lnTo>
                  <a:lnTo>
                    <a:pt x="251" y="422"/>
                  </a:lnTo>
                  <a:lnTo>
                    <a:pt x="251" y="422"/>
                  </a:lnTo>
                  <a:lnTo>
                    <a:pt x="250" y="422"/>
                  </a:lnTo>
                  <a:lnTo>
                    <a:pt x="250" y="421"/>
                  </a:lnTo>
                  <a:lnTo>
                    <a:pt x="250" y="421"/>
                  </a:lnTo>
                  <a:lnTo>
                    <a:pt x="250" y="421"/>
                  </a:lnTo>
                  <a:lnTo>
                    <a:pt x="250" y="421"/>
                  </a:lnTo>
                  <a:lnTo>
                    <a:pt x="250" y="421"/>
                  </a:lnTo>
                  <a:lnTo>
                    <a:pt x="250" y="420"/>
                  </a:lnTo>
                  <a:lnTo>
                    <a:pt x="250" y="420"/>
                  </a:lnTo>
                  <a:lnTo>
                    <a:pt x="250" y="420"/>
                  </a:lnTo>
                  <a:lnTo>
                    <a:pt x="250" y="419"/>
                  </a:lnTo>
                  <a:lnTo>
                    <a:pt x="251" y="419"/>
                  </a:lnTo>
                  <a:lnTo>
                    <a:pt x="251" y="419"/>
                  </a:lnTo>
                  <a:lnTo>
                    <a:pt x="251" y="419"/>
                  </a:lnTo>
                  <a:lnTo>
                    <a:pt x="252" y="418"/>
                  </a:lnTo>
                  <a:lnTo>
                    <a:pt x="252" y="418"/>
                  </a:lnTo>
                  <a:lnTo>
                    <a:pt x="252" y="418"/>
                  </a:lnTo>
                  <a:lnTo>
                    <a:pt x="253" y="417"/>
                  </a:lnTo>
                  <a:lnTo>
                    <a:pt x="253" y="417"/>
                  </a:lnTo>
                  <a:lnTo>
                    <a:pt x="253" y="416"/>
                  </a:lnTo>
                  <a:lnTo>
                    <a:pt x="254" y="416"/>
                  </a:lnTo>
                  <a:lnTo>
                    <a:pt x="254" y="416"/>
                  </a:lnTo>
                  <a:lnTo>
                    <a:pt x="255" y="415"/>
                  </a:lnTo>
                  <a:lnTo>
                    <a:pt x="255" y="415"/>
                  </a:lnTo>
                  <a:lnTo>
                    <a:pt x="255" y="415"/>
                  </a:lnTo>
                  <a:lnTo>
                    <a:pt x="256" y="414"/>
                  </a:lnTo>
                  <a:lnTo>
                    <a:pt x="256" y="414"/>
                  </a:lnTo>
                  <a:lnTo>
                    <a:pt x="257" y="414"/>
                  </a:lnTo>
                  <a:lnTo>
                    <a:pt x="257" y="413"/>
                  </a:lnTo>
                  <a:lnTo>
                    <a:pt x="258" y="413"/>
                  </a:lnTo>
                  <a:lnTo>
                    <a:pt x="258" y="413"/>
                  </a:lnTo>
                  <a:lnTo>
                    <a:pt x="258" y="412"/>
                  </a:lnTo>
                  <a:lnTo>
                    <a:pt x="260" y="412"/>
                  </a:lnTo>
                  <a:lnTo>
                    <a:pt x="260" y="412"/>
                  </a:lnTo>
                  <a:lnTo>
                    <a:pt x="260" y="411"/>
                  </a:lnTo>
                  <a:lnTo>
                    <a:pt x="260" y="411"/>
                  </a:lnTo>
                  <a:lnTo>
                    <a:pt x="260" y="411"/>
                  </a:lnTo>
                  <a:lnTo>
                    <a:pt x="260" y="410"/>
                  </a:lnTo>
                  <a:lnTo>
                    <a:pt x="260" y="410"/>
                  </a:lnTo>
                  <a:lnTo>
                    <a:pt x="260" y="410"/>
                  </a:lnTo>
                  <a:lnTo>
                    <a:pt x="260" y="410"/>
                  </a:lnTo>
                  <a:lnTo>
                    <a:pt x="258" y="410"/>
                  </a:lnTo>
                  <a:lnTo>
                    <a:pt x="258" y="410"/>
                  </a:lnTo>
                  <a:lnTo>
                    <a:pt x="257" y="410"/>
                  </a:lnTo>
                  <a:lnTo>
                    <a:pt x="256" y="408"/>
                  </a:lnTo>
                  <a:lnTo>
                    <a:pt x="255" y="407"/>
                  </a:lnTo>
                  <a:lnTo>
                    <a:pt x="254" y="406"/>
                  </a:lnTo>
                  <a:lnTo>
                    <a:pt x="253" y="406"/>
                  </a:lnTo>
                  <a:lnTo>
                    <a:pt x="252" y="405"/>
                  </a:lnTo>
                  <a:lnTo>
                    <a:pt x="252" y="405"/>
                  </a:lnTo>
                  <a:lnTo>
                    <a:pt x="251" y="404"/>
                  </a:lnTo>
                  <a:lnTo>
                    <a:pt x="251" y="404"/>
                  </a:lnTo>
                  <a:lnTo>
                    <a:pt x="250" y="404"/>
                  </a:lnTo>
                  <a:lnTo>
                    <a:pt x="250" y="403"/>
                  </a:lnTo>
                  <a:lnTo>
                    <a:pt x="249" y="403"/>
                  </a:lnTo>
                  <a:lnTo>
                    <a:pt x="249" y="403"/>
                  </a:lnTo>
                  <a:lnTo>
                    <a:pt x="248" y="403"/>
                  </a:lnTo>
                  <a:lnTo>
                    <a:pt x="247" y="403"/>
                  </a:lnTo>
                  <a:lnTo>
                    <a:pt x="246" y="403"/>
                  </a:lnTo>
                  <a:lnTo>
                    <a:pt x="244" y="403"/>
                  </a:lnTo>
                  <a:lnTo>
                    <a:pt x="244" y="403"/>
                  </a:lnTo>
                  <a:lnTo>
                    <a:pt x="243" y="403"/>
                  </a:lnTo>
                  <a:lnTo>
                    <a:pt x="242" y="404"/>
                  </a:lnTo>
                  <a:lnTo>
                    <a:pt x="242" y="404"/>
                  </a:lnTo>
                  <a:lnTo>
                    <a:pt x="240" y="404"/>
                  </a:lnTo>
                  <a:lnTo>
                    <a:pt x="239" y="404"/>
                  </a:lnTo>
                  <a:lnTo>
                    <a:pt x="239" y="404"/>
                  </a:lnTo>
                  <a:lnTo>
                    <a:pt x="238" y="405"/>
                  </a:lnTo>
                  <a:lnTo>
                    <a:pt x="238" y="405"/>
                  </a:lnTo>
                  <a:lnTo>
                    <a:pt x="238" y="405"/>
                  </a:lnTo>
                  <a:lnTo>
                    <a:pt x="238" y="405"/>
                  </a:lnTo>
                  <a:lnTo>
                    <a:pt x="238" y="406"/>
                  </a:lnTo>
                  <a:lnTo>
                    <a:pt x="238" y="406"/>
                  </a:lnTo>
                  <a:lnTo>
                    <a:pt x="238" y="406"/>
                  </a:lnTo>
                  <a:lnTo>
                    <a:pt x="238" y="406"/>
                  </a:lnTo>
                  <a:lnTo>
                    <a:pt x="239" y="406"/>
                  </a:lnTo>
                  <a:lnTo>
                    <a:pt x="240" y="407"/>
                  </a:lnTo>
                  <a:lnTo>
                    <a:pt x="240" y="407"/>
                  </a:lnTo>
                  <a:lnTo>
                    <a:pt x="242" y="407"/>
                  </a:lnTo>
                  <a:lnTo>
                    <a:pt x="243" y="407"/>
                  </a:lnTo>
                  <a:lnTo>
                    <a:pt x="243" y="407"/>
                  </a:lnTo>
                  <a:lnTo>
                    <a:pt x="244" y="407"/>
                  </a:lnTo>
                  <a:lnTo>
                    <a:pt x="244" y="407"/>
                  </a:lnTo>
                  <a:lnTo>
                    <a:pt x="245" y="407"/>
                  </a:lnTo>
                  <a:lnTo>
                    <a:pt x="245" y="407"/>
                  </a:lnTo>
                  <a:lnTo>
                    <a:pt x="245" y="408"/>
                  </a:lnTo>
                  <a:lnTo>
                    <a:pt x="246" y="408"/>
                  </a:lnTo>
                  <a:lnTo>
                    <a:pt x="246" y="408"/>
                  </a:lnTo>
                  <a:lnTo>
                    <a:pt x="246" y="408"/>
                  </a:lnTo>
                  <a:lnTo>
                    <a:pt x="246" y="408"/>
                  </a:lnTo>
                  <a:lnTo>
                    <a:pt x="246" y="410"/>
                  </a:lnTo>
                  <a:lnTo>
                    <a:pt x="246" y="410"/>
                  </a:lnTo>
                  <a:lnTo>
                    <a:pt x="246" y="411"/>
                  </a:lnTo>
                  <a:lnTo>
                    <a:pt x="246" y="411"/>
                  </a:lnTo>
                  <a:lnTo>
                    <a:pt x="246" y="411"/>
                  </a:lnTo>
                  <a:lnTo>
                    <a:pt x="246" y="412"/>
                  </a:lnTo>
                  <a:lnTo>
                    <a:pt x="245" y="412"/>
                  </a:lnTo>
                  <a:lnTo>
                    <a:pt x="245" y="412"/>
                  </a:lnTo>
                  <a:lnTo>
                    <a:pt x="244" y="412"/>
                  </a:lnTo>
                  <a:lnTo>
                    <a:pt x="243" y="413"/>
                  </a:lnTo>
                  <a:lnTo>
                    <a:pt x="243" y="413"/>
                  </a:lnTo>
                  <a:lnTo>
                    <a:pt x="242" y="413"/>
                  </a:lnTo>
                  <a:lnTo>
                    <a:pt x="240" y="413"/>
                  </a:lnTo>
                  <a:lnTo>
                    <a:pt x="239" y="413"/>
                  </a:lnTo>
                  <a:lnTo>
                    <a:pt x="238" y="414"/>
                  </a:lnTo>
                  <a:lnTo>
                    <a:pt x="238" y="414"/>
                  </a:lnTo>
                  <a:lnTo>
                    <a:pt x="237" y="414"/>
                  </a:lnTo>
                  <a:lnTo>
                    <a:pt x="236" y="414"/>
                  </a:lnTo>
                  <a:lnTo>
                    <a:pt x="235" y="414"/>
                  </a:lnTo>
                  <a:lnTo>
                    <a:pt x="234" y="414"/>
                  </a:lnTo>
                  <a:lnTo>
                    <a:pt x="234" y="414"/>
                  </a:lnTo>
                  <a:lnTo>
                    <a:pt x="233" y="414"/>
                  </a:lnTo>
                  <a:lnTo>
                    <a:pt x="232" y="414"/>
                  </a:lnTo>
                  <a:lnTo>
                    <a:pt x="232" y="414"/>
                  </a:lnTo>
                  <a:lnTo>
                    <a:pt x="231" y="415"/>
                  </a:lnTo>
                  <a:lnTo>
                    <a:pt x="231" y="415"/>
                  </a:lnTo>
                  <a:lnTo>
                    <a:pt x="230" y="415"/>
                  </a:lnTo>
                  <a:lnTo>
                    <a:pt x="230" y="415"/>
                  </a:lnTo>
                  <a:lnTo>
                    <a:pt x="230" y="415"/>
                  </a:lnTo>
                  <a:lnTo>
                    <a:pt x="229" y="415"/>
                  </a:lnTo>
                  <a:lnTo>
                    <a:pt x="229" y="415"/>
                  </a:lnTo>
                  <a:lnTo>
                    <a:pt x="228" y="415"/>
                  </a:lnTo>
                  <a:lnTo>
                    <a:pt x="228" y="415"/>
                  </a:lnTo>
                  <a:lnTo>
                    <a:pt x="228" y="415"/>
                  </a:lnTo>
                  <a:lnTo>
                    <a:pt x="227" y="415"/>
                  </a:lnTo>
                  <a:lnTo>
                    <a:pt x="227" y="414"/>
                  </a:lnTo>
                  <a:lnTo>
                    <a:pt x="227" y="414"/>
                  </a:lnTo>
                  <a:lnTo>
                    <a:pt x="227" y="414"/>
                  </a:lnTo>
                  <a:lnTo>
                    <a:pt x="226" y="414"/>
                  </a:lnTo>
                  <a:lnTo>
                    <a:pt x="226" y="414"/>
                  </a:lnTo>
                  <a:lnTo>
                    <a:pt x="226" y="414"/>
                  </a:lnTo>
                  <a:lnTo>
                    <a:pt x="226" y="414"/>
                  </a:lnTo>
                  <a:lnTo>
                    <a:pt x="226" y="413"/>
                  </a:lnTo>
                  <a:lnTo>
                    <a:pt x="226" y="413"/>
                  </a:lnTo>
                  <a:lnTo>
                    <a:pt x="226" y="413"/>
                  </a:lnTo>
                  <a:lnTo>
                    <a:pt x="226" y="413"/>
                  </a:lnTo>
                  <a:lnTo>
                    <a:pt x="227" y="412"/>
                  </a:lnTo>
                  <a:lnTo>
                    <a:pt x="227" y="412"/>
                  </a:lnTo>
                  <a:lnTo>
                    <a:pt x="228" y="412"/>
                  </a:lnTo>
                  <a:lnTo>
                    <a:pt x="229" y="412"/>
                  </a:lnTo>
                  <a:lnTo>
                    <a:pt x="230" y="411"/>
                  </a:lnTo>
                  <a:lnTo>
                    <a:pt x="230" y="411"/>
                  </a:lnTo>
                  <a:lnTo>
                    <a:pt x="231" y="411"/>
                  </a:lnTo>
                  <a:lnTo>
                    <a:pt x="232" y="411"/>
                  </a:lnTo>
                  <a:lnTo>
                    <a:pt x="232" y="410"/>
                  </a:lnTo>
                  <a:lnTo>
                    <a:pt x="232" y="410"/>
                  </a:lnTo>
                  <a:lnTo>
                    <a:pt x="233" y="410"/>
                  </a:lnTo>
                  <a:lnTo>
                    <a:pt x="233" y="410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7"/>
                  </a:lnTo>
                  <a:lnTo>
                    <a:pt x="232" y="407"/>
                  </a:lnTo>
                  <a:lnTo>
                    <a:pt x="232" y="407"/>
                  </a:lnTo>
                  <a:lnTo>
                    <a:pt x="232" y="407"/>
                  </a:lnTo>
                  <a:lnTo>
                    <a:pt x="231" y="407"/>
                  </a:lnTo>
                  <a:lnTo>
                    <a:pt x="231" y="407"/>
                  </a:lnTo>
                  <a:lnTo>
                    <a:pt x="230" y="407"/>
                  </a:lnTo>
                  <a:lnTo>
                    <a:pt x="230" y="407"/>
                  </a:lnTo>
                  <a:lnTo>
                    <a:pt x="229" y="407"/>
                  </a:lnTo>
                  <a:lnTo>
                    <a:pt x="229" y="406"/>
                  </a:lnTo>
                  <a:lnTo>
                    <a:pt x="228" y="406"/>
                  </a:lnTo>
                  <a:lnTo>
                    <a:pt x="227" y="406"/>
                  </a:lnTo>
                  <a:lnTo>
                    <a:pt x="227" y="406"/>
                  </a:lnTo>
                  <a:lnTo>
                    <a:pt x="226" y="406"/>
                  </a:lnTo>
                  <a:lnTo>
                    <a:pt x="226" y="406"/>
                  </a:lnTo>
                  <a:lnTo>
                    <a:pt x="225" y="406"/>
                  </a:lnTo>
                  <a:lnTo>
                    <a:pt x="224" y="406"/>
                  </a:lnTo>
                  <a:lnTo>
                    <a:pt x="224" y="406"/>
                  </a:lnTo>
                  <a:lnTo>
                    <a:pt x="222" y="406"/>
                  </a:lnTo>
                  <a:lnTo>
                    <a:pt x="222" y="406"/>
                  </a:lnTo>
                  <a:lnTo>
                    <a:pt x="221" y="406"/>
                  </a:lnTo>
                  <a:lnTo>
                    <a:pt x="221" y="405"/>
                  </a:lnTo>
                  <a:lnTo>
                    <a:pt x="221" y="405"/>
                  </a:lnTo>
                  <a:lnTo>
                    <a:pt x="220" y="405"/>
                  </a:lnTo>
                  <a:lnTo>
                    <a:pt x="220" y="405"/>
                  </a:lnTo>
                  <a:lnTo>
                    <a:pt x="220" y="405"/>
                  </a:lnTo>
                  <a:lnTo>
                    <a:pt x="219" y="405"/>
                  </a:lnTo>
                  <a:lnTo>
                    <a:pt x="219" y="405"/>
                  </a:lnTo>
                  <a:lnTo>
                    <a:pt x="219" y="405"/>
                  </a:lnTo>
                  <a:lnTo>
                    <a:pt x="219" y="405"/>
                  </a:lnTo>
                  <a:lnTo>
                    <a:pt x="218" y="405"/>
                  </a:lnTo>
                  <a:lnTo>
                    <a:pt x="218" y="405"/>
                  </a:lnTo>
                  <a:lnTo>
                    <a:pt x="218" y="405"/>
                  </a:lnTo>
                  <a:lnTo>
                    <a:pt x="218" y="405"/>
                  </a:lnTo>
                  <a:lnTo>
                    <a:pt x="218" y="405"/>
                  </a:lnTo>
                  <a:lnTo>
                    <a:pt x="217" y="405"/>
                  </a:lnTo>
                  <a:lnTo>
                    <a:pt x="217" y="405"/>
                  </a:lnTo>
                  <a:lnTo>
                    <a:pt x="217" y="404"/>
                  </a:lnTo>
                  <a:lnTo>
                    <a:pt x="217" y="404"/>
                  </a:lnTo>
                  <a:lnTo>
                    <a:pt x="217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5" y="404"/>
                  </a:lnTo>
                  <a:lnTo>
                    <a:pt x="215" y="404"/>
                  </a:lnTo>
                  <a:lnTo>
                    <a:pt x="215" y="404"/>
                  </a:lnTo>
                  <a:lnTo>
                    <a:pt x="215" y="404"/>
                  </a:lnTo>
                  <a:lnTo>
                    <a:pt x="215" y="404"/>
                  </a:lnTo>
                  <a:lnTo>
                    <a:pt x="215" y="405"/>
                  </a:lnTo>
                  <a:lnTo>
                    <a:pt x="215" y="405"/>
                  </a:lnTo>
                  <a:lnTo>
                    <a:pt x="215" y="405"/>
                  </a:lnTo>
                  <a:lnTo>
                    <a:pt x="214" y="405"/>
                  </a:lnTo>
                  <a:lnTo>
                    <a:pt x="214" y="405"/>
                  </a:lnTo>
                  <a:lnTo>
                    <a:pt x="214" y="406"/>
                  </a:lnTo>
                  <a:lnTo>
                    <a:pt x="214" y="406"/>
                  </a:lnTo>
                  <a:lnTo>
                    <a:pt x="214" y="406"/>
                  </a:lnTo>
                  <a:lnTo>
                    <a:pt x="214" y="406"/>
                  </a:lnTo>
                  <a:lnTo>
                    <a:pt x="213" y="406"/>
                  </a:lnTo>
                  <a:lnTo>
                    <a:pt x="213" y="406"/>
                  </a:lnTo>
                  <a:lnTo>
                    <a:pt x="213" y="407"/>
                  </a:lnTo>
                  <a:lnTo>
                    <a:pt x="213" y="407"/>
                  </a:lnTo>
                  <a:lnTo>
                    <a:pt x="212" y="407"/>
                  </a:lnTo>
                  <a:lnTo>
                    <a:pt x="212" y="407"/>
                  </a:lnTo>
                  <a:lnTo>
                    <a:pt x="212" y="408"/>
                  </a:lnTo>
                  <a:lnTo>
                    <a:pt x="211" y="408"/>
                  </a:lnTo>
                  <a:lnTo>
                    <a:pt x="211" y="408"/>
                  </a:lnTo>
                  <a:lnTo>
                    <a:pt x="211" y="408"/>
                  </a:lnTo>
                  <a:lnTo>
                    <a:pt x="211" y="408"/>
                  </a:lnTo>
                  <a:lnTo>
                    <a:pt x="211" y="408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2" y="411"/>
                  </a:lnTo>
                  <a:lnTo>
                    <a:pt x="212" y="411"/>
                  </a:lnTo>
                  <a:lnTo>
                    <a:pt x="212" y="411"/>
                  </a:lnTo>
                  <a:lnTo>
                    <a:pt x="212" y="411"/>
                  </a:lnTo>
                  <a:lnTo>
                    <a:pt x="212" y="411"/>
                  </a:lnTo>
                  <a:lnTo>
                    <a:pt x="213" y="411"/>
                  </a:lnTo>
                  <a:lnTo>
                    <a:pt x="213" y="411"/>
                  </a:lnTo>
                  <a:lnTo>
                    <a:pt x="213" y="412"/>
                  </a:lnTo>
                  <a:lnTo>
                    <a:pt x="213" y="412"/>
                  </a:lnTo>
                  <a:lnTo>
                    <a:pt x="214" y="412"/>
                  </a:lnTo>
                  <a:lnTo>
                    <a:pt x="214" y="412"/>
                  </a:lnTo>
                  <a:lnTo>
                    <a:pt x="214" y="412"/>
                  </a:lnTo>
                  <a:lnTo>
                    <a:pt x="215" y="412"/>
                  </a:lnTo>
                  <a:lnTo>
                    <a:pt x="215" y="412"/>
                  </a:lnTo>
                  <a:lnTo>
                    <a:pt x="215" y="412"/>
                  </a:lnTo>
                  <a:lnTo>
                    <a:pt x="216" y="412"/>
                  </a:lnTo>
                  <a:lnTo>
                    <a:pt x="216" y="412"/>
                  </a:lnTo>
                  <a:lnTo>
                    <a:pt x="216" y="412"/>
                  </a:lnTo>
                  <a:lnTo>
                    <a:pt x="217" y="412"/>
                  </a:lnTo>
                  <a:lnTo>
                    <a:pt x="217" y="412"/>
                  </a:lnTo>
                  <a:lnTo>
                    <a:pt x="218" y="411"/>
                  </a:lnTo>
                  <a:lnTo>
                    <a:pt x="218" y="411"/>
                  </a:lnTo>
                  <a:lnTo>
                    <a:pt x="218" y="411"/>
                  </a:lnTo>
                  <a:lnTo>
                    <a:pt x="219" y="411"/>
                  </a:lnTo>
                  <a:lnTo>
                    <a:pt x="219" y="411"/>
                  </a:lnTo>
                  <a:lnTo>
                    <a:pt x="219" y="411"/>
                  </a:lnTo>
                  <a:lnTo>
                    <a:pt x="220" y="411"/>
                  </a:lnTo>
                  <a:lnTo>
                    <a:pt x="220" y="411"/>
                  </a:lnTo>
                  <a:lnTo>
                    <a:pt x="220" y="411"/>
                  </a:lnTo>
                  <a:lnTo>
                    <a:pt x="220" y="411"/>
                  </a:lnTo>
                  <a:lnTo>
                    <a:pt x="220" y="411"/>
                  </a:lnTo>
                  <a:lnTo>
                    <a:pt x="221" y="411"/>
                  </a:lnTo>
                  <a:lnTo>
                    <a:pt x="221" y="411"/>
                  </a:lnTo>
                  <a:lnTo>
                    <a:pt x="221" y="411"/>
                  </a:lnTo>
                  <a:lnTo>
                    <a:pt x="221" y="411"/>
                  </a:lnTo>
                  <a:lnTo>
                    <a:pt x="221" y="412"/>
                  </a:lnTo>
                  <a:lnTo>
                    <a:pt x="221" y="412"/>
                  </a:lnTo>
                  <a:lnTo>
                    <a:pt x="221" y="412"/>
                  </a:lnTo>
                  <a:lnTo>
                    <a:pt x="221" y="413"/>
                  </a:lnTo>
                  <a:lnTo>
                    <a:pt x="221" y="413"/>
                  </a:lnTo>
                  <a:lnTo>
                    <a:pt x="221" y="413"/>
                  </a:lnTo>
                  <a:lnTo>
                    <a:pt x="221" y="414"/>
                  </a:lnTo>
                  <a:lnTo>
                    <a:pt x="221" y="414"/>
                  </a:lnTo>
                  <a:lnTo>
                    <a:pt x="221" y="414"/>
                  </a:lnTo>
                  <a:lnTo>
                    <a:pt x="221" y="414"/>
                  </a:lnTo>
                  <a:lnTo>
                    <a:pt x="220" y="414"/>
                  </a:lnTo>
                  <a:lnTo>
                    <a:pt x="220" y="415"/>
                  </a:lnTo>
                  <a:lnTo>
                    <a:pt x="220" y="415"/>
                  </a:lnTo>
                  <a:lnTo>
                    <a:pt x="220" y="415"/>
                  </a:lnTo>
                  <a:lnTo>
                    <a:pt x="219" y="415"/>
                  </a:lnTo>
                  <a:lnTo>
                    <a:pt x="219" y="415"/>
                  </a:lnTo>
                  <a:lnTo>
                    <a:pt x="218" y="415"/>
                  </a:lnTo>
                  <a:lnTo>
                    <a:pt x="218" y="415"/>
                  </a:lnTo>
                  <a:lnTo>
                    <a:pt x="218" y="416"/>
                  </a:lnTo>
                  <a:lnTo>
                    <a:pt x="217" y="416"/>
                  </a:lnTo>
                  <a:lnTo>
                    <a:pt x="217" y="416"/>
                  </a:lnTo>
                  <a:lnTo>
                    <a:pt x="216" y="416"/>
                  </a:lnTo>
                  <a:lnTo>
                    <a:pt x="216" y="416"/>
                  </a:lnTo>
                  <a:lnTo>
                    <a:pt x="216" y="417"/>
                  </a:lnTo>
                  <a:lnTo>
                    <a:pt x="215" y="417"/>
                  </a:lnTo>
                  <a:lnTo>
                    <a:pt x="215" y="417"/>
                  </a:lnTo>
                  <a:lnTo>
                    <a:pt x="215" y="418"/>
                  </a:lnTo>
                  <a:lnTo>
                    <a:pt x="214" y="418"/>
                  </a:lnTo>
                  <a:lnTo>
                    <a:pt x="214" y="418"/>
                  </a:lnTo>
                  <a:lnTo>
                    <a:pt x="213" y="419"/>
                  </a:lnTo>
                  <a:lnTo>
                    <a:pt x="213" y="419"/>
                  </a:lnTo>
                  <a:lnTo>
                    <a:pt x="213" y="419"/>
                  </a:lnTo>
                  <a:lnTo>
                    <a:pt x="212" y="420"/>
                  </a:lnTo>
                  <a:lnTo>
                    <a:pt x="211" y="420"/>
                  </a:lnTo>
                  <a:lnTo>
                    <a:pt x="211" y="420"/>
                  </a:lnTo>
                  <a:lnTo>
                    <a:pt x="211" y="421"/>
                  </a:lnTo>
                  <a:lnTo>
                    <a:pt x="210" y="421"/>
                  </a:lnTo>
                  <a:lnTo>
                    <a:pt x="210" y="421"/>
                  </a:lnTo>
                  <a:lnTo>
                    <a:pt x="209" y="421"/>
                  </a:lnTo>
                  <a:lnTo>
                    <a:pt x="209" y="421"/>
                  </a:lnTo>
                  <a:lnTo>
                    <a:pt x="208" y="421"/>
                  </a:lnTo>
                  <a:lnTo>
                    <a:pt x="208" y="422"/>
                  </a:lnTo>
                  <a:lnTo>
                    <a:pt x="207" y="422"/>
                  </a:lnTo>
                  <a:lnTo>
                    <a:pt x="207" y="422"/>
                  </a:lnTo>
                  <a:lnTo>
                    <a:pt x="206" y="422"/>
                  </a:lnTo>
                  <a:lnTo>
                    <a:pt x="206" y="422"/>
                  </a:lnTo>
                  <a:lnTo>
                    <a:pt x="204" y="422"/>
                  </a:lnTo>
                  <a:lnTo>
                    <a:pt x="204" y="421"/>
                  </a:lnTo>
                  <a:lnTo>
                    <a:pt x="203" y="421"/>
                  </a:lnTo>
                  <a:lnTo>
                    <a:pt x="203" y="421"/>
                  </a:lnTo>
                  <a:lnTo>
                    <a:pt x="202" y="421"/>
                  </a:lnTo>
                  <a:lnTo>
                    <a:pt x="202" y="421"/>
                  </a:lnTo>
                  <a:lnTo>
                    <a:pt x="201" y="422"/>
                  </a:lnTo>
                  <a:lnTo>
                    <a:pt x="201" y="422"/>
                  </a:lnTo>
                  <a:lnTo>
                    <a:pt x="200" y="422"/>
                  </a:lnTo>
                  <a:lnTo>
                    <a:pt x="200" y="422"/>
                  </a:lnTo>
                  <a:lnTo>
                    <a:pt x="200" y="422"/>
                  </a:lnTo>
                  <a:lnTo>
                    <a:pt x="199" y="422"/>
                  </a:lnTo>
                  <a:lnTo>
                    <a:pt x="199" y="422"/>
                  </a:lnTo>
                  <a:lnTo>
                    <a:pt x="199" y="422"/>
                  </a:lnTo>
                  <a:lnTo>
                    <a:pt x="198" y="423"/>
                  </a:lnTo>
                  <a:lnTo>
                    <a:pt x="198" y="423"/>
                  </a:lnTo>
                  <a:lnTo>
                    <a:pt x="198" y="423"/>
                  </a:lnTo>
                  <a:lnTo>
                    <a:pt x="197" y="423"/>
                  </a:lnTo>
                  <a:lnTo>
                    <a:pt x="197" y="424"/>
                  </a:lnTo>
                  <a:lnTo>
                    <a:pt x="197" y="424"/>
                  </a:lnTo>
                  <a:lnTo>
                    <a:pt x="196" y="424"/>
                  </a:lnTo>
                  <a:lnTo>
                    <a:pt x="196" y="425"/>
                  </a:lnTo>
                  <a:lnTo>
                    <a:pt x="196" y="425"/>
                  </a:lnTo>
                  <a:lnTo>
                    <a:pt x="196" y="425"/>
                  </a:lnTo>
                  <a:lnTo>
                    <a:pt x="195" y="426"/>
                  </a:lnTo>
                  <a:lnTo>
                    <a:pt x="195" y="426"/>
                  </a:lnTo>
                  <a:lnTo>
                    <a:pt x="195" y="426"/>
                  </a:lnTo>
                  <a:lnTo>
                    <a:pt x="194" y="428"/>
                  </a:lnTo>
                  <a:lnTo>
                    <a:pt x="194" y="428"/>
                  </a:lnTo>
                  <a:lnTo>
                    <a:pt x="194" y="428"/>
                  </a:lnTo>
                  <a:lnTo>
                    <a:pt x="193" y="428"/>
                  </a:lnTo>
                  <a:lnTo>
                    <a:pt x="193" y="428"/>
                  </a:lnTo>
                  <a:lnTo>
                    <a:pt x="192" y="428"/>
                  </a:lnTo>
                  <a:lnTo>
                    <a:pt x="192" y="428"/>
                  </a:lnTo>
                  <a:lnTo>
                    <a:pt x="191" y="428"/>
                  </a:lnTo>
                  <a:lnTo>
                    <a:pt x="191" y="428"/>
                  </a:lnTo>
                  <a:lnTo>
                    <a:pt x="190" y="428"/>
                  </a:lnTo>
                  <a:lnTo>
                    <a:pt x="189" y="428"/>
                  </a:lnTo>
                  <a:lnTo>
                    <a:pt x="189" y="428"/>
                  </a:lnTo>
                  <a:lnTo>
                    <a:pt x="188" y="428"/>
                  </a:lnTo>
                  <a:lnTo>
                    <a:pt x="188" y="428"/>
                  </a:lnTo>
                  <a:lnTo>
                    <a:pt x="186" y="428"/>
                  </a:lnTo>
                  <a:lnTo>
                    <a:pt x="185" y="428"/>
                  </a:lnTo>
                  <a:lnTo>
                    <a:pt x="185" y="428"/>
                  </a:lnTo>
                  <a:lnTo>
                    <a:pt x="184" y="426"/>
                  </a:lnTo>
                  <a:lnTo>
                    <a:pt x="184" y="426"/>
                  </a:lnTo>
                  <a:lnTo>
                    <a:pt x="184" y="426"/>
                  </a:lnTo>
                  <a:lnTo>
                    <a:pt x="183" y="426"/>
                  </a:lnTo>
                  <a:lnTo>
                    <a:pt x="183" y="426"/>
                  </a:lnTo>
                  <a:lnTo>
                    <a:pt x="182" y="426"/>
                  </a:lnTo>
                  <a:lnTo>
                    <a:pt x="182" y="426"/>
                  </a:lnTo>
                  <a:lnTo>
                    <a:pt x="182" y="426"/>
                  </a:lnTo>
                  <a:lnTo>
                    <a:pt x="182" y="426"/>
                  </a:lnTo>
                  <a:lnTo>
                    <a:pt x="181" y="426"/>
                  </a:lnTo>
                  <a:lnTo>
                    <a:pt x="180" y="426"/>
                  </a:lnTo>
                  <a:lnTo>
                    <a:pt x="180" y="426"/>
                  </a:lnTo>
                  <a:lnTo>
                    <a:pt x="179" y="426"/>
                  </a:lnTo>
                  <a:lnTo>
                    <a:pt x="178" y="426"/>
                  </a:lnTo>
                  <a:lnTo>
                    <a:pt x="177" y="426"/>
                  </a:lnTo>
                  <a:lnTo>
                    <a:pt x="176" y="426"/>
                  </a:lnTo>
                  <a:lnTo>
                    <a:pt x="175" y="426"/>
                  </a:lnTo>
                  <a:lnTo>
                    <a:pt x="174" y="426"/>
                  </a:lnTo>
                  <a:lnTo>
                    <a:pt x="173" y="426"/>
                  </a:lnTo>
                  <a:lnTo>
                    <a:pt x="172" y="428"/>
                  </a:lnTo>
                  <a:lnTo>
                    <a:pt x="171" y="428"/>
                  </a:lnTo>
                  <a:lnTo>
                    <a:pt x="170" y="429"/>
                  </a:lnTo>
                  <a:lnTo>
                    <a:pt x="168" y="429"/>
                  </a:lnTo>
                  <a:lnTo>
                    <a:pt x="168" y="430"/>
                  </a:lnTo>
                  <a:lnTo>
                    <a:pt x="167" y="431"/>
                  </a:lnTo>
                  <a:lnTo>
                    <a:pt x="166" y="431"/>
                  </a:lnTo>
                  <a:lnTo>
                    <a:pt x="166" y="432"/>
                  </a:lnTo>
                  <a:lnTo>
                    <a:pt x="165" y="433"/>
                  </a:lnTo>
                  <a:lnTo>
                    <a:pt x="164" y="434"/>
                  </a:lnTo>
                  <a:lnTo>
                    <a:pt x="164" y="435"/>
                  </a:lnTo>
                  <a:lnTo>
                    <a:pt x="163" y="436"/>
                  </a:lnTo>
                  <a:lnTo>
                    <a:pt x="162" y="437"/>
                  </a:lnTo>
                  <a:lnTo>
                    <a:pt x="162" y="438"/>
                  </a:lnTo>
                  <a:lnTo>
                    <a:pt x="161" y="439"/>
                  </a:lnTo>
                  <a:lnTo>
                    <a:pt x="161" y="440"/>
                  </a:lnTo>
                  <a:lnTo>
                    <a:pt x="160" y="441"/>
                  </a:lnTo>
                  <a:lnTo>
                    <a:pt x="160" y="442"/>
                  </a:lnTo>
                  <a:lnTo>
                    <a:pt x="159" y="442"/>
                  </a:lnTo>
                  <a:lnTo>
                    <a:pt x="159" y="443"/>
                  </a:lnTo>
                  <a:lnTo>
                    <a:pt x="159" y="443"/>
                  </a:lnTo>
                  <a:lnTo>
                    <a:pt x="159" y="444"/>
                  </a:lnTo>
                  <a:lnTo>
                    <a:pt x="159" y="444"/>
                  </a:lnTo>
                  <a:lnTo>
                    <a:pt x="159" y="446"/>
                  </a:lnTo>
                  <a:lnTo>
                    <a:pt x="159" y="446"/>
                  </a:lnTo>
                  <a:lnTo>
                    <a:pt x="159" y="446"/>
                  </a:lnTo>
                  <a:lnTo>
                    <a:pt x="159" y="447"/>
                  </a:lnTo>
                  <a:lnTo>
                    <a:pt x="159" y="447"/>
                  </a:lnTo>
                  <a:lnTo>
                    <a:pt x="158" y="447"/>
                  </a:lnTo>
                  <a:lnTo>
                    <a:pt x="158" y="447"/>
                  </a:lnTo>
                  <a:lnTo>
                    <a:pt x="158" y="448"/>
                  </a:lnTo>
                  <a:lnTo>
                    <a:pt x="158" y="448"/>
                  </a:lnTo>
                  <a:lnTo>
                    <a:pt x="158" y="448"/>
                  </a:lnTo>
                  <a:lnTo>
                    <a:pt x="158" y="448"/>
                  </a:lnTo>
                  <a:lnTo>
                    <a:pt x="158" y="448"/>
                  </a:lnTo>
                  <a:lnTo>
                    <a:pt x="157" y="449"/>
                  </a:lnTo>
                  <a:lnTo>
                    <a:pt x="157" y="449"/>
                  </a:lnTo>
                  <a:lnTo>
                    <a:pt x="157" y="449"/>
                  </a:lnTo>
                  <a:lnTo>
                    <a:pt x="157" y="449"/>
                  </a:lnTo>
                  <a:lnTo>
                    <a:pt x="157" y="449"/>
                  </a:lnTo>
                  <a:lnTo>
                    <a:pt x="156" y="449"/>
                  </a:lnTo>
                  <a:lnTo>
                    <a:pt x="156" y="449"/>
                  </a:lnTo>
                  <a:lnTo>
                    <a:pt x="156" y="448"/>
                  </a:lnTo>
                  <a:lnTo>
                    <a:pt x="156" y="448"/>
                  </a:lnTo>
                  <a:lnTo>
                    <a:pt x="156" y="448"/>
                  </a:lnTo>
                  <a:lnTo>
                    <a:pt x="156" y="448"/>
                  </a:lnTo>
                  <a:lnTo>
                    <a:pt x="156" y="447"/>
                  </a:lnTo>
                  <a:lnTo>
                    <a:pt x="156" y="447"/>
                  </a:lnTo>
                  <a:lnTo>
                    <a:pt x="156" y="447"/>
                  </a:lnTo>
                  <a:lnTo>
                    <a:pt x="156" y="446"/>
                  </a:lnTo>
                  <a:lnTo>
                    <a:pt x="156" y="446"/>
                  </a:lnTo>
                  <a:lnTo>
                    <a:pt x="155" y="444"/>
                  </a:lnTo>
                  <a:lnTo>
                    <a:pt x="155" y="444"/>
                  </a:lnTo>
                  <a:lnTo>
                    <a:pt x="155" y="443"/>
                  </a:lnTo>
                  <a:lnTo>
                    <a:pt x="155" y="442"/>
                  </a:lnTo>
                  <a:lnTo>
                    <a:pt x="155" y="442"/>
                  </a:lnTo>
                  <a:lnTo>
                    <a:pt x="154" y="441"/>
                  </a:lnTo>
                  <a:lnTo>
                    <a:pt x="154" y="440"/>
                  </a:lnTo>
                  <a:lnTo>
                    <a:pt x="154" y="440"/>
                  </a:lnTo>
                  <a:lnTo>
                    <a:pt x="154" y="439"/>
                  </a:lnTo>
                  <a:lnTo>
                    <a:pt x="154" y="438"/>
                  </a:lnTo>
                  <a:lnTo>
                    <a:pt x="153" y="438"/>
                  </a:lnTo>
                  <a:lnTo>
                    <a:pt x="153" y="437"/>
                  </a:lnTo>
                  <a:lnTo>
                    <a:pt x="153" y="436"/>
                  </a:lnTo>
                  <a:lnTo>
                    <a:pt x="153" y="436"/>
                  </a:lnTo>
                  <a:lnTo>
                    <a:pt x="153" y="435"/>
                  </a:lnTo>
                  <a:lnTo>
                    <a:pt x="153" y="435"/>
                  </a:lnTo>
                  <a:lnTo>
                    <a:pt x="153" y="435"/>
                  </a:lnTo>
                  <a:lnTo>
                    <a:pt x="153" y="435"/>
                  </a:lnTo>
                  <a:lnTo>
                    <a:pt x="153" y="435"/>
                  </a:lnTo>
                  <a:lnTo>
                    <a:pt x="153" y="434"/>
                  </a:lnTo>
                  <a:lnTo>
                    <a:pt x="153" y="434"/>
                  </a:lnTo>
                  <a:lnTo>
                    <a:pt x="153" y="434"/>
                  </a:lnTo>
                  <a:lnTo>
                    <a:pt x="153" y="433"/>
                  </a:lnTo>
                  <a:lnTo>
                    <a:pt x="153" y="433"/>
                  </a:lnTo>
                  <a:lnTo>
                    <a:pt x="153" y="433"/>
                  </a:lnTo>
                  <a:lnTo>
                    <a:pt x="154" y="433"/>
                  </a:lnTo>
                  <a:lnTo>
                    <a:pt x="154" y="432"/>
                  </a:lnTo>
                  <a:lnTo>
                    <a:pt x="154" y="432"/>
                  </a:lnTo>
                  <a:lnTo>
                    <a:pt x="155" y="432"/>
                  </a:lnTo>
                  <a:lnTo>
                    <a:pt x="155" y="431"/>
                  </a:lnTo>
                  <a:lnTo>
                    <a:pt x="156" y="431"/>
                  </a:lnTo>
                  <a:lnTo>
                    <a:pt x="156" y="431"/>
                  </a:lnTo>
                  <a:lnTo>
                    <a:pt x="157" y="430"/>
                  </a:lnTo>
                  <a:lnTo>
                    <a:pt x="158" y="430"/>
                  </a:lnTo>
                  <a:lnTo>
                    <a:pt x="159" y="430"/>
                  </a:lnTo>
                  <a:lnTo>
                    <a:pt x="159" y="429"/>
                  </a:lnTo>
                  <a:lnTo>
                    <a:pt x="160" y="429"/>
                  </a:lnTo>
                  <a:lnTo>
                    <a:pt x="161" y="429"/>
                  </a:lnTo>
                  <a:lnTo>
                    <a:pt x="162" y="428"/>
                  </a:lnTo>
                  <a:lnTo>
                    <a:pt x="162" y="428"/>
                  </a:lnTo>
                  <a:lnTo>
                    <a:pt x="163" y="426"/>
                  </a:lnTo>
                  <a:lnTo>
                    <a:pt x="164" y="426"/>
                  </a:lnTo>
                  <a:lnTo>
                    <a:pt x="164" y="426"/>
                  </a:lnTo>
                  <a:lnTo>
                    <a:pt x="165" y="425"/>
                  </a:lnTo>
                  <a:lnTo>
                    <a:pt x="166" y="425"/>
                  </a:lnTo>
                  <a:lnTo>
                    <a:pt x="167" y="425"/>
                  </a:lnTo>
                  <a:lnTo>
                    <a:pt x="167" y="424"/>
                  </a:lnTo>
                  <a:lnTo>
                    <a:pt x="168" y="424"/>
                  </a:lnTo>
                  <a:lnTo>
                    <a:pt x="170" y="424"/>
                  </a:lnTo>
                  <a:lnTo>
                    <a:pt x="170" y="424"/>
                  </a:lnTo>
                  <a:lnTo>
                    <a:pt x="171" y="424"/>
                  </a:lnTo>
                  <a:lnTo>
                    <a:pt x="171" y="423"/>
                  </a:lnTo>
                  <a:lnTo>
                    <a:pt x="172" y="423"/>
                  </a:lnTo>
                  <a:lnTo>
                    <a:pt x="173" y="423"/>
                  </a:lnTo>
                  <a:lnTo>
                    <a:pt x="173" y="422"/>
                  </a:lnTo>
                  <a:lnTo>
                    <a:pt x="173" y="422"/>
                  </a:lnTo>
                  <a:lnTo>
                    <a:pt x="174" y="422"/>
                  </a:lnTo>
                  <a:lnTo>
                    <a:pt x="174" y="421"/>
                  </a:lnTo>
                  <a:lnTo>
                    <a:pt x="174" y="421"/>
                  </a:lnTo>
                  <a:lnTo>
                    <a:pt x="175" y="421"/>
                  </a:lnTo>
                  <a:lnTo>
                    <a:pt x="175" y="420"/>
                  </a:lnTo>
                  <a:lnTo>
                    <a:pt x="175" y="420"/>
                  </a:lnTo>
                  <a:lnTo>
                    <a:pt x="175" y="420"/>
                  </a:lnTo>
                  <a:lnTo>
                    <a:pt x="175" y="419"/>
                  </a:lnTo>
                  <a:lnTo>
                    <a:pt x="175" y="419"/>
                  </a:lnTo>
                  <a:lnTo>
                    <a:pt x="175" y="419"/>
                  </a:lnTo>
                  <a:lnTo>
                    <a:pt x="175" y="418"/>
                  </a:lnTo>
                  <a:lnTo>
                    <a:pt x="175" y="418"/>
                  </a:lnTo>
                  <a:lnTo>
                    <a:pt x="175" y="418"/>
                  </a:lnTo>
                  <a:lnTo>
                    <a:pt x="175" y="417"/>
                  </a:lnTo>
                  <a:lnTo>
                    <a:pt x="175" y="417"/>
                  </a:lnTo>
                  <a:lnTo>
                    <a:pt x="175" y="417"/>
                  </a:lnTo>
                  <a:lnTo>
                    <a:pt x="175" y="417"/>
                  </a:lnTo>
                  <a:lnTo>
                    <a:pt x="175" y="416"/>
                  </a:lnTo>
                  <a:lnTo>
                    <a:pt x="175" y="416"/>
                  </a:lnTo>
                  <a:lnTo>
                    <a:pt x="174" y="416"/>
                  </a:lnTo>
                  <a:lnTo>
                    <a:pt x="174" y="416"/>
                  </a:lnTo>
                  <a:lnTo>
                    <a:pt x="174" y="416"/>
                  </a:lnTo>
                  <a:lnTo>
                    <a:pt x="174" y="416"/>
                  </a:lnTo>
                  <a:lnTo>
                    <a:pt x="174" y="416"/>
                  </a:lnTo>
                  <a:lnTo>
                    <a:pt x="173" y="416"/>
                  </a:lnTo>
                  <a:lnTo>
                    <a:pt x="173" y="417"/>
                  </a:lnTo>
                  <a:lnTo>
                    <a:pt x="173" y="417"/>
                  </a:lnTo>
                  <a:lnTo>
                    <a:pt x="172" y="417"/>
                  </a:lnTo>
                  <a:lnTo>
                    <a:pt x="172" y="418"/>
                  </a:lnTo>
                  <a:lnTo>
                    <a:pt x="171" y="418"/>
                  </a:lnTo>
                  <a:lnTo>
                    <a:pt x="171" y="418"/>
                  </a:lnTo>
                  <a:lnTo>
                    <a:pt x="170" y="419"/>
                  </a:lnTo>
                  <a:lnTo>
                    <a:pt x="170" y="419"/>
                  </a:lnTo>
                  <a:lnTo>
                    <a:pt x="168" y="420"/>
                  </a:lnTo>
                  <a:lnTo>
                    <a:pt x="168" y="420"/>
                  </a:lnTo>
                  <a:lnTo>
                    <a:pt x="167" y="421"/>
                  </a:lnTo>
                  <a:lnTo>
                    <a:pt x="166" y="421"/>
                  </a:lnTo>
                  <a:lnTo>
                    <a:pt x="166" y="421"/>
                  </a:lnTo>
                  <a:lnTo>
                    <a:pt x="165" y="422"/>
                  </a:lnTo>
                  <a:lnTo>
                    <a:pt x="165" y="422"/>
                  </a:lnTo>
                  <a:lnTo>
                    <a:pt x="165" y="422"/>
                  </a:lnTo>
                  <a:lnTo>
                    <a:pt x="164" y="422"/>
                  </a:lnTo>
                  <a:lnTo>
                    <a:pt x="163" y="422"/>
                  </a:lnTo>
                  <a:lnTo>
                    <a:pt x="163" y="423"/>
                  </a:lnTo>
                  <a:lnTo>
                    <a:pt x="162" y="423"/>
                  </a:lnTo>
                  <a:lnTo>
                    <a:pt x="161" y="424"/>
                  </a:lnTo>
                  <a:lnTo>
                    <a:pt x="160" y="424"/>
                  </a:lnTo>
                  <a:lnTo>
                    <a:pt x="159" y="425"/>
                  </a:lnTo>
                  <a:lnTo>
                    <a:pt x="158" y="425"/>
                  </a:lnTo>
                  <a:lnTo>
                    <a:pt x="157" y="426"/>
                  </a:lnTo>
                  <a:lnTo>
                    <a:pt x="156" y="426"/>
                  </a:lnTo>
                  <a:lnTo>
                    <a:pt x="156" y="428"/>
                  </a:lnTo>
                  <a:lnTo>
                    <a:pt x="155" y="428"/>
                  </a:lnTo>
                  <a:lnTo>
                    <a:pt x="154" y="429"/>
                  </a:lnTo>
                  <a:lnTo>
                    <a:pt x="153" y="429"/>
                  </a:lnTo>
                  <a:lnTo>
                    <a:pt x="153" y="430"/>
                  </a:lnTo>
                  <a:lnTo>
                    <a:pt x="152" y="430"/>
                  </a:lnTo>
                  <a:lnTo>
                    <a:pt x="152" y="431"/>
                  </a:lnTo>
                  <a:lnTo>
                    <a:pt x="152" y="431"/>
                  </a:lnTo>
                  <a:lnTo>
                    <a:pt x="150" y="432"/>
                  </a:lnTo>
                  <a:lnTo>
                    <a:pt x="150" y="432"/>
                  </a:lnTo>
                  <a:lnTo>
                    <a:pt x="150" y="433"/>
                  </a:lnTo>
                  <a:lnTo>
                    <a:pt x="150" y="433"/>
                  </a:lnTo>
                  <a:lnTo>
                    <a:pt x="150" y="434"/>
                  </a:lnTo>
                  <a:lnTo>
                    <a:pt x="149" y="435"/>
                  </a:lnTo>
                  <a:lnTo>
                    <a:pt x="149" y="435"/>
                  </a:lnTo>
                  <a:lnTo>
                    <a:pt x="149" y="436"/>
                  </a:lnTo>
                  <a:lnTo>
                    <a:pt x="149" y="437"/>
                  </a:lnTo>
                  <a:lnTo>
                    <a:pt x="149" y="437"/>
                  </a:lnTo>
                  <a:lnTo>
                    <a:pt x="149" y="438"/>
                  </a:lnTo>
                  <a:lnTo>
                    <a:pt x="150" y="439"/>
                  </a:lnTo>
                  <a:lnTo>
                    <a:pt x="150" y="439"/>
                  </a:lnTo>
                  <a:lnTo>
                    <a:pt x="150" y="440"/>
                  </a:lnTo>
                  <a:lnTo>
                    <a:pt x="150" y="441"/>
                  </a:lnTo>
                  <a:lnTo>
                    <a:pt x="150" y="441"/>
                  </a:lnTo>
                  <a:lnTo>
                    <a:pt x="152" y="442"/>
                  </a:lnTo>
                  <a:lnTo>
                    <a:pt x="152" y="443"/>
                  </a:lnTo>
                  <a:lnTo>
                    <a:pt x="152" y="443"/>
                  </a:lnTo>
                  <a:lnTo>
                    <a:pt x="153" y="444"/>
                  </a:lnTo>
                  <a:lnTo>
                    <a:pt x="153" y="446"/>
                  </a:lnTo>
                  <a:lnTo>
                    <a:pt x="153" y="447"/>
                  </a:lnTo>
                  <a:lnTo>
                    <a:pt x="154" y="447"/>
                  </a:lnTo>
                  <a:lnTo>
                    <a:pt x="154" y="448"/>
                  </a:lnTo>
                  <a:lnTo>
                    <a:pt x="154" y="449"/>
                  </a:lnTo>
                  <a:lnTo>
                    <a:pt x="154" y="449"/>
                  </a:lnTo>
                  <a:lnTo>
                    <a:pt x="154" y="450"/>
                  </a:lnTo>
                  <a:lnTo>
                    <a:pt x="154" y="451"/>
                  </a:lnTo>
                  <a:lnTo>
                    <a:pt x="154" y="451"/>
                  </a:lnTo>
                  <a:lnTo>
                    <a:pt x="154" y="452"/>
                  </a:lnTo>
                  <a:lnTo>
                    <a:pt x="154" y="452"/>
                  </a:lnTo>
                  <a:lnTo>
                    <a:pt x="154" y="453"/>
                  </a:lnTo>
                  <a:lnTo>
                    <a:pt x="154" y="453"/>
                  </a:lnTo>
                  <a:lnTo>
                    <a:pt x="154" y="453"/>
                  </a:lnTo>
                  <a:lnTo>
                    <a:pt x="154" y="454"/>
                  </a:lnTo>
                  <a:lnTo>
                    <a:pt x="153" y="454"/>
                  </a:lnTo>
                  <a:lnTo>
                    <a:pt x="153" y="454"/>
                  </a:lnTo>
                  <a:lnTo>
                    <a:pt x="153" y="454"/>
                  </a:lnTo>
                  <a:lnTo>
                    <a:pt x="153" y="454"/>
                  </a:lnTo>
                  <a:lnTo>
                    <a:pt x="153" y="454"/>
                  </a:lnTo>
                  <a:lnTo>
                    <a:pt x="152" y="454"/>
                  </a:lnTo>
                  <a:lnTo>
                    <a:pt x="152" y="454"/>
                  </a:lnTo>
                  <a:lnTo>
                    <a:pt x="152" y="454"/>
                  </a:lnTo>
                  <a:lnTo>
                    <a:pt x="152" y="454"/>
                  </a:lnTo>
                  <a:lnTo>
                    <a:pt x="150" y="454"/>
                  </a:lnTo>
                  <a:lnTo>
                    <a:pt x="150" y="454"/>
                  </a:lnTo>
                  <a:lnTo>
                    <a:pt x="149" y="454"/>
                  </a:lnTo>
                  <a:lnTo>
                    <a:pt x="149" y="454"/>
                  </a:lnTo>
                  <a:lnTo>
                    <a:pt x="149" y="454"/>
                  </a:lnTo>
                  <a:lnTo>
                    <a:pt x="148" y="454"/>
                  </a:lnTo>
                  <a:lnTo>
                    <a:pt x="148" y="453"/>
                  </a:lnTo>
                  <a:lnTo>
                    <a:pt x="148" y="453"/>
                  </a:lnTo>
                  <a:lnTo>
                    <a:pt x="148" y="453"/>
                  </a:lnTo>
                  <a:lnTo>
                    <a:pt x="147" y="453"/>
                  </a:lnTo>
                  <a:lnTo>
                    <a:pt x="147" y="453"/>
                  </a:lnTo>
                  <a:lnTo>
                    <a:pt x="147" y="453"/>
                  </a:lnTo>
                  <a:lnTo>
                    <a:pt x="146" y="453"/>
                  </a:lnTo>
                  <a:lnTo>
                    <a:pt x="146" y="453"/>
                  </a:lnTo>
                  <a:lnTo>
                    <a:pt x="146" y="453"/>
                  </a:lnTo>
                  <a:lnTo>
                    <a:pt x="145" y="453"/>
                  </a:lnTo>
                  <a:lnTo>
                    <a:pt x="145" y="454"/>
                  </a:lnTo>
                  <a:lnTo>
                    <a:pt x="144" y="454"/>
                  </a:lnTo>
                  <a:lnTo>
                    <a:pt x="143" y="454"/>
                  </a:lnTo>
                  <a:lnTo>
                    <a:pt x="143" y="454"/>
                  </a:lnTo>
                  <a:lnTo>
                    <a:pt x="142" y="454"/>
                  </a:lnTo>
                  <a:lnTo>
                    <a:pt x="141" y="454"/>
                  </a:lnTo>
                  <a:lnTo>
                    <a:pt x="141" y="454"/>
                  </a:lnTo>
                  <a:lnTo>
                    <a:pt x="140" y="454"/>
                  </a:lnTo>
                  <a:lnTo>
                    <a:pt x="139" y="454"/>
                  </a:lnTo>
                  <a:lnTo>
                    <a:pt x="138" y="454"/>
                  </a:lnTo>
                  <a:lnTo>
                    <a:pt x="138" y="454"/>
                  </a:lnTo>
                  <a:lnTo>
                    <a:pt x="137" y="454"/>
                  </a:lnTo>
                  <a:lnTo>
                    <a:pt x="136" y="454"/>
                  </a:lnTo>
                  <a:lnTo>
                    <a:pt x="136" y="454"/>
                  </a:lnTo>
                  <a:lnTo>
                    <a:pt x="135" y="454"/>
                  </a:lnTo>
                  <a:lnTo>
                    <a:pt x="134" y="454"/>
                  </a:lnTo>
                  <a:lnTo>
                    <a:pt x="134" y="454"/>
                  </a:lnTo>
                  <a:lnTo>
                    <a:pt x="132" y="454"/>
                  </a:lnTo>
                  <a:lnTo>
                    <a:pt x="132" y="454"/>
                  </a:lnTo>
                  <a:lnTo>
                    <a:pt x="131" y="455"/>
                  </a:lnTo>
                  <a:lnTo>
                    <a:pt x="131" y="455"/>
                  </a:lnTo>
                  <a:lnTo>
                    <a:pt x="130" y="455"/>
                  </a:lnTo>
                  <a:lnTo>
                    <a:pt x="130" y="456"/>
                  </a:lnTo>
                  <a:lnTo>
                    <a:pt x="129" y="456"/>
                  </a:lnTo>
                  <a:lnTo>
                    <a:pt x="129" y="456"/>
                  </a:lnTo>
                  <a:lnTo>
                    <a:pt x="128" y="456"/>
                  </a:lnTo>
                  <a:lnTo>
                    <a:pt x="128" y="457"/>
                  </a:lnTo>
                  <a:lnTo>
                    <a:pt x="128" y="457"/>
                  </a:lnTo>
                  <a:lnTo>
                    <a:pt x="127" y="457"/>
                  </a:lnTo>
                  <a:lnTo>
                    <a:pt x="127" y="458"/>
                  </a:lnTo>
                  <a:lnTo>
                    <a:pt x="126" y="458"/>
                  </a:lnTo>
                  <a:lnTo>
                    <a:pt x="126" y="458"/>
                  </a:lnTo>
                  <a:lnTo>
                    <a:pt x="126" y="458"/>
                  </a:lnTo>
                  <a:lnTo>
                    <a:pt x="125" y="458"/>
                  </a:lnTo>
                  <a:lnTo>
                    <a:pt x="125" y="459"/>
                  </a:lnTo>
                  <a:lnTo>
                    <a:pt x="124" y="459"/>
                  </a:lnTo>
                  <a:lnTo>
                    <a:pt x="124" y="459"/>
                  </a:lnTo>
                  <a:lnTo>
                    <a:pt x="124" y="459"/>
                  </a:lnTo>
                  <a:lnTo>
                    <a:pt x="123" y="459"/>
                  </a:lnTo>
                  <a:lnTo>
                    <a:pt x="123" y="459"/>
                  </a:lnTo>
                  <a:lnTo>
                    <a:pt x="123" y="459"/>
                  </a:lnTo>
                  <a:lnTo>
                    <a:pt x="123" y="459"/>
                  </a:lnTo>
                  <a:lnTo>
                    <a:pt x="122" y="459"/>
                  </a:lnTo>
                  <a:lnTo>
                    <a:pt x="122" y="459"/>
                  </a:lnTo>
                  <a:lnTo>
                    <a:pt x="122" y="459"/>
                  </a:lnTo>
                  <a:lnTo>
                    <a:pt x="122" y="459"/>
                  </a:lnTo>
                  <a:lnTo>
                    <a:pt x="122" y="459"/>
                  </a:lnTo>
                  <a:lnTo>
                    <a:pt x="122" y="458"/>
                  </a:lnTo>
                  <a:lnTo>
                    <a:pt x="122" y="458"/>
                  </a:lnTo>
                  <a:lnTo>
                    <a:pt x="122" y="458"/>
                  </a:lnTo>
                  <a:lnTo>
                    <a:pt x="122" y="457"/>
                  </a:lnTo>
                  <a:lnTo>
                    <a:pt x="122" y="457"/>
                  </a:lnTo>
                  <a:lnTo>
                    <a:pt x="122" y="456"/>
                  </a:lnTo>
                  <a:lnTo>
                    <a:pt x="122" y="456"/>
                  </a:lnTo>
                  <a:lnTo>
                    <a:pt x="122" y="455"/>
                  </a:lnTo>
                  <a:lnTo>
                    <a:pt x="122" y="455"/>
                  </a:lnTo>
                  <a:lnTo>
                    <a:pt x="122" y="454"/>
                  </a:lnTo>
                  <a:lnTo>
                    <a:pt x="122" y="453"/>
                  </a:lnTo>
                  <a:lnTo>
                    <a:pt x="122" y="453"/>
                  </a:lnTo>
                  <a:lnTo>
                    <a:pt x="121" y="452"/>
                  </a:lnTo>
                  <a:lnTo>
                    <a:pt x="121" y="451"/>
                  </a:lnTo>
                  <a:lnTo>
                    <a:pt x="121" y="451"/>
                  </a:lnTo>
                  <a:lnTo>
                    <a:pt x="121" y="450"/>
                  </a:lnTo>
                  <a:lnTo>
                    <a:pt x="121" y="450"/>
                  </a:lnTo>
                  <a:lnTo>
                    <a:pt x="121" y="449"/>
                  </a:lnTo>
                  <a:lnTo>
                    <a:pt x="121" y="449"/>
                  </a:lnTo>
                  <a:lnTo>
                    <a:pt x="121" y="449"/>
                  </a:lnTo>
                  <a:lnTo>
                    <a:pt x="121" y="448"/>
                  </a:lnTo>
                  <a:lnTo>
                    <a:pt x="121" y="448"/>
                  </a:lnTo>
                  <a:lnTo>
                    <a:pt x="121" y="447"/>
                  </a:lnTo>
                  <a:lnTo>
                    <a:pt x="121" y="447"/>
                  </a:lnTo>
                  <a:lnTo>
                    <a:pt x="121" y="447"/>
                  </a:lnTo>
                  <a:lnTo>
                    <a:pt x="121" y="446"/>
                  </a:lnTo>
                  <a:lnTo>
                    <a:pt x="122" y="446"/>
                  </a:lnTo>
                  <a:lnTo>
                    <a:pt x="122" y="446"/>
                  </a:lnTo>
                  <a:lnTo>
                    <a:pt x="122" y="444"/>
                  </a:lnTo>
                  <a:lnTo>
                    <a:pt x="122" y="444"/>
                  </a:lnTo>
                  <a:lnTo>
                    <a:pt x="123" y="444"/>
                  </a:lnTo>
                  <a:lnTo>
                    <a:pt x="123" y="444"/>
                  </a:lnTo>
                  <a:lnTo>
                    <a:pt x="123" y="444"/>
                  </a:lnTo>
                  <a:lnTo>
                    <a:pt x="123" y="444"/>
                  </a:lnTo>
                  <a:lnTo>
                    <a:pt x="124" y="444"/>
                  </a:lnTo>
                  <a:lnTo>
                    <a:pt x="124" y="444"/>
                  </a:lnTo>
                  <a:lnTo>
                    <a:pt x="124" y="444"/>
                  </a:lnTo>
                  <a:lnTo>
                    <a:pt x="125" y="444"/>
                  </a:lnTo>
                  <a:lnTo>
                    <a:pt x="125" y="444"/>
                  </a:lnTo>
                  <a:lnTo>
                    <a:pt x="125" y="444"/>
                  </a:lnTo>
                  <a:lnTo>
                    <a:pt x="126" y="444"/>
                  </a:lnTo>
                  <a:lnTo>
                    <a:pt x="126" y="444"/>
                  </a:lnTo>
                  <a:lnTo>
                    <a:pt x="126" y="444"/>
                  </a:lnTo>
                  <a:lnTo>
                    <a:pt x="126" y="444"/>
                  </a:lnTo>
                  <a:lnTo>
                    <a:pt x="127" y="446"/>
                  </a:lnTo>
                  <a:lnTo>
                    <a:pt x="127" y="446"/>
                  </a:lnTo>
                  <a:lnTo>
                    <a:pt x="127" y="446"/>
                  </a:lnTo>
                  <a:lnTo>
                    <a:pt x="127" y="446"/>
                  </a:lnTo>
                  <a:lnTo>
                    <a:pt x="128" y="447"/>
                  </a:lnTo>
                  <a:lnTo>
                    <a:pt x="128" y="447"/>
                  </a:lnTo>
                  <a:lnTo>
                    <a:pt x="128" y="447"/>
                  </a:lnTo>
                  <a:lnTo>
                    <a:pt x="128" y="448"/>
                  </a:lnTo>
                  <a:lnTo>
                    <a:pt x="128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30" y="448"/>
                  </a:lnTo>
                  <a:lnTo>
                    <a:pt x="130" y="448"/>
                  </a:lnTo>
                  <a:lnTo>
                    <a:pt x="130" y="448"/>
                  </a:lnTo>
                  <a:lnTo>
                    <a:pt x="130" y="448"/>
                  </a:lnTo>
                  <a:lnTo>
                    <a:pt x="130" y="447"/>
                  </a:lnTo>
                  <a:lnTo>
                    <a:pt x="131" y="447"/>
                  </a:lnTo>
                  <a:lnTo>
                    <a:pt x="131" y="447"/>
                  </a:lnTo>
                  <a:lnTo>
                    <a:pt x="131" y="446"/>
                  </a:lnTo>
                  <a:lnTo>
                    <a:pt x="132" y="446"/>
                  </a:lnTo>
                  <a:lnTo>
                    <a:pt x="132" y="444"/>
                  </a:lnTo>
                  <a:lnTo>
                    <a:pt x="132" y="444"/>
                  </a:lnTo>
                  <a:lnTo>
                    <a:pt x="132" y="444"/>
                  </a:lnTo>
                  <a:lnTo>
                    <a:pt x="132" y="444"/>
                  </a:lnTo>
                  <a:lnTo>
                    <a:pt x="132" y="443"/>
                  </a:lnTo>
                  <a:lnTo>
                    <a:pt x="134" y="443"/>
                  </a:lnTo>
                  <a:lnTo>
                    <a:pt x="134" y="443"/>
                  </a:lnTo>
                  <a:lnTo>
                    <a:pt x="134" y="443"/>
                  </a:lnTo>
                  <a:lnTo>
                    <a:pt x="134" y="442"/>
                  </a:lnTo>
                  <a:lnTo>
                    <a:pt x="134" y="442"/>
                  </a:lnTo>
                  <a:lnTo>
                    <a:pt x="134" y="442"/>
                  </a:lnTo>
                  <a:lnTo>
                    <a:pt x="134" y="442"/>
                  </a:lnTo>
                  <a:lnTo>
                    <a:pt x="134" y="441"/>
                  </a:lnTo>
                  <a:lnTo>
                    <a:pt x="134" y="441"/>
                  </a:lnTo>
                  <a:lnTo>
                    <a:pt x="134" y="441"/>
                  </a:lnTo>
                  <a:lnTo>
                    <a:pt x="134" y="440"/>
                  </a:lnTo>
                  <a:lnTo>
                    <a:pt x="134" y="440"/>
                  </a:lnTo>
                  <a:lnTo>
                    <a:pt x="134" y="440"/>
                  </a:lnTo>
                  <a:lnTo>
                    <a:pt x="134" y="439"/>
                  </a:lnTo>
                  <a:lnTo>
                    <a:pt x="132" y="439"/>
                  </a:lnTo>
                  <a:lnTo>
                    <a:pt x="132" y="438"/>
                  </a:lnTo>
                  <a:lnTo>
                    <a:pt x="132" y="438"/>
                  </a:lnTo>
                  <a:lnTo>
                    <a:pt x="132" y="438"/>
                  </a:lnTo>
                  <a:lnTo>
                    <a:pt x="131" y="437"/>
                  </a:lnTo>
                  <a:lnTo>
                    <a:pt x="131" y="437"/>
                  </a:lnTo>
                  <a:lnTo>
                    <a:pt x="131" y="437"/>
                  </a:lnTo>
                  <a:lnTo>
                    <a:pt x="130" y="436"/>
                  </a:lnTo>
                  <a:lnTo>
                    <a:pt x="130" y="436"/>
                  </a:lnTo>
                  <a:lnTo>
                    <a:pt x="130" y="436"/>
                  </a:lnTo>
                  <a:lnTo>
                    <a:pt x="129" y="436"/>
                  </a:lnTo>
                  <a:lnTo>
                    <a:pt x="129" y="435"/>
                  </a:lnTo>
                  <a:lnTo>
                    <a:pt x="129" y="435"/>
                  </a:lnTo>
                  <a:lnTo>
                    <a:pt x="128" y="435"/>
                  </a:lnTo>
                  <a:lnTo>
                    <a:pt x="128" y="435"/>
                  </a:lnTo>
                  <a:lnTo>
                    <a:pt x="128" y="435"/>
                  </a:lnTo>
                  <a:lnTo>
                    <a:pt x="128" y="435"/>
                  </a:lnTo>
                  <a:lnTo>
                    <a:pt x="127" y="435"/>
                  </a:lnTo>
                  <a:lnTo>
                    <a:pt x="127" y="435"/>
                  </a:lnTo>
                  <a:lnTo>
                    <a:pt x="127" y="435"/>
                  </a:lnTo>
                  <a:lnTo>
                    <a:pt x="127" y="435"/>
                  </a:lnTo>
                  <a:lnTo>
                    <a:pt x="126" y="435"/>
                  </a:lnTo>
                  <a:lnTo>
                    <a:pt x="126" y="436"/>
                  </a:lnTo>
                  <a:lnTo>
                    <a:pt x="126" y="436"/>
                  </a:lnTo>
                  <a:lnTo>
                    <a:pt x="126" y="436"/>
                  </a:lnTo>
                  <a:lnTo>
                    <a:pt x="126" y="437"/>
                  </a:lnTo>
                  <a:lnTo>
                    <a:pt x="125" y="437"/>
                  </a:lnTo>
                  <a:lnTo>
                    <a:pt x="125" y="438"/>
                  </a:lnTo>
                  <a:lnTo>
                    <a:pt x="125" y="438"/>
                  </a:lnTo>
                  <a:lnTo>
                    <a:pt x="125" y="438"/>
                  </a:lnTo>
                  <a:lnTo>
                    <a:pt x="125" y="439"/>
                  </a:lnTo>
                  <a:lnTo>
                    <a:pt x="124" y="439"/>
                  </a:lnTo>
                  <a:lnTo>
                    <a:pt x="124" y="439"/>
                  </a:lnTo>
                  <a:lnTo>
                    <a:pt x="124" y="440"/>
                  </a:lnTo>
                  <a:lnTo>
                    <a:pt x="124" y="440"/>
                  </a:lnTo>
                  <a:lnTo>
                    <a:pt x="124" y="440"/>
                  </a:lnTo>
                  <a:lnTo>
                    <a:pt x="124" y="440"/>
                  </a:lnTo>
                  <a:lnTo>
                    <a:pt x="123" y="440"/>
                  </a:lnTo>
                  <a:lnTo>
                    <a:pt x="123" y="440"/>
                  </a:lnTo>
                  <a:lnTo>
                    <a:pt x="123" y="440"/>
                  </a:lnTo>
                  <a:lnTo>
                    <a:pt x="123" y="440"/>
                  </a:lnTo>
                  <a:lnTo>
                    <a:pt x="123" y="440"/>
                  </a:lnTo>
                  <a:lnTo>
                    <a:pt x="122" y="440"/>
                  </a:lnTo>
                  <a:lnTo>
                    <a:pt x="122" y="440"/>
                  </a:lnTo>
                  <a:lnTo>
                    <a:pt x="122" y="440"/>
                  </a:lnTo>
                  <a:lnTo>
                    <a:pt x="122" y="439"/>
                  </a:lnTo>
                  <a:lnTo>
                    <a:pt x="122" y="439"/>
                  </a:lnTo>
                  <a:lnTo>
                    <a:pt x="121" y="439"/>
                  </a:lnTo>
                  <a:lnTo>
                    <a:pt x="121" y="438"/>
                  </a:lnTo>
                  <a:lnTo>
                    <a:pt x="121" y="438"/>
                  </a:lnTo>
                  <a:lnTo>
                    <a:pt x="121" y="437"/>
                  </a:lnTo>
                  <a:lnTo>
                    <a:pt x="121" y="436"/>
                  </a:lnTo>
                  <a:lnTo>
                    <a:pt x="121" y="436"/>
                  </a:lnTo>
                  <a:lnTo>
                    <a:pt x="121" y="435"/>
                  </a:lnTo>
                  <a:lnTo>
                    <a:pt x="121" y="435"/>
                  </a:lnTo>
                  <a:lnTo>
                    <a:pt x="121" y="434"/>
                  </a:lnTo>
                  <a:lnTo>
                    <a:pt x="121" y="434"/>
                  </a:lnTo>
                  <a:lnTo>
                    <a:pt x="121" y="433"/>
                  </a:lnTo>
                  <a:lnTo>
                    <a:pt x="121" y="433"/>
                  </a:lnTo>
                  <a:lnTo>
                    <a:pt x="122" y="432"/>
                  </a:lnTo>
                  <a:lnTo>
                    <a:pt x="122" y="432"/>
                  </a:lnTo>
                  <a:lnTo>
                    <a:pt x="122" y="432"/>
                  </a:lnTo>
                  <a:lnTo>
                    <a:pt x="122" y="431"/>
                  </a:lnTo>
                  <a:lnTo>
                    <a:pt x="121" y="431"/>
                  </a:lnTo>
                  <a:lnTo>
                    <a:pt x="121" y="431"/>
                  </a:lnTo>
                  <a:lnTo>
                    <a:pt x="121" y="431"/>
                  </a:lnTo>
                  <a:lnTo>
                    <a:pt x="121" y="431"/>
                  </a:lnTo>
                  <a:lnTo>
                    <a:pt x="121" y="430"/>
                  </a:lnTo>
                  <a:lnTo>
                    <a:pt x="121" y="430"/>
                  </a:lnTo>
                  <a:lnTo>
                    <a:pt x="120" y="430"/>
                  </a:lnTo>
                  <a:lnTo>
                    <a:pt x="120" y="430"/>
                  </a:lnTo>
                  <a:lnTo>
                    <a:pt x="120" y="430"/>
                  </a:lnTo>
                  <a:lnTo>
                    <a:pt x="120" y="430"/>
                  </a:lnTo>
                  <a:lnTo>
                    <a:pt x="119" y="429"/>
                  </a:lnTo>
                  <a:lnTo>
                    <a:pt x="119" y="429"/>
                  </a:lnTo>
                  <a:lnTo>
                    <a:pt x="119" y="429"/>
                  </a:lnTo>
                  <a:lnTo>
                    <a:pt x="119" y="428"/>
                  </a:lnTo>
                  <a:lnTo>
                    <a:pt x="118" y="428"/>
                  </a:lnTo>
                  <a:lnTo>
                    <a:pt x="118" y="428"/>
                  </a:lnTo>
                  <a:lnTo>
                    <a:pt x="118" y="426"/>
                  </a:lnTo>
                  <a:lnTo>
                    <a:pt x="118" y="426"/>
                  </a:lnTo>
                  <a:lnTo>
                    <a:pt x="117" y="426"/>
                  </a:lnTo>
                  <a:lnTo>
                    <a:pt x="117" y="425"/>
                  </a:lnTo>
                  <a:lnTo>
                    <a:pt x="117" y="425"/>
                  </a:lnTo>
                  <a:lnTo>
                    <a:pt x="116" y="424"/>
                  </a:lnTo>
                  <a:lnTo>
                    <a:pt x="116" y="424"/>
                  </a:lnTo>
                  <a:lnTo>
                    <a:pt x="116" y="424"/>
                  </a:lnTo>
                  <a:lnTo>
                    <a:pt x="114" y="423"/>
                  </a:lnTo>
                  <a:lnTo>
                    <a:pt x="114" y="423"/>
                  </a:lnTo>
                  <a:lnTo>
                    <a:pt x="114" y="423"/>
                  </a:lnTo>
                  <a:lnTo>
                    <a:pt x="114" y="422"/>
                  </a:lnTo>
                  <a:lnTo>
                    <a:pt x="114" y="422"/>
                  </a:lnTo>
                  <a:lnTo>
                    <a:pt x="113" y="422"/>
                  </a:lnTo>
                  <a:lnTo>
                    <a:pt x="113" y="421"/>
                  </a:lnTo>
                  <a:lnTo>
                    <a:pt x="113" y="421"/>
                  </a:lnTo>
                  <a:lnTo>
                    <a:pt x="113" y="421"/>
                  </a:lnTo>
                  <a:lnTo>
                    <a:pt x="113" y="420"/>
                  </a:lnTo>
                  <a:lnTo>
                    <a:pt x="113" y="420"/>
                  </a:lnTo>
                  <a:lnTo>
                    <a:pt x="113" y="420"/>
                  </a:lnTo>
                  <a:lnTo>
                    <a:pt x="113" y="419"/>
                  </a:lnTo>
                  <a:lnTo>
                    <a:pt x="113" y="419"/>
                  </a:lnTo>
                  <a:lnTo>
                    <a:pt x="114" y="419"/>
                  </a:lnTo>
                  <a:lnTo>
                    <a:pt x="114" y="419"/>
                  </a:lnTo>
                  <a:lnTo>
                    <a:pt x="114" y="418"/>
                  </a:lnTo>
                  <a:lnTo>
                    <a:pt x="114" y="418"/>
                  </a:lnTo>
                  <a:lnTo>
                    <a:pt x="114" y="418"/>
                  </a:lnTo>
                  <a:lnTo>
                    <a:pt x="116" y="417"/>
                  </a:lnTo>
                  <a:lnTo>
                    <a:pt x="116" y="417"/>
                  </a:lnTo>
                  <a:lnTo>
                    <a:pt x="116" y="417"/>
                  </a:lnTo>
                  <a:lnTo>
                    <a:pt x="116" y="417"/>
                  </a:lnTo>
                  <a:lnTo>
                    <a:pt x="116" y="416"/>
                  </a:lnTo>
                  <a:lnTo>
                    <a:pt x="117" y="416"/>
                  </a:lnTo>
                  <a:lnTo>
                    <a:pt x="117" y="416"/>
                  </a:lnTo>
                  <a:lnTo>
                    <a:pt x="117" y="416"/>
                  </a:lnTo>
                  <a:lnTo>
                    <a:pt x="117" y="416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4" y="415"/>
                  </a:lnTo>
                  <a:lnTo>
                    <a:pt x="114" y="415"/>
                  </a:lnTo>
                  <a:lnTo>
                    <a:pt x="114" y="415"/>
                  </a:lnTo>
                  <a:lnTo>
                    <a:pt x="113" y="415"/>
                  </a:lnTo>
                  <a:lnTo>
                    <a:pt x="113" y="415"/>
                  </a:lnTo>
                  <a:lnTo>
                    <a:pt x="112" y="415"/>
                  </a:lnTo>
                  <a:lnTo>
                    <a:pt x="111" y="416"/>
                  </a:lnTo>
                  <a:lnTo>
                    <a:pt x="111" y="416"/>
                  </a:lnTo>
                  <a:lnTo>
                    <a:pt x="110" y="416"/>
                  </a:lnTo>
                  <a:lnTo>
                    <a:pt x="110" y="417"/>
                  </a:lnTo>
                  <a:lnTo>
                    <a:pt x="109" y="417"/>
                  </a:lnTo>
                  <a:lnTo>
                    <a:pt x="108" y="418"/>
                  </a:lnTo>
                  <a:lnTo>
                    <a:pt x="108" y="418"/>
                  </a:lnTo>
                  <a:lnTo>
                    <a:pt x="107" y="419"/>
                  </a:lnTo>
                  <a:lnTo>
                    <a:pt x="107" y="419"/>
                  </a:lnTo>
                  <a:lnTo>
                    <a:pt x="106" y="419"/>
                  </a:lnTo>
                  <a:lnTo>
                    <a:pt x="106" y="420"/>
                  </a:lnTo>
                  <a:lnTo>
                    <a:pt x="106" y="420"/>
                  </a:lnTo>
                  <a:lnTo>
                    <a:pt x="106" y="420"/>
                  </a:lnTo>
                  <a:lnTo>
                    <a:pt x="106" y="420"/>
                  </a:lnTo>
                  <a:lnTo>
                    <a:pt x="105" y="421"/>
                  </a:lnTo>
                  <a:lnTo>
                    <a:pt x="105" y="421"/>
                  </a:lnTo>
                  <a:lnTo>
                    <a:pt x="105" y="421"/>
                  </a:lnTo>
                  <a:lnTo>
                    <a:pt x="105" y="421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6" y="422"/>
                  </a:lnTo>
                  <a:lnTo>
                    <a:pt x="106" y="422"/>
                  </a:lnTo>
                  <a:lnTo>
                    <a:pt x="107" y="422"/>
                  </a:lnTo>
                  <a:lnTo>
                    <a:pt x="107" y="422"/>
                  </a:lnTo>
                  <a:lnTo>
                    <a:pt x="108" y="422"/>
                  </a:lnTo>
                  <a:lnTo>
                    <a:pt x="108" y="421"/>
                  </a:lnTo>
                  <a:lnTo>
                    <a:pt x="108" y="421"/>
                  </a:lnTo>
                  <a:lnTo>
                    <a:pt x="109" y="421"/>
                  </a:lnTo>
                  <a:lnTo>
                    <a:pt x="109" y="421"/>
                  </a:lnTo>
                  <a:lnTo>
                    <a:pt x="109" y="421"/>
                  </a:lnTo>
                  <a:lnTo>
                    <a:pt x="110" y="421"/>
                  </a:lnTo>
                  <a:lnTo>
                    <a:pt x="110" y="420"/>
                  </a:lnTo>
                  <a:lnTo>
                    <a:pt x="110" y="420"/>
                  </a:lnTo>
                  <a:lnTo>
                    <a:pt x="110" y="421"/>
                  </a:lnTo>
                  <a:lnTo>
                    <a:pt x="111" y="421"/>
                  </a:lnTo>
                  <a:lnTo>
                    <a:pt x="111" y="421"/>
                  </a:lnTo>
                  <a:lnTo>
                    <a:pt x="111" y="421"/>
                  </a:lnTo>
                  <a:lnTo>
                    <a:pt x="111" y="422"/>
                  </a:lnTo>
                  <a:lnTo>
                    <a:pt x="111" y="423"/>
                  </a:lnTo>
                  <a:lnTo>
                    <a:pt x="112" y="423"/>
                  </a:lnTo>
                  <a:lnTo>
                    <a:pt x="112" y="424"/>
                  </a:lnTo>
                  <a:lnTo>
                    <a:pt x="112" y="425"/>
                  </a:lnTo>
                  <a:lnTo>
                    <a:pt x="113" y="426"/>
                  </a:lnTo>
                  <a:lnTo>
                    <a:pt x="113" y="426"/>
                  </a:lnTo>
                  <a:lnTo>
                    <a:pt x="113" y="428"/>
                  </a:lnTo>
                  <a:lnTo>
                    <a:pt x="114" y="429"/>
                  </a:lnTo>
                  <a:lnTo>
                    <a:pt x="114" y="430"/>
                  </a:lnTo>
                  <a:lnTo>
                    <a:pt x="116" y="431"/>
                  </a:lnTo>
                  <a:lnTo>
                    <a:pt x="116" y="431"/>
                  </a:lnTo>
                  <a:lnTo>
                    <a:pt x="116" y="432"/>
                  </a:lnTo>
                  <a:lnTo>
                    <a:pt x="117" y="433"/>
                  </a:lnTo>
                  <a:lnTo>
                    <a:pt x="117" y="433"/>
                  </a:lnTo>
                  <a:lnTo>
                    <a:pt x="117" y="434"/>
                  </a:lnTo>
                  <a:lnTo>
                    <a:pt x="118" y="434"/>
                  </a:lnTo>
                  <a:lnTo>
                    <a:pt x="118" y="435"/>
                  </a:lnTo>
                  <a:lnTo>
                    <a:pt x="118" y="435"/>
                  </a:lnTo>
                  <a:lnTo>
                    <a:pt x="118" y="435"/>
                  </a:lnTo>
                  <a:lnTo>
                    <a:pt x="118" y="436"/>
                  </a:lnTo>
                  <a:lnTo>
                    <a:pt x="118" y="436"/>
                  </a:lnTo>
                  <a:lnTo>
                    <a:pt x="119" y="436"/>
                  </a:lnTo>
                  <a:lnTo>
                    <a:pt x="119" y="437"/>
                  </a:lnTo>
                  <a:lnTo>
                    <a:pt x="119" y="437"/>
                  </a:lnTo>
                  <a:lnTo>
                    <a:pt x="119" y="437"/>
                  </a:lnTo>
                  <a:lnTo>
                    <a:pt x="119" y="438"/>
                  </a:lnTo>
                  <a:lnTo>
                    <a:pt x="119" y="438"/>
                  </a:lnTo>
                  <a:lnTo>
                    <a:pt x="119" y="438"/>
                  </a:lnTo>
                  <a:lnTo>
                    <a:pt x="119" y="439"/>
                  </a:lnTo>
                  <a:lnTo>
                    <a:pt x="119" y="439"/>
                  </a:lnTo>
                  <a:lnTo>
                    <a:pt x="119" y="440"/>
                  </a:lnTo>
                  <a:lnTo>
                    <a:pt x="119" y="440"/>
                  </a:lnTo>
                  <a:lnTo>
                    <a:pt x="119" y="441"/>
                  </a:lnTo>
                  <a:lnTo>
                    <a:pt x="119" y="441"/>
                  </a:lnTo>
                  <a:lnTo>
                    <a:pt x="119" y="441"/>
                  </a:lnTo>
                  <a:lnTo>
                    <a:pt x="119" y="442"/>
                  </a:lnTo>
                  <a:lnTo>
                    <a:pt x="119" y="442"/>
                  </a:lnTo>
                  <a:lnTo>
                    <a:pt x="118" y="442"/>
                  </a:lnTo>
                  <a:lnTo>
                    <a:pt x="118" y="443"/>
                  </a:lnTo>
                  <a:lnTo>
                    <a:pt x="118" y="443"/>
                  </a:lnTo>
                  <a:lnTo>
                    <a:pt x="118" y="443"/>
                  </a:lnTo>
                  <a:lnTo>
                    <a:pt x="118" y="444"/>
                  </a:lnTo>
                  <a:lnTo>
                    <a:pt x="118" y="444"/>
                  </a:lnTo>
                  <a:lnTo>
                    <a:pt x="118" y="444"/>
                  </a:lnTo>
                  <a:lnTo>
                    <a:pt x="118" y="444"/>
                  </a:lnTo>
                  <a:lnTo>
                    <a:pt x="117" y="444"/>
                  </a:lnTo>
                  <a:lnTo>
                    <a:pt x="117" y="446"/>
                  </a:lnTo>
                  <a:lnTo>
                    <a:pt x="117" y="446"/>
                  </a:lnTo>
                  <a:lnTo>
                    <a:pt x="117" y="446"/>
                  </a:lnTo>
                  <a:lnTo>
                    <a:pt x="117" y="446"/>
                  </a:lnTo>
                  <a:lnTo>
                    <a:pt x="116" y="446"/>
                  </a:lnTo>
                  <a:lnTo>
                    <a:pt x="116" y="447"/>
                  </a:lnTo>
                  <a:lnTo>
                    <a:pt x="116" y="447"/>
                  </a:lnTo>
                  <a:lnTo>
                    <a:pt x="116" y="447"/>
                  </a:lnTo>
                  <a:lnTo>
                    <a:pt x="116" y="447"/>
                  </a:lnTo>
                  <a:lnTo>
                    <a:pt x="116" y="447"/>
                  </a:lnTo>
                  <a:lnTo>
                    <a:pt x="116" y="448"/>
                  </a:lnTo>
                  <a:lnTo>
                    <a:pt x="116" y="448"/>
                  </a:lnTo>
                  <a:lnTo>
                    <a:pt x="116" y="448"/>
                  </a:lnTo>
                  <a:lnTo>
                    <a:pt x="116" y="448"/>
                  </a:lnTo>
                  <a:lnTo>
                    <a:pt x="116" y="448"/>
                  </a:lnTo>
                  <a:lnTo>
                    <a:pt x="116" y="449"/>
                  </a:lnTo>
                  <a:lnTo>
                    <a:pt x="116" y="449"/>
                  </a:lnTo>
                  <a:lnTo>
                    <a:pt x="116" y="449"/>
                  </a:lnTo>
                  <a:lnTo>
                    <a:pt x="117" y="450"/>
                  </a:lnTo>
                  <a:lnTo>
                    <a:pt x="117" y="450"/>
                  </a:lnTo>
                  <a:lnTo>
                    <a:pt x="117" y="450"/>
                  </a:lnTo>
                  <a:lnTo>
                    <a:pt x="118" y="450"/>
                  </a:lnTo>
                  <a:lnTo>
                    <a:pt x="118" y="451"/>
                  </a:lnTo>
                  <a:lnTo>
                    <a:pt x="118" y="451"/>
                  </a:lnTo>
                  <a:lnTo>
                    <a:pt x="119" y="451"/>
                  </a:lnTo>
                  <a:lnTo>
                    <a:pt x="119" y="452"/>
                  </a:lnTo>
                  <a:lnTo>
                    <a:pt x="119" y="452"/>
                  </a:lnTo>
                  <a:lnTo>
                    <a:pt x="119" y="452"/>
                  </a:lnTo>
                  <a:lnTo>
                    <a:pt x="119" y="453"/>
                  </a:lnTo>
                  <a:lnTo>
                    <a:pt x="120" y="453"/>
                  </a:lnTo>
                  <a:lnTo>
                    <a:pt x="120" y="453"/>
                  </a:lnTo>
                  <a:lnTo>
                    <a:pt x="120" y="454"/>
                  </a:lnTo>
                  <a:lnTo>
                    <a:pt x="120" y="454"/>
                  </a:lnTo>
                  <a:lnTo>
                    <a:pt x="120" y="455"/>
                  </a:lnTo>
                  <a:lnTo>
                    <a:pt x="119" y="455"/>
                  </a:lnTo>
                  <a:lnTo>
                    <a:pt x="119" y="456"/>
                  </a:lnTo>
                  <a:lnTo>
                    <a:pt x="119" y="456"/>
                  </a:lnTo>
                  <a:lnTo>
                    <a:pt x="119" y="457"/>
                  </a:lnTo>
                  <a:lnTo>
                    <a:pt x="119" y="458"/>
                  </a:lnTo>
                  <a:lnTo>
                    <a:pt x="119" y="458"/>
                  </a:lnTo>
                  <a:lnTo>
                    <a:pt x="119" y="459"/>
                  </a:lnTo>
                  <a:lnTo>
                    <a:pt x="119" y="460"/>
                  </a:lnTo>
                  <a:lnTo>
                    <a:pt x="119" y="461"/>
                  </a:lnTo>
                  <a:lnTo>
                    <a:pt x="118" y="461"/>
                  </a:lnTo>
                  <a:lnTo>
                    <a:pt x="118" y="462"/>
                  </a:lnTo>
                  <a:lnTo>
                    <a:pt x="118" y="464"/>
                  </a:lnTo>
                  <a:lnTo>
                    <a:pt x="118" y="464"/>
                  </a:lnTo>
                  <a:lnTo>
                    <a:pt x="118" y="465"/>
                  </a:lnTo>
                  <a:lnTo>
                    <a:pt x="117" y="466"/>
                  </a:lnTo>
                  <a:lnTo>
                    <a:pt x="117" y="466"/>
                  </a:lnTo>
                  <a:lnTo>
                    <a:pt x="117" y="466"/>
                  </a:lnTo>
                  <a:lnTo>
                    <a:pt x="117" y="467"/>
                  </a:lnTo>
                  <a:lnTo>
                    <a:pt x="116" y="467"/>
                  </a:lnTo>
                  <a:lnTo>
                    <a:pt x="116" y="467"/>
                  </a:lnTo>
                  <a:lnTo>
                    <a:pt x="116" y="468"/>
                  </a:lnTo>
                  <a:lnTo>
                    <a:pt x="116" y="468"/>
                  </a:lnTo>
                  <a:lnTo>
                    <a:pt x="114" y="469"/>
                  </a:lnTo>
                  <a:lnTo>
                    <a:pt x="114" y="469"/>
                  </a:lnTo>
                  <a:lnTo>
                    <a:pt x="113" y="470"/>
                  </a:lnTo>
                  <a:lnTo>
                    <a:pt x="113" y="470"/>
                  </a:lnTo>
                  <a:lnTo>
                    <a:pt x="112" y="470"/>
                  </a:lnTo>
                  <a:lnTo>
                    <a:pt x="112" y="471"/>
                  </a:lnTo>
                  <a:lnTo>
                    <a:pt x="111" y="471"/>
                  </a:lnTo>
                  <a:lnTo>
                    <a:pt x="111" y="472"/>
                  </a:lnTo>
                  <a:lnTo>
                    <a:pt x="110" y="472"/>
                  </a:lnTo>
                  <a:lnTo>
                    <a:pt x="109" y="472"/>
                  </a:lnTo>
                  <a:lnTo>
                    <a:pt x="109" y="473"/>
                  </a:lnTo>
                  <a:lnTo>
                    <a:pt x="108" y="473"/>
                  </a:lnTo>
                  <a:lnTo>
                    <a:pt x="107" y="473"/>
                  </a:lnTo>
                  <a:lnTo>
                    <a:pt x="107" y="473"/>
                  </a:lnTo>
                  <a:lnTo>
                    <a:pt x="106" y="474"/>
                  </a:lnTo>
                  <a:lnTo>
                    <a:pt x="106" y="474"/>
                  </a:lnTo>
                  <a:lnTo>
                    <a:pt x="106" y="474"/>
                  </a:lnTo>
                  <a:lnTo>
                    <a:pt x="105" y="474"/>
                  </a:lnTo>
                  <a:lnTo>
                    <a:pt x="105" y="474"/>
                  </a:lnTo>
                  <a:lnTo>
                    <a:pt x="105" y="474"/>
                  </a:lnTo>
                  <a:lnTo>
                    <a:pt x="105" y="475"/>
                  </a:lnTo>
                  <a:lnTo>
                    <a:pt x="104" y="475"/>
                  </a:lnTo>
                  <a:lnTo>
                    <a:pt x="104" y="475"/>
                  </a:lnTo>
                  <a:lnTo>
                    <a:pt x="104" y="475"/>
                  </a:lnTo>
                  <a:lnTo>
                    <a:pt x="104" y="476"/>
                  </a:lnTo>
                  <a:lnTo>
                    <a:pt x="105" y="476"/>
                  </a:lnTo>
                  <a:lnTo>
                    <a:pt x="105" y="477"/>
                  </a:lnTo>
                  <a:lnTo>
                    <a:pt x="105" y="477"/>
                  </a:lnTo>
                  <a:lnTo>
                    <a:pt x="105" y="477"/>
                  </a:lnTo>
                  <a:lnTo>
                    <a:pt x="105" y="477"/>
                  </a:lnTo>
                  <a:lnTo>
                    <a:pt x="106" y="478"/>
                  </a:lnTo>
                  <a:lnTo>
                    <a:pt x="106" y="478"/>
                  </a:lnTo>
                  <a:lnTo>
                    <a:pt x="106" y="478"/>
                  </a:lnTo>
                  <a:lnTo>
                    <a:pt x="106" y="478"/>
                  </a:lnTo>
                  <a:lnTo>
                    <a:pt x="107" y="478"/>
                  </a:lnTo>
                  <a:lnTo>
                    <a:pt x="107" y="478"/>
                  </a:lnTo>
                  <a:lnTo>
                    <a:pt x="107" y="478"/>
                  </a:lnTo>
                  <a:lnTo>
                    <a:pt x="108" y="478"/>
                  </a:lnTo>
                  <a:lnTo>
                    <a:pt x="108" y="478"/>
                  </a:lnTo>
                  <a:lnTo>
                    <a:pt x="109" y="478"/>
                  </a:lnTo>
                  <a:lnTo>
                    <a:pt x="109" y="478"/>
                  </a:lnTo>
                  <a:lnTo>
                    <a:pt x="109" y="477"/>
                  </a:lnTo>
                  <a:lnTo>
                    <a:pt x="110" y="477"/>
                  </a:lnTo>
                  <a:lnTo>
                    <a:pt x="110" y="477"/>
                  </a:lnTo>
                  <a:lnTo>
                    <a:pt x="111" y="477"/>
                  </a:lnTo>
                  <a:lnTo>
                    <a:pt x="112" y="477"/>
                  </a:lnTo>
                  <a:lnTo>
                    <a:pt x="112" y="477"/>
                  </a:lnTo>
                  <a:lnTo>
                    <a:pt x="113" y="476"/>
                  </a:lnTo>
                  <a:lnTo>
                    <a:pt x="113" y="476"/>
                  </a:lnTo>
                  <a:lnTo>
                    <a:pt x="114" y="476"/>
                  </a:lnTo>
                  <a:lnTo>
                    <a:pt x="116" y="476"/>
                  </a:lnTo>
                  <a:lnTo>
                    <a:pt x="116" y="476"/>
                  </a:lnTo>
                  <a:lnTo>
                    <a:pt x="117" y="476"/>
                  </a:lnTo>
                  <a:lnTo>
                    <a:pt x="117" y="476"/>
                  </a:lnTo>
                  <a:lnTo>
                    <a:pt x="118" y="477"/>
                  </a:lnTo>
                  <a:lnTo>
                    <a:pt x="118" y="477"/>
                  </a:lnTo>
                  <a:lnTo>
                    <a:pt x="118" y="477"/>
                  </a:lnTo>
                  <a:lnTo>
                    <a:pt x="119" y="478"/>
                  </a:lnTo>
                  <a:lnTo>
                    <a:pt x="119" y="478"/>
                  </a:lnTo>
                  <a:lnTo>
                    <a:pt x="119" y="479"/>
                  </a:lnTo>
                  <a:lnTo>
                    <a:pt x="119" y="479"/>
                  </a:lnTo>
                  <a:lnTo>
                    <a:pt x="120" y="480"/>
                  </a:lnTo>
                  <a:lnTo>
                    <a:pt x="120" y="480"/>
                  </a:lnTo>
                  <a:lnTo>
                    <a:pt x="120" y="480"/>
                  </a:lnTo>
                  <a:lnTo>
                    <a:pt x="120" y="482"/>
                  </a:lnTo>
                  <a:lnTo>
                    <a:pt x="120" y="482"/>
                  </a:lnTo>
                  <a:lnTo>
                    <a:pt x="121" y="482"/>
                  </a:lnTo>
                  <a:lnTo>
                    <a:pt x="121" y="482"/>
                  </a:lnTo>
                  <a:lnTo>
                    <a:pt x="121" y="483"/>
                  </a:lnTo>
                  <a:lnTo>
                    <a:pt x="122" y="483"/>
                  </a:lnTo>
                  <a:lnTo>
                    <a:pt x="122" y="483"/>
                  </a:lnTo>
                  <a:lnTo>
                    <a:pt x="123" y="483"/>
                  </a:lnTo>
                  <a:lnTo>
                    <a:pt x="124" y="483"/>
                  </a:lnTo>
                  <a:lnTo>
                    <a:pt x="124" y="483"/>
                  </a:lnTo>
                  <a:lnTo>
                    <a:pt x="125" y="483"/>
                  </a:lnTo>
                  <a:lnTo>
                    <a:pt x="126" y="483"/>
                  </a:lnTo>
                  <a:lnTo>
                    <a:pt x="126" y="483"/>
                  </a:lnTo>
                  <a:lnTo>
                    <a:pt x="127" y="483"/>
                  </a:lnTo>
                  <a:lnTo>
                    <a:pt x="128" y="483"/>
                  </a:lnTo>
                  <a:lnTo>
                    <a:pt x="128" y="482"/>
                  </a:lnTo>
                  <a:lnTo>
                    <a:pt x="129" y="482"/>
                  </a:lnTo>
                  <a:lnTo>
                    <a:pt x="129" y="482"/>
                  </a:lnTo>
                  <a:lnTo>
                    <a:pt x="130" y="482"/>
                  </a:lnTo>
                  <a:lnTo>
                    <a:pt x="130" y="482"/>
                  </a:lnTo>
                  <a:lnTo>
                    <a:pt x="131" y="480"/>
                  </a:lnTo>
                  <a:lnTo>
                    <a:pt x="131" y="480"/>
                  </a:lnTo>
                  <a:lnTo>
                    <a:pt x="131" y="480"/>
                  </a:lnTo>
                  <a:lnTo>
                    <a:pt x="131" y="480"/>
                  </a:lnTo>
                  <a:lnTo>
                    <a:pt x="132" y="480"/>
                  </a:lnTo>
                  <a:lnTo>
                    <a:pt x="132" y="479"/>
                  </a:lnTo>
                  <a:lnTo>
                    <a:pt x="132" y="479"/>
                  </a:lnTo>
                  <a:lnTo>
                    <a:pt x="132" y="479"/>
                  </a:lnTo>
                  <a:lnTo>
                    <a:pt x="132" y="479"/>
                  </a:lnTo>
                  <a:lnTo>
                    <a:pt x="134" y="479"/>
                  </a:lnTo>
                  <a:lnTo>
                    <a:pt x="134" y="479"/>
                  </a:lnTo>
                  <a:lnTo>
                    <a:pt x="134" y="478"/>
                  </a:lnTo>
                  <a:lnTo>
                    <a:pt x="134" y="478"/>
                  </a:lnTo>
                  <a:lnTo>
                    <a:pt x="134" y="478"/>
                  </a:lnTo>
                  <a:lnTo>
                    <a:pt x="135" y="478"/>
                  </a:lnTo>
                  <a:lnTo>
                    <a:pt x="135" y="478"/>
                  </a:lnTo>
                  <a:lnTo>
                    <a:pt x="135" y="478"/>
                  </a:lnTo>
                  <a:lnTo>
                    <a:pt x="136" y="478"/>
                  </a:lnTo>
                  <a:lnTo>
                    <a:pt x="136" y="478"/>
                  </a:lnTo>
                  <a:lnTo>
                    <a:pt x="136" y="478"/>
                  </a:lnTo>
                  <a:lnTo>
                    <a:pt x="137" y="478"/>
                  </a:lnTo>
                  <a:lnTo>
                    <a:pt x="137" y="479"/>
                  </a:lnTo>
                  <a:lnTo>
                    <a:pt x="138" y="479"/>
                  </a:lnTo>
                  <a:lnTo>
                    <a:pt x="138" y="479"/>
                  </a:lnTo>
                  <a:lnTo>
                    <a:pt x="139" y="479"/>
                  </a:lnTo>
                  <a:lnTo>
                    <a:pt x="139" y="479"/>
                  </a:lnTo>
                  <a:lnTo>
                    <a:pt x="139" y="480"/>
                  </a:lnTo>
                  <a:lnTo>
                    <a:pt x="140" y="480"/>
                  </a:lnTo>
                  <a:lnTo>
                    <a:pt x="140" y="480"/>
                  </a:lnTo>
                  <a:lnTo>
                    <a:pt x="140" y="482"/>
                  </a:lnTo>
                  <a:lnTo>
                    <a:pt x="141" y="482"/>
                  </a:lnTo>
                  <a:lnTo>
                    <a:pt x="141" y="483"/>
                  </a:lnTo>
                  <a:lnTo>
                    <a:pt x="141" y="483"/>
                  </a:lnTo>
                  <a:lnTo>
                    <a:pt x="141" y="484"/>
                  </a:lnTo>
                  <a:lnTo>
                    <a:pt x="141" y="484"/>
                  </a:lnTo>
                  <a:lnTo>
                    <a:pt x="141" y="485"/>
                  </a:lnTo>
                  <a:lnTo>
                    <a:pt x="141" y="485"/>
                  </a:lnTo>
                  <a:lnTo>
                    <a:pt x="140" y="486"/>
                  </a:lnTo>
                  <a:lnTo>
                    <a:pt x="140" y="486"/>
                  </a:lnTo>
                  <a:lnTo>
                    <a:pt x="140" y="487"/>
                  </a:lnTo>
                  <a:lnTo>
                    <a:pt x="140" y="487"/>
                  </a:lnTo>
                  <a:lnTo>
                    <a:pt x="140" y="488"/>
                  </a:lnTo>
                  <a:lnTo>
                    <a:pt x="139" y="488"/>
                  </a:lnTo>
                  <a:lnTo>
                    <a:pt x="139" y="489"/>
                  </a:lnTo>
                  <a:lnTo>
                    <a:pt x="139" y="489"/>
                  </a:lnTo>
                  <a:lnTo>
                    <a:pt x="139" y="490"/>
                  </a:lnTo>
                  <a:lnTo>
                    <a:pt x="139" y="490"/>
                  </a:lnTo>
                  <a:lnTo>
                    <a:pt x="139" y="491"/>
                  </a:lnTo>
                  <a:lnTo>
                    <a:pt x="139" y="491"/>
                  </a:lnTo>
                  <a:lnTo>
                    <a:pt x="139" y="492"/>
                  </a:lnTo>
                  <a:lnTo>
                    <a:pt x="139" y="493"/>
                  </a:lnTo>
                  <a:lnTo>
                    <a:pt x="139" y="493"/>
                  </a:lnTo>
                  <a:lnTo>
                    <a:pt x="138" y="494"/>
                  </a:lnTo>
                  <a:lnTo>
                    <a:pt x="138" y="494"/>
                  </a:lnTo>
                  <a:lnTo>
                    <a:pt x="138" y="495"/>
                  </a:lnTo>
                  <a:lnTo>
                    <a:pt x="138" y="495"/>
                  </a:lnTo>
                  <a:lnTo>
                    <a:pt x="138" y="496"/>
                  </a:lnTo>
                  <a:lnTo>
                    <a:pt x="138" y="496"/>
                  </a:lnTo>
                  <a:lnTo>
                    <a:pt x="138" y="497"/>
                  </a:lnTo>
                  <a:lnTo>
                    <a:pt x="138" y="498"/>
                  </a:lnTo>
                  <a:lnTo>
                    <a:pt x="138" y="498"/>
                  </a:lnTo>
                  <a:lnTo>
                    <a:pt x="138" y="500"/>
                  </a:lnTo>
                  <a:lnTo>
                    <a:pt x="138" y="500"/>
                  </a:lnTo>
                  <a:lnTo>
                    <a:pt x="138" y="501"/>
                  </a:lnTo>
                  <a:lnTo>
                    <a:pt x="138" y="501"/>
                  </a:lnTo>
                  <a:lnTo>
                    <a:pt x="137" y="502"/>
                  </a:lnTo>
                  <a:lnTo>
                    <a:pt x="137" y="502"/>
                  </a:lnTo>
                  <a:lnTo>
                    <a:pt x="137" y="503"/>
                  </a:lnTo>
                  <a:lnTo>
                    <a:pt x="137" y="503"/>
                  </a:lnTo>
                  <a:lnTo>
                    <a:pt x="137" y="503"/>
                  </a:lnTo>
                  <a:lnTo>
                    <a:pt x="137" y="504"/>
                  </a:lnTo>
                  <a:lnTo>
                    <a:pt x="136" y="504"/>
                  </a:lnTo>
                  <a:lnTo>
                    <a:pt x="136" y="504"/>
                  </a:lnTo>
                  <a:lnTo>
                    <a:pt x="136" y="504"/>
                  </a:lnTo>
                  <a:lnTo>
                    <a:pt x="136" y="504"/>
                  </a:lnTo>
                  <a:lnTo>
                    <a:pt x="136" y="504"/>
                  </a:lnTo>
                  <a:lnTo>
                    <a:pt x="135" y="504"/>
                  </a:lnTo>
                  <a:lnTo>
                    <a:pt x="135" y="504"/>
                  </a:lnTo>
                  <a:lnTo>
                    <a:pt x="135" y="504"/>
                  </a:lnTo>
                  <a:lnTo>
                    <a:pt x="135" y="503"/>
                  </a:lnTo>
                  <a:lnTo>
                    <a:pt x="134" y="503"/>
                  </a:lnTo>
                  <a:lnTo>
                    <a:pt x="134" y="502"/>
                  </a:lnTo>
                  <a:lnTo>
                    <a:pt x="134" y="502"/>
                  </a:lnTo>
                  <a:lnTo>
                    <a:pt x="134" y="501"/>
                  </a:lnTo>
                  <a:lnTo>
                    <a:pt x="132" y="501"/>
                  </a:lnTo>
                  <a:lnTo>
                    <a:pt x="132" y="500"/>
                  </a:lnTo>
                  <a:lnTo>
                    <a:pt x="132" y="500"/>
                  </a:lnTo>
                  <a:lnTo>
                    <a:pt x="132" y="498"/>
                  </a:lnTo>
                  <a:lnTo>
                    <a:pt x="131" y="497"/>
                  </a:lnTo>
                  <a:lnTo>
                    <a:pt x="131" y="497"/>
                  </a:lnTo>
                  <a:lnTo>
                    <a:pt x="131" y="496"/>
                  </a:lnTo>
                  <a:lnTo>
                    <a:pt x="130" y="496"/>
                  </a:lnTo>
                  <a:lnTo>
                    <a:pt x="130" y="495"/>
                  </a:lnTo>
                  <a:lnTo>
                    <a:pt x="129" y="495"/>
                  </a:lnTo>
                  <a:lnTo>
                    <a:pt x="129" y="494"/>
                  </a:lnTo>
                  <a:lnTo>
                    <a:pt x="128" y="494"/>
                  </a:lnTo>
                  <a:lnTo>
                    <a:pt x="128" y="493"/>
                  </a:lnTo>
                  <a:lnTo>
                    <a:pt x="127" y="493"/>
                  </a:lnTo>
                  <a:lnTo>
                    <a:pt x="127" y="493"/>
                  </a:lnTo>
                  <a:lnTo>
                    <a:pt x="127" y="493"/>
                  </a:lnTo>
                  <a:lnTo>
                    <a:pt x="126" y="492"/>
                  </a:lnTo>
                  <a:lnTo>
                    <a:pt x="126" y="492"/>
                  </a:lnTo>
                  <a:lnTo>
                    <a:pt x="125" y="492"/>
                  </a:lnTo>
                  <a:lnTo>
                    <a:pt x="125" y="492"/>
                  </a:lnTo>
                  <a:lnTo>
                    <a:pt x="124" y="492"/>
                  </a:lnTo>
                  <a:lnTo>
                    <a:pt x="124" y="492"/>
                  </a:lnTo>
                  <a:lnTo>
                    <a:pt x="123" y="491"/>
                  </a:lnTo>
                  <a:lnTo>
                    <a:pt x="122" y="491"/>
                  </a:lnTo>
                  <a:lnTo>
                    <a:pt x="121" y="491"/>
                  </a:lnTo>
                  <a:lnTo>
                    <a:pt x="121" y="491"/>
                  </a:lnTo>
                  <a:lnTo>
                    <a:pt x="120" y="491"/>
                  </a:lnTo>
                  <a:lnTo>
                    <a:pt x="119" y="491"/>
                  </a:lnTo>
                  <a:lnTo>
                    <a:pt x="118" y="491"/>
                  </a:lnTo>
                  <a:lnTo>
                    <a:pt x="117" y="491"/>
                  </a:lnTo>
                  <a:lnTo>
                    <a:pt x="117" y="491"/>
                  </a:lnTo>
                  <a:lnTo>
                    <a:pt x="116" y="491"/>
                  </a:lnTo>
                  <a:lnTo>
                    <a:pt x="114" y="491"/>
                  </a:lnTo>
                  <a:lnTo>
                    <a:pt x="113" y="491"/>
                  </a:lnTo>
                  <a:lnTo>
                    <a:pt x="112" y="492"/>
                  </a:lnTo>
                  <a:lnTo>
                    <a:pt x="112" y="492"/>
                  </a:lnTo>
                  <a:lnTo>
                    <a:pt x="111" y="492"/>
                  </a:lnTo>
                  <a:lnTo>
                    <a:pt x="110" y="493"/>
                  </a:lnTo>
                  <a:lnTo>
                    <a:pt x="109" y="493"/>
                  </a:lnTo>
                  <a:lnTo>
                    <a:pt x="108" y="493"/>
                  </a:lnTo>
                  <a:lnTo>
                    <a:pt x="108" y="494"/>
                  </a:lnTo>
                  <a:lnTo>
                    <a:pt x="107" y="494"/>
                  </a:lnTo>
                  <a:lnTo>
                    <a:pt x="106" y="494"/>
                  </a:lnTo>
                  <a:lnTo>
                    <a:pt x="105" y="495"/>
                  </a:lnTo>
                  <a:lnTo>
                    <a:pt x="104" y="495"/>
                  </a:lnTo>
                  <a:lnTo>
                    <a:pt x="103" y="495"/>
                  </a:lnTo>
                  <a:lnTo>
                    <a:pt x="103" y="496"/>
                  </a:lnTo>
                  <a:lnTo>
                    <a:pt x="102" y="496"/>
                  </a:lnTo>
                  <a:lnTo>
                    <a:pt x="101" y="496"/>
                  </a:lnTo>
                  <a:lnTo>
                    <a:pt x="101" y="496"/>
                  </a:lnTo>
                  <a:lnTo>
                    <a:pt x="100" y="497"/>
                  </a:lnTo>
                  <a:lnTo>
                    <a:pt x="99" y="497"/>
                  </a:lnTo>
                  <a:lnTo>
                    <a:pt x="99" y="497"/>
                  </a:lnTo>
                  <a:lnTo>
                    <a:pt x="98" y="497"/>
                  </a:lnTo>
                  <a:lnTo>
                    <a:pt x="98" y="497"/>
                  </a:lnTo>
                  <a:lnTo>
                    <a:pt x="96" y="497"/>
                  </a:lnTo>
                  <a:lnTo>
                    <a:pt x="96" y="498"/>
                  </a:lnTo>
                  <a:lnTo>
                    <a:pt x="96" y="498"/>
                  </a:lnTo>
                  <a:lnTo>
                    <a:pt x="95" y="498"/>
                  </a:lnTo>
                  <a:lnTo>
                    <a:pt x="95" y="498"/>
                  </a:lnTo>
                  <a:lnTo>
                    <a:pt x="95" y="498"/>
                  </a:lnTo>
                  <a:lnTo>
                    <a:pt x="94" y="498"/>
                  </a:lnTo>
                  <a:lnTo>
                    <a:pt x="94" y="498"/>
                  </a:lnTo>
                  <a:lnTo>
                    <a:pt x="94" y="498"/>
                  </a:lnTo>
                  <a:lnTo>
                    <a:pt x="94" y="497"/>
                  </a:lnTo>
                  <a:lnTo>
                    <a:pt x="94" y="497"/>
                  </a:lnTo>
                  <a:lnTo>
                    <a:pt x="94" y="497"/>
                  </a:lnTo>
                  <a:lnTo>
                    <a:pt x="93" y="497"/>
                  </a:lnTo>
                  <a:lnTo>
                    <a:pt x="93" y="497"/>
                  </a:lnTo>
                  <a:lnTo>
                    <a:pt x="93" y="497"/>
                  </a:lnTo>
                  <a:lnTo>
                    <a:pt x="93" y="497"/>
                  </a:lnTo>
                  <a:lnTo>
                    <a:pt x="93" y="496"/>
                  </a:lnTo>
                  <a:lnTo>
                    <a:pt x="93" y="496"/>
                  </a:lnTo>
                  <a:lnTo>
                    <a:pt x="93" y="496"/>
                  </a:lnTo>
                  <a:lnTo>
                    <a:pt x="93" y="495"/>
                  </a:lnTo>
                  <a:lnTo>
                    <a:pt x="93" y="495"/>
                  </a:lnTo>
                  <a:lnTo>
                    <a:pt x="93" y="495"/>
                  </a:lnTo>
                  <a:lnTo>
                    <a:pt x="94" y="494"/>
                  </a:lnTo>
                  <a:lnTo>
                    <a:pt x="94" y="494"/>
                  </a:lnTo>
                  <a:lnTo>
                    <a:pt x="94" y="493"/>
                  </a:lnTo>
                  <a:lnTo>
                    <a:pt x="94" y="493"/>
                  </a:lnTo>
                  <a:lnTo>
                    <a:pt x="95" y="492"/>
                  </a:lnTo>
                  <a:lnTo>
                    <a:pt x="95" y="492"/>
                  </a:lnTo>
                  <a:lnTo>
                    <a:pt x="96" y="491"/>
                  </a:lnTo>
                  <a:lnTo>
                    <a:pt x="96" y="491"/>
                  </a:lnTo>
                  <a:lnTo>
                    <a:pt x="96" y="490"/>
                  </a:lnTo>
                  <a:lnTo>
                    <a:pt x="98" y="490"/>
                  </a:lnTo>
                  <a:lnTo>
                    <a:pt x="98" y="489"/>
                  </a:lnTo>
                  <a:lnTo>
                    <a:pt x="98" y="489"/>
                  </a:lnTo>
                  <a:lnTo>
                    <a:pt x="98" y="489"/>
                  </a:lnTo>
                  <a:lnTo>
                    <a:pt x="98" y="488"/>
                  </a:lnTo>
                  <a:lnTo>
                    <a:pt x="99" y="488"/>
                  </a:lnTo>
                  <a:lnTo>
                    <a:pt x="99" y="488"/>
                  </a:lnTo>
                  <a:lnTo>
                    <a:pt x="99" y="488"/>
                  </a:lnTo>
                  <a:lnTo>
                    <a:pt x="99" y="488"/>
                  </a:lnTo>
                  <a:lnTo>
                    <a:pt x="100" y="488"/>
                  </a:lnTo>
                  <a:lnTo>
                    <a:pt x="100" y="487"/>
                  </a:lnTo>
                  <a:lnTo>
                    <a:pt x="101" y="487"/>
                  </a:lnTo>
                  <a:lnTo>
                    <a:pt x="101" y="487"/>
                  </a:lnTo>
                  <a:lnTo>
                    <a:pt x="101" y="487"/>
                  </a:lnTo>
                  <a:lnTo>
                    <a:pt x="102" y="487"/>
                  </a:lnTo>
                  <a:lnTo>
                    <a:pt x="102" y="487"/>
                  </a:lnTo>
                  <a:lnTo>
                    <a:pt x="103" y="487"/>
                  </a:lnTo>
                  <a:lnTo>
                    <a:pt x="103" y="487"/>
                  </a:lnTo>
                  <a:lnTo>
                    <a:pt x="103" y="487"/>
                  </a:lnTo>
                  <a:lnTo>
                    <a:pt x="103" y="487"/>
                  </a:lnTo>
                  <a:lnTo>
                    <a:pt x="104" y="487"/>
                  </a:lnTo>
                  <a:lnTo>
                    <a:pt x="104" y="486"/>
                  </a:lnTo>
                  <a:lnTo>
                    <a:pt x="104" y="486"/>
                  </a:lnTo>
                  <a:lnTo>
                    <a:pt x="104" y="486"/>
                  </a:lnTo>
                  <a:lnTo>
                    <a:pt x="104" y="486"/>
                  </a:lnTo>
                  <a:lnTo>
                    <a:pt x="104" y="485"/>
                  </a:lnTo>
                  <a:lnTo>
                    <a:pt x="104" y="485"/>
                  </a:lnTo>
                  <a:lnTo>
                    <a:pt x="104" y="484"/>
                  </a:lnTo>
                  <a:lnTo>
                    <a:pt x="104" y="484"/>
                  </a:lnTo>
                  <a:lnTo>
                    <a:pt x="104" y="483"/>
                  </a:lnTo>
                  <a:lnTo>
                    <a:pt x="104" y="483"/>
                  </a:lnTo>
                  <a:lnTo>
                    <a:pt x="104" y="482"/>
                  </a:lnTo>
                  <a:lnTo>
                    <a:pt x="104" y="480"/>
                  </a:lnTo>
                  <a:lnTo>
                    <a:pt x="104" y="480"/>
                  </a:lnTo>
                  <a:lnTo>
                    <a:pt x="103" y="479"/>
                  </a:lnTo>
                  <a:lnTo>
                    <a:pt x="103" y="479"/>
                  </a:lnTo>
                  <a:lnTo>
                    <a:pt x="103" y="478"/>
                  </a:lnTo>
                  <a:lnTo>
                    <a:pt x="103" y="477"/>
                  </a:lnTo>
                  <a:lnTo>
                    <a:pt x="103" y="477"/>
                  </a:lnTo>
                  <a:lnTo>
                    <a:pt x="102" y="476"/>
                  </a:lnTo>
                  <a:lnTo>
                    <a:pt x="102" y="476"/>
                  </a:lnTo>
                  <a:lnTo>
                    <a:pt x="102" y="475"/>
                  </a:lnTo>
                  <a:lnTo>
                    <a:pt x="101" y="475"/>
                  </a:lnTo>
                  <a:lnTo>
                    <a:pt x="101" y="474"/>
                  </a:lnTo>
                  <a:lnTo>
                    <a:pt x="100" y="474"/>
                  </a:lnTo>
                  <a:lnTo>
                    <a:pt x="100" y="474"/>
                  </a:lnTo>
                  <a:lnTo>
                    <a:pt x="100" y="473"/>
                  </a:lnTo>
                  <a:lnTo>
                    <a:pt x="100" y="473"/>
                  </a:lnTo>
                  <a:lnTo>
                    <a:pt x="99" y="473"/>
                  </a:lnTo>
                  <a:lnTo>
                    <a:pt x="99" y="473"/>
                  </a:lnTo>
                  <a:lnTo>
                    <a:pt x="99" y="473"/>
                  </a:lnTo>
                  <a:lnTo>
                    <a:pt x="99" y="473"/>
                  </a:lnTo>
                  <a:lnTo>
                    <a:pt x="99" y="473"/>
                  </a:lnTo>
                  <a:lnTo>
                    <a:pt x="98" y="473"/>
                  </a:lnTo>
                  <a:lnTo>
                    <a:pt x="98" y="473"/>
                  </a:lnTo>
                  <a:lnTo>
                    <a:pt x="98" y="473"/>
                  </a:lnTo>
                  <a:lnTo>
                    <a:pt x="98" y="473"/>
                  </a:lnTo>
                  <a:lnTo>
                    <a:pt x="96" y="473"/>
                  </a:lnTo>
                  <a:lnTo>
                    <a:pt x="96" y="473"/>
                  </a:lnTo>
                  <a:lnTo>
                    <a:pt x="95" y="473"/>
                  </a:lnTo>
                  <a:lnTo>
                    <a:pt x="95" y="473"/>
                  </a:lnTo>
                  <a:lnTo>
                    <a:pt x="94" y="473"/>
                  </a:lnTo>
                  <a:lnTo>
                    <a:pt x="94" y="473"/>
                  </a:lnTo>
                  <a:lnTo>
                    <a:pt x="93" y="473"/>
                  </a:lnTo>
                  <a:lnTo>
                    <a:pt x="93" y="473"/>
                  </a:lnTo>
                  <a:lnTo>
                    <a:pt x="93" y="473"/>
                  </a:lnTo>
                  <a:lnTo>
                    <a:pt x="92" y="473"/>
                  </a:lnTo>
                  <a:lnTo>
                    <a:pt x="92" y="473"/>
                  </a:lnTo>
                  <a:lnTo>
                    <a:pt x="92" y="473"/>
                  </a:lnTo>
                  <a:lnTo>
                    <a:pt x="92" y="473"/>
                  </a:lnTo>
                  <a:lnTo>
                    <a:pt x="91" y="473"/>
                  </a:lnTo>
                  <a:lnTo>
                    <a:pt x="91" y="474"/>
                  </a:lnTo>
                  <a:lnTo>
                    <a:pt x="91" y="474"/>
                  </a:lnTo>
                  <a:lnTo>
                    <a:pt x="91" y="474"/>
                  </a:lnTo>
                  <a:lnTo>
                    <a:pt x="91" y="474"/>
                  </a:lnTo>
                  <a:lnTo>
                    <a:pt x="91" y="475"/>
                  </a:lnTo>
                  <a:lnTo>
                    <a:pt x="91" y="475"/>
                  </a:lnTo>
                  <a:lnTo>
                    <a:pt x="91" y="475"/>
                  </a:lnTo>
                  <a:lnTo>
                    <a:pt x="91" y="476"/>
                  </a:lnTo>
                  <a:lnTo>
                    <a:pt x="91" y="476"/>
                  </a:lnTo>
                  <a:lnTo>
                    <a:pt x="91" y="476"/>
                  </a:lnTo>
                  <a:lnTo>
                    <a:pt x="91" y="477"/>
                  </a:lnTo>
                  <a:lnTo>
                    <a:pt x="91" y="477"/>
                  </a:lnTo>
                  <a:lnTo>
                    <a:pt x="91" y="477"/>
                  </a:lnTo>
                  <a:lnTo>
                    <a:pt x="91" y="478"/>
                  </a:lnTo>
                  <a:lnTo>
                    <a:pt x="91" y="478"/>
                  </a:lnTo>
                  <a:lnTo>
                    <a:pt x="91" y="479"/>
                  </a:lnTo>
                  <a:lnTo>
                    <a:pt x="91" y="479"/>
                  </a:lnTo>
                  <a:lnTo>
                    <a:pt x="91" y="480"/>
                  </a:lnTo>
                  <a:lnTo>
                    <a:pt x="91" y="480"/>
                  </a:lnTo>
                  <a:lnTo>
                    <a:pt x="91" y="482"/>
                  </a:lnTo>
                  <a:lnTo>
                    <a:pt x="91" y="482"/>
                  </a:lnTo>
                  <a:lnTo>
                    <a:pt x="91" y="483"/>
                  </a:lnTo>
                  <a:lnTo>
                    <a:pt x="91" y="483"/>
                  </a:lnTo>
                  <a:lnTo>
                    <a:pt x="91" y="484"/>
                  </a:lnTo>
                  <a:lnTo>
                    <a:pt x="91" y="484"/>
                  </a:lnTo>
                  <a:lnTo>
                    <a:pt x="91" y="484"/>
                  </a:lnTo>
                  <a:lnTo>
                    <a:pt x="91" y="485"/>
                  </a:lnTo>
                  <a:lnTo>
                    <a:pt x="91" y="485"/>
                  </a:lnTo>
                  <a:lnTo>
                    <a:pt x="91" y="485"/>
                  </a:lnTo>
                  <a:lnTo>
                    <a:pt x="90" y="485"/>
                  </a:lnTo>
                  <a:lnTo>
                    <a:pt x="90" y="485"/>
                  </a:lnTo>
                  <a:lnTo>
                    <a:pt x="90" y="485"/>
                  </a:lnTo>
                  <a:lnTo>
                    <a:pt x="90" y="486"/>
                  </a:lnTo>
                  <a:lnTo>
                    <a:pt x="90" y="486"/>
                  </a:lnTo>
                  <a:lnTo>
                    <a:pt x="90" y="486"/>
                  </a:lnTo>
                  <a:lnTo>
                    <a:pt x="89" y="486"/>
                  </a:lnTo>
                  <a:lnTo>
                    <a:pt x="89" y="486"/>
                  </a:lnTo>
                  <a:lnTo>
                    <a:pt x="89" y="486"/>
                  </a:lnTo>
                  <a:lnTo>
                    <a:pt x="89" y="486"/>
                  </a:lnTo>
                  <a:lnTo>
                    <a:pt x="89" y="485"/>
                  </a:lnTo>
                  <a:lnTo>
                    <a:pt x="88" y="485"/>
                  </a:lnTo>
                  <a:lnTo>
                    <a:pt x="88" y="485"/>
                  </a:lnTo>
                  <a:lnTo>
                    <a:pt x="88" y="485"/>
                  </a:lnTo>
                  <a:lnTo>
                    <a:pt x="88" y="484"/>
                  </a:lnTo>
                  <a:lnTo>
                    <a:pt x="88" y="484"/>
                  </a:lnTo>
                  <a:lnTo>
                    <a:pt x="88" y="484"/>
                  </a:lnTo>
                  <a:lnTo>
                    <a:pt x="88" y="483"/>
                  </a:lnTo>
                  <a:lnTo>
                    <a:pt x="88" y="483"/>
                  </a:lnTo>
                  <a:lnTo>
                    <a:pt x="88" y="483"/>
                  </a:lnTo>
                  <a:lnTo>
                    <a:pt x="88" y="482"/>
                  </a:lnTo>
                  <a:lnTo>
                    <a:pt x="88" y="482"/>
                  </a:lnTo>
                  <a:lnTo>
                    <a:pt x="88" y="482"/>
                  </a:lnTo>
                  <a:lnTo>
                    <a:pt x="88" y="480"/>
                  </a:lnTo>
                  <a:lnTo>
                    <a:pt x="88" y="480"/>
                  </a:lnTo>
                  <a:lnTo>
                    <a:pt x="88" y="480"/>
                  </a:lnTo>
                  <a:lnTo>
                    <a:pt x="88" y="479"/>
                  </a:lnTo>
                  <a:lnTo>
                    <a:pt x="88" y="479"/>
                  </a:lnTo>
                  <a:lnTo>
                    <a:pt x="89" y="479"/>
                  </a:lnTo>
                  <a:lnTo>
                    <a:pt x="89" y="478"/>
                  </a:lnTo>
                  <a:lnTo>
                    <a:pt x="89" y="478"/>
                  </a:lnTo>
                  <a:lnTo>
                    <a:pt x="89" y="477"/>
                  </a:lnTo>
                  <a:lnTo>
                    <a:pt x="89" y="477"/>
                  </a:lnTo>
                  <a:lnTo>
                    <a:pt x="89" y="477"/>
                  </a:lnTo>
                  <a:lnTo>
                    <a:pt x="89" y="476"/>
                  </a:lnTo>
                  <a:lnTo>
                    <a:pt x="89" y="476"/>
                  </a:lnTo>
                  <a:lnTo>
                    <a:pt x="88" y="475"/>
                  </a:lnTo>
                  <a:lnTo>
                    <a:pt x="88" y="475"/>
                  </a:lnTo>
                  <a:lnTo>
                    <a:pt x="88" y="475"/>
                  </a:lnTo>
                  <a:lnTo>
                    <a:pt x="88" y="474"/>
                  </a:lnTo>
                  <a:lnTo>
                    <a:pt x="88" y="474"/>
                  </a:lnTo>
                  <a:lnTo>
                    <a:pt x="87" y="474"/>
                  </a:lnTo>
                  <a:lnTo>
                    <a:pt x="87" y="473"/>
                  </a:lnTo>
                  <a:lnTo>
                    <a:pt x="86" y="473"/>
                  </a:lnTo>
                  <a:lnTo>
                    <a:pt x="86" y="472"/>
                  </a:lnTo>
                  <a:lnTo>
                    <a:pt x="85" y="472"/>
                  </a:lnTo>
                  <a:lnTo>
                    <a:pt x="84" y="471"/>
                  </a:lnTo>
                  <a:lnTo>
                    <a:pt x="84" y="471"/>
                  </a:lnTo>
                  <a:lnTo>
                    <a:pt x="83" y="471"/>
                  </a:lnTo>
                  <a:lnTo>
                    <a:pt x="82" y="470"/>
                  </a:lnTo>
                  <a:lnTo>
                    <a:pt x="82" y="470"/>
                  </a:lnTo>
                  <a:lnTo>
                    <a:pt x="81" y="469"/>
                  </a:lnTo>
                  <a:lnTo>
                    <a:pt x="80" y="469"/>
                  </a:lnTo>
                  <a:lnTo>
                    <a:pt x="80" y="469"/>
                  </a:lnTo>
                  <a:lnTo>
                    <a:pt x="78" y="468"/>
                  </a:lnTo>
                  <a:lnTo>
                    <a:pt x="77" y="468"/>
                  </a:lnTo>
                  <a:lnTo>
                    <a:pt x="77" y="468"/>
                  </a:lnTo>
                  <a:lnTo>
                    <a:pt x="77" y="468"/>
                  </a:lnTo>
                  <a:lnTo>
                    <a:pt x="76" y="468"/>
                  </a:lnTo>
                  <a:lnTo>
                    <a:pt x="76" y="467"/>
                  </a:lnTo>
                  <a:lnTo>
                    <a:pt x="76" y="467"/>
                  </a:lnTo>
                  <a:lnTo>
                    <a:pt x="75" y="467"/>
                  </a:lnTo>
                  <a:lnTo>
                    <a:pt x="75" y="467"/>
                  </a:lnTo>
                  <a:lnTo>
                    <a:pt x="75" y="467"/>
                  </a:lnTo>
                  <a:lnTo>
                    <a:pt x="75" y="467"/>
                  </a:lnTo>
                  <a:lnTo>
                    <a:pt x="75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8"/>
                  </a:lnTo>
                  <a:lnTo>
                    <a:pt x="73" y="468"/>
                  </a:lnTo>
                  <a:lnTo>
                    <a:pt x="73" y="468"/>
                  </a:lnTo>
                  <a:lnTo>
                    <a:pt x="73" y="468"/>
                  </a:lnTo>
                  <a:lnTo>
                    <a:pt x="73" y="469"/>
                  </a:lnTo>
                  <a:lnTo>
                    <a:pt x="73" y="469"/>
                  </a:lnTo>
                  <a:lnTo>
                    <a:pt x="74" y="469"/>
                  </a:lnTo>
                  <a:lnTo>
                    <a:pt x="74" y="469"/>
                  </a:lnTo>
                  <a:lnTo>
                    <a:pt x="74" y="469"/>
                  </a:lnTo>
                  <a:lnTo>
                    <a:pt x="75" y="470"/>
                  </a:lnTo>
                  <a:lnTo>
                    <a:pt x="76" y="470"/>
                  </a:lnTo>
                  <a:lnTo>
                    <a:pt x="76" y="470"/>
                  </a:lnTo>
                  <a:lnTo>
                    <a:pt x="77" y="470"/>
                  </a:lnTo>
                  <a:lnTo>
                    <a:pt x="77" y="471"/>
                  </a:lnTo>
                  <a:lnTo>
                    <a:pt x="78" y="471"/>
                  </a:lnTo>
                  <a:lnTo>
                    <a:pt x="78" y="471"/>
                  </a:lnTo>
                  <a:lnTo>
                    <a:pt x="80" y="472"/>
                  </a:lnTo>
                  <a:lnTo>
                    <a:pt x="80" y="472"/>
                  </a:lnTo>
                  <a:lnTo>
                    <a:pt x="81" y="472"/>
                  </a:lnTo>
                  <a:lnTo>
                    <a:pt x="82" y="472"/>
                  </a:lnTo>
                  <a:lnTo>
                    <a:pt x="82" y="473"/>
                  </a:lnTo>
                  <a:lnTo>
                    <a:pt x="82" y="473"/>
                  </a:lnTo>
                  <a:lnTo>
                    <a:pt x="83" y="473"/>
                  </a:lnTo>
                  <a:lnTo>
                    <a:pt x="83" y="474"/>
                  </a:lnTo>
                  <a:lnTo>
                    <a:pt x="84" y="474"/>
                  </a:lnTo>
                  <a:lnTo>
                    <a:pt x="84" y="474"/>
                  </a:lnTo>
                  <a:lnTo>
                    <a:pt x="84" y="474"/>
                  </a:lnTo>
                  <a:lnTo>
                    <a:pt x="84" y="474"/>
                  </a:lnTo>
                  <a:lnTo>
                    <a:pt x="85" y="475"/>
                  </a:lnTo>
                  <a:lnTo>
                    <a:pt x="85" y="475"/>
                  </a:lnTo>
                  <a:lnTo>
                    <a:pt x="85" y="475"/>
                  </a:lnTo>
                  <a:lnTo>
                    <a:pt x="85" y="475"/>
                  </a:lnTo>
                  <a:lnTo>
                    <a:pt x="85" y="476"/>
                  </a:lnTo>
                  <a:lnTo>
                    <a:pt x="86" y="476"/>
                  </a:lnTo>
                  <a:lnTo>
                    <a:pt x="86" y="476"/>
                  </a:lnTo>
                  <a:lnTo>
                    <a:pt x="86" y="477"/>
                  </a:lnTo>
                  <a:lnTo>
                    <a:pt x="86" y="477"/>
                  </a:lnTo>
                  <a:lnTo>
                    <a:pt x="86" y="477"/>
                  </a:lnTo>
                  <a:lnTo>
                    <a:pt x="86" y="478"/>
                  </a:lnTo>
                  <a:lnTo>
                    <a:pt x="86" y="478"/>
                  </a:lnTo>
                  <a:lnTo>
                    <a:pt x="86" y="479"/>
                  </a:lnTo>
                  <a:lnTo>
                    <a:pt x="86" y="480"/>
                  </a:lnTo>
                  <a:lnTo>
                    <a:pt x="85" y="480"/>
                  </a:lnTo>
                  <a:lnTo>
                    <a:pt x="85" y="482"/>
                  </a:lnTo>
                  <a:lnTo>
                    <a:pt x="85" y="483"/>
                  </a:lnTo>
                  <a:lnTo>
                    <a:pt x="85" y="483"/>
                  </a:lnTo>
                  <a:lnTo>
                    <a:pt x="85" y="484"/>
                  </a:lnTo>
                  <a:lnTo>
                    <a:pt x="85" y="484"/>
                  </a:lnTo>
                  <a:lnTo>
                    <a:pt x="85" y="485"/>
                  </a:lnTo>
                  <a:lnTo>
                    <a:pt x="85" y="485"/>
                  </a:lnTo>
                  <a:lnTo>
                    <a:pt x="85" y="486"/>
                  </a:lnTo>
                  <a:lnTo>
                    <a:pt x="85" y="487"/>
                  </a:lnTo>
                  <a:lnTo>
                    <a:pt x="85" y="487"/>
                  </a:lnTo>
                  <a:lnTo>
                    <a:pt x="85" y="488"/>
                  </a:lnTo>
                  <a:lnTo>
                    <a:pt x="85" y="488"/>
                  </a:lnTo>
                  <a:lnTo>
                    <a:pt x="85" y="489"/>
                  </a:lnTo>
                  <a:lnTo>
                    <a:pt x="85" y="489"/>
                  </a:lnTo>
                  <a:lnTo>
                    <a:pt x="85" y="489"/>
                  </a:lnTo>
                  <a:lnTo>
                    <a:pt x="84" y="490"/>
                  </a:lnTo>
                  <a:lnTo>
                    <a:pt x="84" y="490"/>
                  </a:lnTo>
                  <a:lnTo>
                    <a:pt x="84" y="491"/>
                  </a:lnTo>
                  <a:lnTo>
                    <a:pt x="84" y="491"/>
                  </a:lnTo>
                  <a:lnTo>
                    <a:pt x="83" y="491"/>
                  </a:lnTo>
                  <a:lnTo>
                    <a:pt x="83" y="492"/>
                  </a:lnTo>
                  <a:lnTo>
                    <a:pt x="83" y="492"/>
                  </a:lnTo>
                  <a:lnTo>
                    <a:pt x="83" y="492"/>
                  </a:lnTo>
                  <a:lnTo>
                    <a:pt x="82" y="492"/>
                  </a:lnTo>
                  <a:lnTo>
                    <a:pt x="82" y="492"/>
                  </a:lnTo>
                  <a:lnTo>
                    <a:pt x="82" y="492"/>
                  </a:lnTo>
                  <a:lnTo>
                    <a:pt x="81" y="493"/>
                  </a:lnTo>
                  <a:lnTo>
                    <a:pt x="81" y="493"/>
                  </a:lnTo>
                  <a:lnTo>
                    <a:pt x="81" y="493"/>
                  </a:lnTo>
                  <a:lnTo>
                    <a:pt x="81" y="492"/>
                  </a:lnTo>
                  <a:lnTo>
                    <a:pt x="80" y="492"/>
                  </a:lnTo>
                  <a:lnTo>
                    <a:pt x="80" y="492"/>
                  </a:lnTo>
                  <a:lnTo>
                    <a:pt x="80" y="492"/>
                  </a:lnTo>
                  <a:lnTo>
                    <a:pt x="80" y="492"/>
                  </a:lnTo>
                  <a:lnTo>
                    <a:pt x="78" y="491"/>
                  </a:lnTo>
                  <a:lnTo>
                    <a:pt x="78" y="491"/>
                  </a:lnTo>
                  <a:lnTo>
                    <a:pt x="78" y="491"/>
                  </a:lnTo>
                  <a:lnTo>
                    <a:pt x="77" y="490"/>
                  </a:lnTo>
                  <a:lnTo>
                    <a:pt x="77" y="490"/>
                  </a:lnTo>
                  <a:lnTo>
                    <a:pt x="76" y="490"/>
                  </a:lnTo>
                  <a:lnTo>
                    <a:pt x="76" y="489"/>
                  </a:lnTo>
                  <a:lnTo>
                    <a:pt x="75" y="489"/>
                  </a:lnTo>
                  <a:lnTo>
                    <a:pt x="75" y="488"/>
                  </a:lnTo>
                  <a:lnTo>
                    <a:pt x="75" y="488"/>
                  </a:lnTo>
                  <a:lnTo>
                    <a:pt x="74" y="488"/>
                  </a:lnTo>
                  <a:lnTo>
                    <a:pt x="74" y="488"/>
                  </a:lnTo>
                  <a:lnTo>
                    <a:pt x="73" y="487"/>
                  </a:lnTo>
                  <a:lnTo>
                    <a:pt x="73" y="487"/>
                  </a:lnTo>
                  <a:lnTo>
                    <a:pt x="73" y="487"/>
                  </a:lnTo>
                  <a:lnTo>
                    <a:pt x="72" y="487"/>
                  </a:lnTo>
                  <a:lnTo>
                    <a:pt x="72" y="487"/>
                  </a:lnTo>
                  <a:lnTo>
                    <a:pt x="72" y="487"/>
                  </a:lnTo>
                  <a:lnTo>
                    <a:pt x="72" y="486"/>
                  </a:lnTo>
                  <a:lnTo>
                    <a:pt x="71" y="486"/>
                  </a:lnTo>
                  <a:lnTo>
                    <a:pt x="71" y="486"/>
                  </a:lnTo>
                  <a:lnTo>
                    <a:pt x="71" y="486"/>
                  </a:lnTo>
                  <a:lnTo>
                    <a:pt x="71" y="486"/>
                  </a:lnTo>
                  <a:lnTo>
                    <a:pt x="71" y="487"/>
                  </a:lnTo>
                  <a:lnTo>
                    <a:pt x="71" y="487"/>
                  </a:lnTo>
                  <a:lnTo>
                    <a:pt x="70" y="487"/>
                  </a:lnTo>
                  <a:lnTo>
                    <a:pt x="70" y="487"/>
                  </a:lnTo>
                  <a:lnTo>
                    <a:pt x="70" y="487"/>
                  </a:lnTo>
                  <a:lnTo>
                    <a:pt x="70" y="487"/>
                  </a:lnTo>
                  <a:lnTo>
                    <a:pt x="70" y="488"/>
                  </a:lnTo>
                  <a:lnTo>
                    <a:pt x="70" y="488"/>
                  </a:lnTo>
                  <a:lnTo>
                    <a:pt x="70" y="488"/>
                  </a:lnTo>
                  <a:lnTo>
                    <a:pt x="70" y="488"/>
                  </a:lnTo>
                  <a:lnTo>
                    <a:pt x="71" y="489"/>
                  </a:lnTo>
                  <a:lnTo>
                    <a:pt x="71" y="489"/>
                  </a:lnTo>
                  <a:lnTo>
                    <a:pt x="71" y="489"/>
                  </a:lnTo>
                  <a:lnTo>
                    <a:pt x="71" y="489"/>
                  </a:lnTo>
                  <a:lnTo>
                    <a:pt x="71" y="490"/>
                  </a:lnTo>
                  <a:lnTo>
                    <a:pt x="71" y="490"/>
                  </a:lnTo>
                  <a:lnTo>
                    <a:pt x="72" y="490"/>
                  </a:lnTo>
                  <a:lnTo>
                    <a:pt x="72" y="490"/>
                  </a:lnTo>
                  <a:lnTo>
                    <a:pt x="72" y="490"/>
                  </a:lnTo>
                  <a:lnTo>
                    <a:pt x="73" y="491"/>
                  </a:lnTo>
                  <a:lnTo>
                    <a:pt x="73" y="491"/>
                  </a:lnTo>
                  <a:lnTo>
                    <a:pt x="74" y="491"/>
                  </a:lnTo>
                  <a:lnTo>
                    <a:pt x="74" y="491"/>
                  </a:lnTo>
                  <a:lnTo>
                    <a:pt x="74" y="491"/>
                  </a:lnTo>
                  <a:lnTo>
                    <a:pt x="75" y="491"/>
                  </a:lnTo>
                  <a:lnTo>
                    <a:pt x="75" y="492"/>
                  </a:lnTo>
                  <a:lnTo>
                    <a:pt x="76" y="492"/>
                  </a:lnTo>
                  <a:lnTo>
                    <a:pt x="76" y="492"/>
                  </a:lnTo>
                  <a:lnTo>
                    <a:pt x="76" y="493"/>
                  </a:lnTo>
                  <a:lnTo>
                    <a:pt x="77" y="493"/>
                  </a:lnTo>
                  <a:lnTo>
                    <a:pt x="77" y="493"/>
                  </a:lnTo>
                  <a:lnTo>
                    <a:pt x="78" y="494"/>
                  </a:lnTo>
                  <a:lnTo>
                    <a:pt x="78" y="494"/>
                  </a:lnTo>
                  <a:lnTo>
                    <a:pt x="78" y="495"/>
                  </a:lnTo>
                  <a:lnTo>
                    <a:pt x="78" y="495"/>
                  </a:lnTo>
                  <a:lnTo>
                    <a:pt x="80" y="496"/>
                  </a:lnTo>
                  <a:lnTo>
                    <a:pt x="80" y="496"/>
                  </a:lnTo>
                  <a:lnTo>
                    <a:pt x="80" y="496"/>
                  </a:lnTo>
                  <a:lnTo>
                    <a:pt x="80" y="497"/>
                  </a:lnTo>
                  <a:lnTo>
                    <a:pt x="80" y="497"/>
                  </a:lnTo>
                  <a:lnTo>
                    <a:pt x="80" y="498"/>
                  </a:lnTo>
                  <a:lnTo>
                    <a:pt x="80" y="498"/>
                  </a:lnTo>
                  <a:lnTo>
                    <a:pt x="80" y="500"/>
                  </a:lnTo>
                  <a:lnTo>
                    <a:pt x="80" y="500"/>
                  </a:lnTo>
                  <a:lnTo>
                    <a:pt x="80" y="500"/>
                  </a:lnTo>
                  <a:lnTo>
                    <a:pt x="80" y="501"/>
                  </a:lnTo>
                  <a:lnTo>
                    <a:pt x="80" y="501"/>
                  </a:lnTo>
                  <a:lnTo>
                    <a:pt x="80" y="502"/>
                  </a:lnTo>
                  <a:lnTo>
                    <a:pt x="80" y="502"/>
                  </a:lnTo>
                  <a:lnTo>
                    <a:pt x="80" y="503"/>
                  </a:lnTo>
                  <a:lnTo>
                    <a:pt x="80" y="503"/>
                  </a:lnTo>
                  <a:lnTo>
                    <a:pt x="80" y="503"/>
                  </a:lnTo>
                  <a:lnTo>
                    <a:pt x="80" y="504"/>
                  </a:lnTo>
                  <a:lnTo>
                    <a:pt x="80" y="504"/>
                  </a:lnTo>
                  <a:lnTo>
                    <a:pt x="80" y="505"/>
                  </a:lnTo>
                  <a:lnTo>
                    <a:pt x="80" y="505"/>
                  </a:lnTo>
                  <a:lnTo>
                    <a:pt x="80" y="506"/>
                  </a:lnTo>
                  <a:lnTo>
                    <a:pt x="80" y="506"/>
                  </a:lnTo>
                  <a:lnTo>
                    <a:pt x="80" y="506"/>
                  </a:lnTo>
                  <a:lnTo>
                    <a:pt x="80" y="507"/>
                  </a:lnTo>
                  <a:lnTo>
                    <a:pt x="81" y="507"/>
                  </a:lnTo>
                  <a:lnTo>
                    <a:pt x="81" y="508"/>
                  </a:lnTo>
                  <a:lnTo>
                    <a:pt x="81" y="508"/>
                  </a:lnTo>
                  <a:lnTo>
                    <a:pt x="81" y="508"/>
                  </a:lnTo>
                  <a:lnTo>
                    <a:pt x="81" y="509"/>
                  </a:lnTo>
                  <a:lnTo>
                    <a:pt x="81" y="509"/>
                  </a:lnTo>
                  <a:lnTo>
                    <a:pt x="81" y="510"/>
                  </a:lnTo>
                  <a:lnTo>
                    <a:pt x="81" y="510"/>
                  </a:lnTo>
                  <a:lnTo>
                    <a:pt x="81" y="510"/>
                  </a:lnTo>
                  <a:lnTo>
                    <a:pt x="82" y="511"/>
                  </a:lnTo>
                  <a:lnTo>
                    <a:pt x="82" y="511"/>
                  </a:lnTo>
                  <a:lnTo>
                    <a:pt x="82" y="512"/>
                  </a:lnTo>
                  <a:lnTo>
                    <a:pt x="82" y="512"/>
                  </a:lnTo>
                  <a:lnTo>
                    <a:pt x="81" y="512"/>
                  </a:lnTo>
                  <a:lnTo>
                    <a:pt x="81" y="512"/>
                  </a:lnTo>
                  <a:lnTo>
                    <a:pt x="81" y="512"/>
                  </a:lnTo>
                  <a:lnTo>
                    <a:pt x="81" y="513"/>
                  </a:lnTo>
                  <a:lnTo>
                    <a:pt x="81" y="513"/>
                  </a:lnTo>
                  <a:lnTo>
                    <a:pt x="81" y="513"/>
                  </a:lnTo>
                  <a:lnTo>
                    <a:pt x="80" y="513"/>
                  </a:lnTo>
                  <a:lnTo>
                    <a:pt x="80" y="513"/>
                  </a:lnTo>
                  <a:lnTo>
                    <a:pt x="80" y="513"/>
                  </a:lnTo>
                  <a:lnTo>
                    <a:pt x="78" y="513"/>
                  </a:lnTo>
                  <a:lnTo>
                    <a:pt x="78" y="513"/>
                  </a:lnTo>
                  <a:lnTo>
                    <a:pt x="77" y="513"/>
                  </a:lnTo>
                  <a:lnTo>
                    <a:pt x="77" y="513"/>
                  </a:lnTo>
                  <a:lnTo>
                    <a:pt x="76" y="513"/>
                  </a:lnTo>
                  <a:lnTo>
                    <a:pt x="76" y="513"/>
                  </a:lnTo>
                  <a:lnTo>
                    <a:pt x="76" y="513"/>
                  </a:lnTo>
                  <a:lnTo>
                    <a:pt x="75" y="513"/>
                  </a:lnTo>
                  <a:lnTo>
                    <a:pt x="75" y="513"/>
                  </a:lnTo>
                  <a:lnTo>
                    <a:pt x="75" y="513"/>
                  </a:lnTo>
                  <a:lnTo>
                    <a:pt x="75" y="513"/>
                  </a:lnTo>
                  <a:lnTo>
                    <a:pt x="75" y="513"/>
                  </a:lnTo>
                  <a:lnTo>
                    <a:pt x="74" y="513"/>
                  </a:lnTo>
                  <a:lnTo>
                    <a:pt x="74" y="513"/>
                  </a:lnTo>
                  <a:lnTo>
                    <a:pt x="74" y="513"/>
                  </a:lnTo>
                  <a:lnTo>
                    <a:pt x="74" y="513"/>
                  </a:lnTo>
                  <a:lnTo>
                    <a:pt x="74" y="514"/>
                  </a:lnTo>
                  <a:lnTo>
                    <a:pt x="74" y="514"/>
                  </a:lnTo>
                  <a:lnTo>
                    <a:pt x="74" y="514"/>
                  </a:lnTo>
                  <a:lnTo>
                    <a:pt x="74" y="514"/>
                  </a:lnTo>
                  <a:lnTo>
                    <a:pt x="73" y="515"/>
                  </a:lnTo>
                  <a:lnTo>
                    <a:pt x="73" y="515"/>
                  </a:lnTo>
                  <a:lnTo>
                    <a:pt x="73" y="516"/>
                  </a:lnTo>
                  <a:lnTo>
                    <a:pt x="73" y="518"/>
                  </a:lnTo>
                  <a:lnTo>
                    <a:pt x="73" y="518"/>
                  </a:lnTo>
                  <a:lnTo>
                    <a:pt x="73" y="519"/>
                  </a:lnTo>
                  <a:lnTo>
                    <a:pt x="73" y="520"/>
                  </a:lnTo>
                  <a:lnTo>
                    <a:pt x="73" y="521"/>
                  </a:lnTo>
                  <a:lnTo>
                    <a:pt x="73" y="522"/>
                  </a:lnTo>
                  <a:lnTo>
                    <a:pt x="73" y="522"/>
                  </a:lnTo>
                  <a:lnTo>
                    <a:pt x="73" y="523"/>
                  </a:lnTo>
                  <a:lnTo>
                    <a:pt x="73" y="524"/>
                  </a:lnTo>
                  <a:lnTo>
                    <a:pt x="73" y="525"/>
                  </a:lnTo>
                  <a:lnTo>
                    <a:pt x="73" y="525"/>
                  </a:lnTo>
                  <a:lnTo>
                    <a:pt x="74" y="526"/>
                  </a:lnTo>
                  <a:lnTo>
                    <a:pt x="74" y="527"/>
                  </a:lnTo>
                  <a:lnTo>
                    <a:pt x="74" y="527"/>
                  </a:lnTo>
                  <a:lnTo>
                    <a:pt x="74" y="527"/>
                  </a:lnTo>
                  <a:lnTo>
                    <a:pt x="74" y="528"/>
                  </a:lnTo>
                  <a:lnTo>
                    <a:pt x="75" y="528"/>
                  </a:lnTo>
                  <a:lnTo>
                    <a:pt x="75" y="528"/>
                  </a:lnTo>
                  <a:lnTo>
                    <a:pt x="75" y="527"/>
                  </a:lnTo>
                  <a:lnTo>
                    <a:pt x="75" y="527"/>
                  </a:lnTo>
                  <a:lnTo>
                    <a:pt x="75" y="527"/>
                  </a:lnTo>
                  <a:lnTo>
                    <a:pt x="75" y="527"/>
                  </a:lnTo>
                  <a:lnTo>
                    <a:pt x="75" y="526"/>
                  </a:lnTo>
                  <a:lnTo>
                    <a:pt x="75" y="526"/>
                  </a:lnTo>
                  <a:lnTo>
                    <a:pt x="76" y="526"/>
                  </a:lnTo>
                  <a:lnTo>
                    <a:pt x="76" y="525"/>
                  </a:lnTo>
                  <a:lnTo>
                    <a:pt x="76" y="525"/>
                  </a:lnTo>
                  <a:lnTo>
                    <a:pt x="76" y="524"/>
                  </a:lnTo>
                  <a:lnTo>
                    <a:pt x="76" y="524"/>
                  </a:lnTo>
                  <a:lnTo>
                    <a:pt x="76" y="524"/>
                  </a:lnTo>
                  <a:lnTo>
                    <a:pt x="76" y="523"/>
                  </a:lnTo>
                  <a:lnTo>
                    <a:pt x="77" y="523"/>
                  </a:lnTo>
                  <a:lnTo>
                    <a:pt x="77" y="522"/>
                  </a:lnTo>
                  <a:lnTo>
                    <a:pt x="77" y="522"/>
                  </a:lnTo>
                  <a:lnTo>
                    <a:pt x="77" y="521"/>
                  </a:lnTo>
                  <a:lnTo>
                    <a:pt x="78" y="521"/>
                  </a:lnTo>
                  <a:lnTo>
                    <a:pt x="78" y="521"/>
                  </a:lnTo>
                  <a:lnTo>
                    <a:pt x="78" y="520"/>
                  </a:lnTo>
                  <a:lnTo>
                    <a:pt x="80" y="520"/>
                  </a:lnTo>
                  <a:lnTo>
                    <a:pt x="80" y="519"/>
                  </a:lnTo>
                  <a:lnTo>
                    <a:pt x="81" y="519"/>
                  </a:lnTo>
                  <a:lnTo>
                    <a:pt x="81" y="519"/>
                  </a:lnTo>
                  <a:lnTo>
                    <a:pt x="82" y="518"/>
                  </a:lnTo>
                  <a:lnTo>
                    <a:pt x="82" y="518"/>
                  </a:lnTo>
                  <a:lnTo>
                    <a:pt x="83" y="518"/>
                  </a:lnTo>
                  <a:lnTo>
                    <a:pt x="84" y="518"/>
                  </a:lnTo>
                  <a:lnTo>
                    <a:pt x="84" y="518"/>
                  </a:lnTo>
                  <a:lnTo>
                    <a:pt x="85" y="516"/>
                  </a:lnTo>
                  <a:lnTo>
                    <a:pt x="86" y="516"/>
                  </a:lnTo>
                  <a:lnTo>
                    <a:pt x="87" y="516"/>
                  </a:lnTo>
                  <a:lnTo>
                    <a:pt x="88" y="516"/>
                  </a:lnTo>
                  <a:lnTo>
                    <a:pt x="88" y="516"/>
                  </a:lnTo>
                  <a:lnTo>
                    <a:pt x="89" y="518"/>
                  </a:lnTo>
                  <a:lnTo>
                    <a:pt x="90" y="518"/>
                  </a:lnTo>
                  <a:lnTo>
                    <a:pt x="90" y="518"/>
                  </a:lnTo>
                  <a:lnTo>
                    <a:pt x="91" y="518"/>
                  </a:lnTo>
                  <a:lnTo>
                    <a:pt x="92" y="518"/>
                  </a:lnTo>
                  <a:lnTo>
                    <a:pt x="93" y="518"/>
                  </a:lnTo>
                  <a:lnTo>
                    <a:pt x="93" y="518"/>
                  </a:lnTo>
                  <a:lnTo>
                    <a:pt x="94" y="518"/>
                  </a:lnTo>
                  <a:lnTo>
                    <a:pt x="95" y="518"/>
                  </a:lnTo>
                  <a:lnTo>
                    <a:pt x="96" y="518"/>
                  </a:lnTo>
                  <a:lnTo>
                    <a:pt x="96" y="518"/>
                  </a:lnTo>
                  <a:lnTo>
                    <a:pt x="98" y="518"/>
                  </a:lnTo>
                  <a:lnTo>
                    <a:pt x="98" y="518"/>
                  </a:lnTo>
                  <a:lnTo>
                    <a:pt x="99" y="518"/>
                  </a:lnTo>
                  <a:lnTo>
                    <a:pt x="99" y="516"/>
                  </a:lnTo>
                  <a:lnTo>
                    <a:pt x="100" y="516"/>
                  </a:lnTo>
                  <a:lnTo>
                    <a:pt x="100" y="516"/>
                  </a:lnTo>
                  <a:lnTo>
                    <a:pt x="101" y="516"/>
                  </a:lnTo>
                  <a:lnTo>
                    <a:pt x="101" y="516"/>
                  </a:lnTo>
                  <a:lnTo>
                    <a:pt x="102" y="516"/>
                  </a:lnTo>
                  <a:lnTo>
                    <a:pt x="102" y="516"/>
                  </a:lnTo>
                  <a:lnTo>
                    <a:pt x="103" y="516"/>
                  </a:lnTo>
                  <a:lnTo>
                    <a:pt x="103" y="516"/>
                  </a:lnTo>
                  <a:lnTo>
                    <a:pt x="103" y="515"/>
                  </a:lnTo>
                  <a:lnTo>
                    <a:pt x="104" y="516"/>
                  </a:lnTo>
                  <a:lnTo>
                    <a:pt x="104" y="516"/>
                  </a:lnTo>
                  <a:lnTo>
                    <a:pt x="105" y="516"/>
                  </a:lnTo>
                  <a:lnTo>
                    <a:pt x="105" y="516"/>
                  </a:lnTo>
                  <a:lnTo>
                    <a:pt x="106" y="516"/>
                  </a:lnTo>
                  <a:lnTo>
                    <a:pt x="106" y="516"/>
                  </a:lnTo>
                  <a:lnTo>
                    <a:pt x="107" y="518"/>
                  </a:lnTo>
                  <a:lnTo>
                    <a:pt x="107" y="518"/>
                  </a:lnTo>
                  <a:lnTo>
                    <a:pt x="108" y="518"/>
                  </a:lnTo>
                  <a:lnTo>
                    <a:pt x="108" y="519"/>
                  </a:lnTo>
                  <a:lnTo>
                    <a:pt x="109" y="519"/>
                  </a:lnTo>
                  <a:lnTo>
                    <a:pt x="109" y="520"/>
                  </a:lnTo>
                  <a:lnTo>
                    <a:pt x="110" y="520"/>
                  </a:lnTo>
                  <a:lnTo>
                    <a:pt x="110" y="521"/>
                  </a:lnTo>
                  <a:lnTo>
                    <a:pt x="111" y="521"/>
                  </a:lnTo>
                  <a:lnTo>
                    <a:pt x="111" y="522"/>
                  </a:lnTo>
                  <a:lnTo>
                    <a:pt x="112" y="523"/>
                  </a:lnTo>
                  <a:lnTo>
                    <a:pt x="112" y="524"/>
                  </a:lnTo>
                  <a:lnTo>
                    <a:pt x="113" y="524"/>
                  </a:lnTo>
                  <a:lnTo>
                    <a:pt x="113" y="525"/>
                  </a:lnTo>
                  <a:lnTo>
                    <a:pt x="113" y="526"/>
                  </a:lnTo>
                  <a:lnTo>
                    <a:pt x="114" y="526"/>
                  </a:lnTo>
                  <a:lnTo>
                    <a:pt x="114" y="527"/>
                  </a:lnTo>
                  <a:lnTo>
                    <a:pt x="114" y="528"/>
                  </a:lnTo>
                  <a:lnTo>
                    <a:pt x="114" y="529"/>
                  </a:lnTo>
                  <a:lnTo>
                    <a:pt x="114" y="530"/>
                  </a:lnTo>
                  <a:lnTo>
                    <a:pt x="114" y="530"/>
                  </a:lnTo>
                  <a:lnTo>
                    <a:pt x="114" y="531"/>
                  </a:lnTo>
                  <a:lnTo>
                    <a:pt x="114" y="532"/>
                  </a:lnTo>
                  <a:lnTo>
                    <a:pt x="114" y="533"/>
                  </a:lnTo>
                  <a:lnTo>
                    <a:pt x="114" y="533"/>
                  </a:lnTo>
                  <a:lnTo>
                    <a:pt x="114" y="534"/>
                  </a:lnTo>
                  <a:lnTo>
                    <a:pt x="114" y="536"/>
                  </a:lnTo>
                  <a:lnTo>
                    <a:pt x="114" y="537"/>
                  </a:lnTo>
                  <a:lnTo>
                    <a:pt x="114" y="537"/>
                  </a:lnTo>
                  <a:lnTo>
                    <a:pt x="113" y="538"/>
                  </a:lnTo>
                  <a:lnTo>
                    <a:pt x="113" y="538"/>
                  </a:lnTo>
                  <a:lnTo>
                    <a:pt x="113" y="538"/>
                  </a:lnTo>
                  <a:lnTo>
                    <a:pt x="113" y="539"/>
                  </a:lnTo>
                  <a:lnTo>
                    <a:pt x="112" y="539"/>
                  </a:lnTo>
                  <a:lnTo>
                    <a:pt x="112" y="539"/>
                  </a:lnTo>
                  <a:lnTo>
                    <a:pt x="112" y="539"/>
                  </a:lnTo>
                  <a:lnTo>
                    <a:pt x="111" y="539"/>
                  </a:lnTo>
                  <a:lnTo>
                    <a:pt x="111" y="539"/>
                  </a:lnTo>
                  <a:lnTo>
                    <a:pt x="111" y="539"/>
                  </a:lnTo>
                  <a:lnTo>
                    <a:pt x="110" y="539"/>
                  </a:lnTo>
                  <a:lnTo>
                    <a:pt x="110" y="539"/>
                  </a:lnTo>
                  <a:lnTo>
                    <a:pt x="110" y="539"/>
                  </a:lnTo>
                  <a:lnTo>
                    <a:pt x="110" y="539"/>
                  </a:lnTo>
                  <a:lnTo>
                    <a:pt x="109" y="539"/>
                  </a:lnTo>
                  <a:lnTo>
                    <a:pt x="109" y="538"/>
                  </a:lnTo>
                  <a:lnTo>
                    <a:pt x="109" y="538"/>
                  </a:lnTo>
                  <a:lnTo>
                    <a:pt x="109" y="538"/>
                  </a:lnTo>
                  <a:lnTo>
                    <a:pt x="109" y="538"/>
                  </a:lnTo>
                  <a:lnTo>
                    <a:pt x="108" y="537"/>
                  </a:lnTo>
                  <a:lnTo>
                    <a:pt x="108" y="537"/>
                  </a:lnTo>
                  <a:lnTo>
                    <a:pt x="108" y="537"/>
                  </a:lnTo>
                  <a:lnTo>
                    <a:pt x="108" y="536"/>
                  </a:lnTo>
                  <a:lnTo>
                    <a:pt x="108" y="536"/>
                  </a:lnTo>
                  <a:lnTo>
                    <a:pt x="108" y="536"/>
                  </a:lnTo>
                  <a:lnTo>
                    <a:pt x="108" y="534"/>
                  </a:lnTo>
                  <a:lnTo>
                    <a:pt x="108" y="534"/>
                  </a:lnTo>
                  <a:lnTo>
                    <a:pt x="108" y="533"/>
                  </a:lnTo>
                  <a:lnTo>
                    <a:pt x="108" y="533"/>
                  </a:lnTo>
                  <a:lnTo>
                    <a:pt x="108" y="532"/>
                  </a:lnTo>
                  <a:lnTo>
                    <a:pt x="108" y="532"/>
                  </a:lnTo>
                  <a:lnTo>
                    <a:pt x="108" y="531"/>
                  </a:lnTo>
                  <a:lnTo>
                    <a:pt x="108" y="531"/>
                  </a:lnTo>
                  <a:lnTo>
                    <a:pt x="108" y="530"/>
                  </a:lnTo>
                  <a:lnTo>
                    <a:pt x="108" y="530"/>
                  </a:lnTo>
                  <a:lnTo>
                    <a:pt x="108" y="529"/>
                  </a:lnTo>
                  <a:lnTo>
                    <a:pt x="108" y="529"/>
                  </a:lnTo>
                  <a:lnTo>
                    <a:pt x="108" y="528"/>
                  </a:lnTo>
                  <a:lnTo>
                    <a:pt x="107" y="528"/>
                  </a:lnTo>
                  <a:lnTo>
                    <a:pt x="107" y="528"/>
                  </a:lnTo>
                  <a:lnTo>
                    <a:pt x="107" y="528"/>
                  </a:lnTo>
                  <a:lnTo>
                    <a:pt x="107" y="528"/>
                  </a:lnTo>
                  <a:lnTo>
                    <a:pt x="107" y="527"/>
                  </a:lnTo>
                  <a:lnTo>
                    <a:pt x="106" y="527"/>
                  </a:lnTo>
                  <a:lnTo>
                    <a:pt x="106" y="528"/>
                  </a:lnTo>
                  <a:lnTo>
                    <a:pt x="106" y="528"/>
                  </a:lnTo>
                  <a:lnTo>
                    <a:pt x="105" y="528"/>
                  </a:lnTo>
                  <a:lnTo>
                    <a:pt x="105" y="528"/>
                  </a:lnTo>
                  <a:lnTo>
                    <a:pt x="105" y="528"/>
                  </a:lnTo>
                  <a:lnTo>
                    <a:pt x="104" y="529"/>
                  </a:lnTo>
                  <a:lnTo>
                    <a:pt x="104" y="529"/>
                  </a:lnTo>
                  <a:lnTo>
                    <a:pt x="104" y="529"/>
                  </a:lnTo>
                  <a:lnTo>
                    <a:pt x="103" y="530"/>
                  </a:lnTo>
                  <a:lnTo>
                    <a:pt x="103" y="530"/>
                  </a:lnTo>
                  <a:lnTo>
                    <a:pt x="103" y="530"/>
                  </a:lnTo>
                  <a:lnTo>
                    <a:pt x="102" y="531"/>
                  </a:lnTo>
                  <a:lnTo>
                    <a:pt x="102" y="531"/>
                  </a:lnTo>
                  <a:lnTo>
                    <a:pt x="102" y="531"/>
                  </a:lnTo>
                  <a:lnTo>
                    <a:pt x="101" y="532"/>
                  </a:lnTo>
                  <a:lnTo>
                    <a:pt x="101" y="532"/>
                  </a:lnTo>
                  <a:lnTo>
                    <a:pt x="101" y="533"/>
                  </a:lnTo>
                  <a:lnTo>
                    <a:pt x="101" y="533"/>
                  </a:lnTo>
                  <a:lnTo>
                    <a:pt x="101" y="533"/>
                  </a:lnTo>
                  <a:lnTo>
                    <a:pt x="101" y="534"/>
                  </a:lnTo>
                  <a:lnTo>
                    <a:pt x="101" y="534"/>
                  </a:lnTo>
                  <a:lnTo>
                    <a:pt x="102" y="534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3" y="536"/>
                  </a:lnTo>
                  <a:lnTo>
                    <a:pt x="103" y="536"/>
                  </a:lnTo>
                  <a:lnTo>
                    <a:pt x="103" y="536"/>
                  </a:lnTo>
                  <a:lnTo>
                    <a:pt x="103" y="536"/>
                  </a:lnTo>
                  <a:lnTo>
                    <a:pt x="104" y="536"/>
                  </a:lnTo>
                  <a:lnTo>
                    <a:pt x="104" y="536"/>
                  </a:lnTo>
                  <a:lnTo>
                    <a:pt x="104" y="536"/>
                  </a:lnTo>
                  <a:lnTo>
                    <a:pt x="104" y="536"/>
                  </a:lnTo>
                  <a:lnTo>
                    <a:pt x="105" y="536"/>
                  </a:lnTo>
                  <a:lnTo>
                    <a:pt x="105" y="536"/>
                  </a:lnTo>
                  <a:lnTo>
                    <a:pt x="105" y="536"/>
                  </a:lnTo>
                  <a:lnTo>
                    <a:pt x="105" y="536"/>
                  </a:lnTo>
                  <a:lnTo>
                    <a:pt x="105" y="536"/>
                  </a:lnTo>
                  <a:lnTo>
                    <a:pt x="106" y="536"/>
                  </a:lnTo>
                  <a:lnTo>
                    <a:pt x="106" y="536"/>
                  </a:lnTo>
                  <a:lnTo>
                    <a:pt x="106" y="536"/>
                  </a:lnTo>
                  <a:lnTo>
                    <a:pt x="106" y="537"/>
                  </a:lnTo>
                  <a:lnTo>
                    <a:pt x="106" y="537"/>
                  </a:lnTo>
                  <a:lnTo>
                    <a:pt x="106" y="537"/>
                  </a:lnTo>
                  <a:lnTo>
                    <a:pt x="106" y="537"/>
                  </a:lnTo>
                  <a:lnTo>
                    <a:pt x="106" y="538"/>
                  </a:lnTo>
                  <a:lnTo>
                    <a:pt x="106" y="538"/>
                  </a:lnTo>
                  <a:lnTo>
                    <a:pt x="106" y="539"/>
                  </a:lnTo>
                  <a:lnTo>
                    <a:pt x="106" y="539"/>
                  </a:lnTo>
                  <a:lnTo>
                    <a:pt x="106" y="540"/>
                  </a:lnTo>
                  <a:lnTo>
                    <a:pt x="106" y="540"/>
                  </a:lnTo>
                  <a:lnTo>
                    <a:pt x="106" y="540"/>
                  </a:lnTo>
                  <a:lnTo>
                    <a:pt x="106" y="541"/>
                  </a:lnTo>
                  <a:lnTo>
                    <a:pt x="106" y="541"/>
                  </a:lnTo>
                  <a:lnTo>
                    <a:pt x="106" y="541"/>
                  </a:lnTo>
                  <a:lnTo>
                    <a:pt x="105" y="541"/>
                  </a:lnTo>
                  <a:lnTo>
                    <a:pt x="105" y="541"/>
                  </a:lnTo>
                  <a:lnTo>
                    <a:pt x="105" y="542"/>
                  </a:lnTo>
                  <a:lnTo>
                    <a:pt x="105" y="542"/>
                  </a:lnTo>
                  <a:lnTo>
                    <a:pt x="104" y="542"/>
                  </a:lnTo>
                  <a:lnTo>
                    <a:pt x="104" y="542"/>
                  </a:lnTo>
                  <a:lnTo>
                    <a:pt x="103" y="542"/>
                  </a:lnTo>
                  <a:lnTo>
                    <a:pt x="103" y="542"/>
                  </a:lnTo>
                  <a:lnTo>
                    <a:pt x="102" y="543"/>
                  </a:lnTo>
                  <a:lnTo>
                    <a:pt x="102" y="543"/>
                  </a:lnTo>
                  <a:lnTo>
                    <a:pt x="101" y="543"/>
                  </a:lnTo>
                  <a:lnTo>
                    <a:pt x="101" y="543"/>
                  </a:lnTo>
                  <a:lnTo>
                    <a:pt x="100" y="544"/>
                  </a:lnTo>
                  <a:lnTo>
                    <a:pt x="100" y="544"/>
                  </a:lnTo>
                  <a:lnTo>
                    <a:pt x="99" y="544"/>
                  </a:lnTo>
                  <a:lnTo>
                    <a:pt x="99" y="545"/>
                  </a:lnTo>
                  <a:lnTo>
                    <a:pt x="99" y="545"/>
                  </a:lnTo>
                  <a:lnTo>
                    <a:pt x="98" y="546"/>
                  </a:lnTo>
                  <a:lnTo>
                    <a:pt x="98" y="546"/>
                  </a:lnTo>
                  <a:lnTo>
                    <a:pt x="98" y="546"/>
                  </a:lnTo>
                  <a:lnTo>
                    <a:pt x="98" y="547"/>
                  </a:lnTo>
                  <a:lnTo>
                    <a:pt x="98" y="547"/>
                  </a:lnTo>
                  <a:lnTo>
                    <a:pt x="98" y="548"/>
                  </a:lnTo>
                  <a:lnTo>
                    <a:pt x="99" y="548"/>
                  </a:lnTo>
                  <a:lnTo>
                    <a:pt x="99" y="549"/>
                  </a:lnTo>
                  <a:lnTo>
                    <a:pt x="100" y="549"/>
                  </a:lnTo>
                  <a:lnTo>
                    <a:pt x="100" y="549"/>
                  </a:lnTo>
                  <a:lnTo>
                    <a:pt x="100" y="550"/>
                  </a:lnTo>
                  <a:lnTo>
                    <a:pt x="101" y="550"/>
                  </a:lnTo>
                  <a:lnTo>
                    <a:pt x="101" y="550"/>
                  </a:lnTo>
                  <a:lnTo>
                    <a:pt x="102" y="551"/>
                  </a:lnTo>
                  <a:lnTo>
                    <a:pt x="102" y="551"/>
                  </a:lnTo>
                  <a:lnTo>
                    <a:pt x="102" y="551"/>
                  </a:lnTo>
                  <a:lnTo>
                    <a:pt x="103" y="551"/>
                  </a:lnTo>
                  <a:lnTo>
                    <a:pt x="103" y="551"/>
                  </a:lnTo>
                  <a:lnTo>
                    <a:pt x="104" y="551"/>
                  </a:lnTo>
                  <a:lnTo>
                    <a:pt x="104" y="551"/>
                  </a:lnTo>
                  <a:lnTo>
                    <a:pt x="105" y="552"/>
                  </a:lnTo>
                  <a:lnTo>
                    <a:pt x="105" y="551"/>
                  </a:lnTo>
                  <a:lnTo>
                    <a:pt x="106" y="551"/>
                  </a:lnTo>
                  <a:lnTo>
                    <a:pt x="106" y="551"/>
                  </a:lnTo>
                  <a:lnTo>
                    <a:pt x="107" y="551"/>
                  </a:lnTo>
                  <a:lnTo>
                    <a:pt x="107" y="551"/>
                  </a:lnTo>
                  <a:lnTo>
                    <a:pt x="108" y="550"/>
                  </a:lnTo>
                  <a:lnTo>
                    <a:pt x="109" y="550"/>
                  </a:lnTo>
                  <a:lnTo>
                    <a:pt x="109" y="550"/>
                  </a:lnTo>
                  <a:lnTo>
                    <a:pt x="110" y="549"/>
                  </a:lnTo>
                  <a:lnTo>
                    <a:pt x="110" y="549"/>
                  </a:lnTo>
                  <a:lnTo>
                    <a:pt x="111" y="549"/>
                  </a:lnTo>
                  <a:lnTo>
                    <a:pt x="111" y="548"/>
                  </a:lnTo>
                  <a:lnTo>
                    <a:pt x="112" y="548"/>
                  </a:lnTo>
                  <a:lnTo>
                    <a:pt x="112" y="547"/>
                  </a:lnTo>
                  <a:lnTo>
                    <a:pt x="112" y="547"/>
                  </a:lnTo>
                  <a:lnTo>
                    <a:pt x="113" y="547"/>
                  </a:lnTo>
                  <a:lnTo>
                    <a:pt x="113" y="547"/>
                  </a:lnTo>
                  <a:lnTo>
                    <a:pt x="114" y="547"/>
                  </a:lnTo>
                  <a:lnTo>
                    <a:pt x="114" y="546"/>
                  </a:lnTo>
                  <a:lnTo>
                    <a:pt x="114" y="546"/>
                  </a:lnTo>
                  <a:lnTo>
                    <a:pt x="114" y="546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8" y="548"/>
                  </a:lnTo>
                  <a:lnTo>
                    <a:pt x="118" y="548"/>
                  </a:lnTo>
                  <a:lnTo>
                    <a:pt x="116" y="548"/>
                  </a:lnTo>
                  <a:lnTo>
                    <a:pt x="116" y="548"/>
                  </a:lnTo>
                  <a:lnTo>
                    <a:pt x="116" y="548"/>
                  </a:lnTo>
                  <a:lnTo>
                    <a:pt x="116" y="549"/>
                  </a:lnTo>
                  <a:lnTo>
                    <a:pt x="116" y="549"/>
                  </a:lnTo>
                  <a:lnTo>
                    <a:pt x="116" y="550"/>
                  </a:lnTo>
                  <a:lnTo>
                    <a:pt x="116" y="550"/>
                  </a:lnTo>
                  <a:lnTo>
                    <a:pt x="116" y="551"/>
                  </a:lnTo>
                  <a:lnTo>
                    <a:pt x="116" y="551"/>
                  </a:lnTo>
                  <a:lnTo>
                    <a:pt x="116" y="551"/>
                  </a:lnTo>
                  <a:lnTo>
                    <a:pt x="116" y="552"/>
                  </a:lnTo>
                  <a:lnTo>
                    <a:pt x="116" y="552"/>
                  </a:lnTo>
                  <a:lnTo>
                    <a:pt x="117" y="552"/>
                  </a:lnTo>
                  <a:lnTo>
                    <a:pt x="117" y="554"/>
                  </a:lnTo>
                  <a:lnTo>
                    <a:pt x="117" y="554"/>
                  </a:lnTo>
                  <a:lnTo>
                    <a:pt x="117" y="554"/>
                  </a:lnTo>
                  <a:lnTo>
                    <a:pt x="117" y="555"/>
                  </a:lnTo>
                  <a:lnTo>
                    <a:pt x="117" y="555"/>
                  </a:lnTo>
                  <a:lnTo>
                    <a:pt x="117" y="555"/>
                  </a:lnTo>
                  <a:lnTo>
                    <a:pt x="117" y="555"/>
                  </a:lnTo>
                  <a:lnTo>
                    <a:pt x="116" y="556"/>
                  </a:lnTo>
                  <a:lnTo>
                    <a:pt x="116" y="556"/>
                  </a:lnTo>
                  <a:lnTo>
                    <a:pt x="116" y="556"/>
                  </a:lnTo>
                  <a:lnTo>
                    <a:pt x="116" y="556"/>
                  </a:lnTo>
                  <a:lnTo>
                    <a:pt x="116" y="556"/>
                  </a:lnTo>
                  <a:lnTo>
                    <a:pt x="116" y="557"/>
                  </a:lnTo>
                  <a:lnTo>
                    <a:pt x="116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8"/>
                  </a:lnTo>
                  <a:lnTo>
                    <a:pt x="116" y="558"/>
                  </a:lnTo>
                  <a:lnTo>
                    <a:pt x="116" y="558"/>
                  </a:lnTo>
                  <a:lnTo>
                    <a:pt x="116" y="558"/>
                  </a:lnTo>
                  <a:lnTo>
                    <a:pt x="117" y="558"/>
                  </a:lnTo>
                  <a:lnTo>
                    <a:pt x="117" y="559"/>
                  </a:lnTo>
                  <a:lnTo>
                    <a:pt x="118" y="559"/>
                  </a:lnTo>
                  <a:lnTo>
                    <a:pt x="118" y="559"/>
                  </a:lnTo>
                  <a:lnTo>
                    <a:pt x="119" y="560"/>
                  </a:lnTo>
                  <a:lnTo>
                    <a:pt x="119" y="560"/>
                  </a:lnTo>
                  <a:lnTo>
                    <a:pt x="120" y="560"/>
                  </a:lnTo>
                  <a:lnTo>
                    <a:pt x="120" y="561"/>
                  </a:lnTo>
                  <a:lnTo>
                    <a:pt x="120" y="561"/>
                  </a:lnTo>
                  <a:lnTo>
                    <a:pt x="121" y="561"/>
                  </a:lnTo>
                  <a:lnTo>
                    <a:pt x="121" y="561"/>
                  </a:lnTo>
                  <a:lnTo>
                    <a:pt x="121" y="562"/>
                  </a:lnTo>
                  <a:lnTo>
                    <a:pt x="122" y="562"/>
                  </a:lnTo>
                  <a:lnTo>
                    <a:pt x="122" y="562"/>
                  </a:lnTo>
                  <a:lnTo>
                    <a:pt x="122" y="562"/>
                  </a:lnTo>
                  <a:lnTo>
                    <a:pt x="123" y="563"/>
                  </a:lnTo>
                  <a:lnTo>
                    <a:pt x="123" y="563"/>
                  </a:lnTo>
                  <a:lnTo>
                    <a:pt x="123" y="563"/>
                  </a:lnTo>
                  <a:lnTo>
                    <a:pt x="124" y="563"/>
                  </a:lnTo>
                  <a:lnTo>
                    <a:pt x="124" y="563"/>
                  </a:lnTo>
                  <a:lnTo>
                    <a:pt x="124" y="563"/>
                  </a:lnTo>
                  <a:lnTo>
                    <a:pt x="125" y="563"/>
                  </a:lnTo>
                  <a:lnTo>
                    <a:pt x="125" y="563"/>
                  </a:lnTo>
                  <a:lnTo>
                    <a:pt x="125" y="563"/>
                  </a:lnTo>
                  <a:lnTo>
                    <a:pt x="125" y="563"/>
                  </a:lnTo>
                  <a:lnTo>
                    <a:pt x="125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7" y="563"/>
                  </a:lnTo>
                  <a:lnTo>
                    <a:pt x="127" y="562"/>
                  </a:lnTo>
                  <a:lnTo>
                    <a:pt x="127" y="562"/>
                  </a:lnTo>
                  <a:lnTo>
                    <a:pt x="127" y="562"/>
                  </a:lnTo>
                  <a:lnTo>
                    <a:pt x="127" y="562"/>
                  </a:lnTo>
                  <a:lnTo>
                    <a:pt x="127" y="562"/>
                  </a:lnTo>
                  <a:lnTo>
                    <a:pt x="128" y="561"/>
                  </a:lnTo>
                  <a:lnTo>
                    <a:pt x="128" y="561"/>
                  </a:lnTo>
                  <a:lnTo>
                    <a:pt x="128" y="561"/>
                  </a:lnTo>
                  <a:lnTo>
                    <a:pt x="128" y="561"/>
                  </a:lnTo>
                  <a:lnTo>
                    <a:pt x="128" y="561"/>
                  </a:lnTo>
                  <a:lnTo>
                    <a:pt x="129" y="561"/>
                  </a:lnTo>
                  <a:lnTo>
                    <a:pt x="129" y="561"/>
                  </a:lnTo>
                  <a:lnTo>
                    <a:pt x="129" y="562"/>
                  </a:lnTo>
                  <a:lnTo>
                    <a:pt x="129" y="562"/>
                  </a:lnTo>
                  <a:lnTo>
                    <a:pt x="130" y="562"/>
                  </a:lnTo>
                  <a:lnTo>
                    <a:pt x="130" y="562"/>
                  </a:lnTo>
                  <a:lnTo>
                    <a:pt x="130" y="563"/>
                  </a:lnTo>
                  <a:lnTo>
                    <a:pt x="130" y="563"/>
                  </a:lnTo>
                  <a:lnTo>
                    <a:pt x="131" y="564"/>
                  </a:lnTo>
                  <a:lnTo>
                    <a:pt x="131" y="565"/>
                  </a:lnTo>
                  <a:lnTo>
                    <a:pt x="132" y="565"/>
                  </a:lnTo>
                  <a:lnTo>
                    <a:pt x="134" y="566"/>
                  </a:lnTo>
                  <a:lnTo>
                    <a:pt x="134" y="567"/>
                  </a:lnTo>
                  <a:lnTo>
                    <a:pt x="135" y="569"/>
                  </a:lnTo>
                  <a:lnTo>
                    <a:pt x="136" y="570"/>
                  </a:lnTo>
                  <a:lnTo>
                    <a:pt x="136" y="572"/>
                  </a:lnTo>
                  <a:lnTo>
                    <a:pt x="137" y="573"/>
                  </a:lnTo>
                  <a:lnTo>
                    <a:pt x="137" y="574"/>
                  </a:lnTo>
                  <a:lnTo>
                    <a:pt x="138" y="575"/>
                  </a:lnTo>
                  <a:lnTo>
                    <a:pt x="138" y="576"/>
                  </a:lnTo>
                  <a:lnTo>
                    <a:pt x="139" y="577"/>
                  </a:lnTo>
                  <a:lnTo>
                    <a:pt x="139" y="578"/>
                  </a:lnTo>
                  <a:lnTo>
                    <a:pt x="139" y="579"/>
                  </a:lnTo>
                  <a:lnTo>
                    <a:pt x="139" y="580"/>
                  </a:lnTo>
                  <a:lnTo>
                    <a:pt x="139" y="580"/>
                  </a:lnTo>
                  <a:lnTo>
                    <a:pt x="139" y="581"/>
                  </a:lnTo>
                  <a:lnTo>
                    <a:pt x="139" y="581"/>
                  </a:lnTo>
                  <a:lnTo>
                    <a:pt x="139" y="582"/>
                  </a:lnTo>
                  <a:lnTo>
                    <a:pt x="138" y="582"/>
                  </a:lnTo>
                  <a:lnTo>
                    <a:pt x="138" y="583"/>
                  </a:lnTo>
                  <a:lnTo>
                    <a:pt x="138" y="583"/>
                  </a:lnTo>
                  <a:lnTo>
                    <a:pt x="138" y="584"/>
                  </a:lnTo>
                  <a:lnTo>
                    <a:pt x="138" y="584"/>
                  </a:lnTo>
                  <a:lnTo>
                    <a:pt x="138" y="584"/>
                  </a:lnTo>
                  <a:lnTo>
                    <a:pt x="138" y="584"/>
                  </a:lnTo>
                  <a:lnTo>
                    <a:pt x="137" y="585"/>
                  </a:lnTo>
                  <a:lnTo>
                    <a:pt x="137" y="585"/>
                  </a:lnTo>
                  <a:lnTo>
                    <a:pt x="137" y="585"/>
                  </a:lnTo>
                  <a:lnTo>
                    <a:pt x="136" y="585"/>
                  </a:lnTo>
                  <a:lnTo>
                    <a:pt x="136" y="585"/>
                  </a:lnTo>
                  <a:lnTo>
                    <a:pt x="136" y="586"/>
                  </a:lnTo>
                  <a:lnTo>
                    <a:pt x="135" y="586"/>
                  </a:lnTo>
                  <a:lnTo>
                    <a:pt x="135" y="586"/>
                  </a:lnTo>
                  <a:lnTo>
                    <a:pt x="134" y="587"/>
                  </a:lnTo>
                  <a:lnTo>
                    <a:pt x="134" y="587"/>
                  </a:lnTo>
                  <a:lnTo>
                    <a:pt x="132" y="587"/>
                  </a:lnTo>
                  <a:lnTo>
                    <a:pt x="132" y="588"/>
                  </a:lnTo>
                  <a:lnTo>
                    <a:pt x="131" y="588"/>
                  </a:lnTo>
                  <a:lnTo>
                    <a:pt x="131" y="590"/>
                  </a:lnTo>
                  <a:lnTo>
                    <a:pt x="131" y="590"/>
                  </a:lnTo>
                  <a:lnTo>
                    <a:pt x="130" y="591"/>
                  </a:lnTo>
                  <a:lnTo>
                    <a:pt x="130" y="591"/>
                  </a:lnTo>
                  <a:lnTo>
                    <a:pt x="129" y="591"/>
                  </a:lnTo>
                  <a:lnTo>
                    <a:pt x="129" y="592"/>
                  </a:lnTo>
                  <a:lnTo>
                    <a:pt x="129" y="592"/>
                  </a:lnTo>
                  <a:lnTo>
                    <a:pt x="128" y="593"/>
                  </a:lnTo>
                  <a:lnTo>
                    <a:pt x="128" y="593"/>
                  </a:lnTo>
                  <a:lnTo>
                    <a:pt x="128" y="594"/>
                  </a:lnTo>
                  <a:lnTo>
                    <a:pt x="127" y="595"/>
                  </a:lnTo>
                  <a:lnTo>
                    <a:pt x="127" y="595"/>
                  </a:lnTo>
                  <a:lnTo>
                    <a:pt x="127" y="596"/>
                  </a:lnTo>
                  <a:lnTo>
                    <a:pt x="126" y="596"/>
                  </a:lnTo>
                  <a:lnTo>
                    <a:pt x="126" y="597"/>
                  </a:lnTo>
                  <a:lnTo>
                    <a:pt x="126" y="597"/>
                  </a:lnTo>
                  <a:lnTo>
                    <a:pt x="126" y="598"/>
                  </a:lnTo>
                  <a:lnTo>
                    <a:pt x="125" y="598"/>
                  </a:lnTo>
                  <a:lnTo>
                    <a:pt x="125" y="599"/>
                  </a:lnTo>
                  <a:lnTo>
                    <a:pt x="125" y="600"/>
                  </a:lnTo>
                  <a:lnTo>
                    <a:pt x="124" y="600"/>
                  </a:lnTo>
                  <a:lnTo>
                    <a:pt x="124" y="600"/>
                  </a:lnTo>
                  <a:lnTo>
                    <a:pt x="124" y="601"/>
                  </a:lnTo>
                  <a:lnTo>
                    <a:pt x="124" y="601"/>
                  </a:lnTo>
                  <a:lnTo>
                    <a:pt x="123" y="602"/>
                  </a:lnTo>
                  <a:lnTo>
                    <a:pt x="123" y="602"/>
                  </a:lnTo>
                  <a:lnTo>
                    <a:pt x="123" y="602"/>
                  </a:lnTo>
                  <a:lnTo>
                    <a:pt x="122" y="603"/>
                  </a:lnTo>
                  <a:lnTo>
                    <a:pt x="122" y="603"/>
                  </a:lnTo>
                  <a:lnTo>
                    <a:pt x="122" y="603"/>
                  </a:lnTo>
                  <a:lnTo>
                    <a:pt x="121" y="603"/>
                  </a:lnTo>
                  <a:lnTo>
                    <a:pt x="121" y="604"/>
                  </a:lnTo>
                  <a:lnTo>
                    <a:pt x="121" y="604"/>
                  </a:lnTo>
                  <a:lnTo>
                    <a:pt x="120" y="604"/>
                  </a:lnTo>
                  <a:lnTo>
                    <a:pt x="120" y="604"/>
                  </a:lnTo>
                  <a:lnTo>
                    <a:pt x="119" y="604"/>
                  </a:lnTo>
                  <a:lnTo>
                    <a:pt x="119" y="604"/>
                  </a:lnTo>
                  <a:lnTo>
                    <a:pt x="119" y="604"/>
                  </a:lnTo>
                  <a:lnTo>
                    <a:pt x="118" y="605"/>
                  </a:lnTo>
                  <a:lnTo>
                    <a:pt x="118" y="605"/>
                  </a:lnTo>
                  <a:lnTo>
                    <a:pt x="117" y="605"/>
                  </a:lnTo>
                  <a:lnTo>
                    <a:pt x="117" y="605"/>
                  </a:lnTo>
                  <a:lnTo>
                    <a:pt x="116" y="605"/>
                  </a:lnTo>
                  <a:lnTo>
                    <a:pt x="116" y="605"/>
                  </a:lnTo>
                  <a:lnTo>
                    <a:pt x="114" y="605"/>
                  </a:lnTo>
                  <a:lnTo>
                    <a:pt x="114" y="605"/>
                  </a:lnTo>
                  <a:lnTo>
                    <a:pt x="113" y="605"/>
                  </a:lnTo>
                  <a:lnTo>
                    <a:pt x="113" y="605"/>
                  </a:lnTo>
                  <a:lnTo>
                    <a:pt x="112" y="605"/>
                  </a:lnTo>
                  <a:lnTo>
                    <a:pt x="112" y="605"/>
                  </a:lnTo>
                  <a:lnTo>
                    <a:pt x="112" y="605"/>
                  </a:lnTo>
                  <a:lnTo>
                    <a:pt x="111" y="605"/>
                  </a:lnTo>
                  <a:lnTo>
                    <a:pt x="111" y="606"/>
                  </a:lnTo>
                  <a:lnTo>
                    <a:pt x="110" y="606"/>
                  </a:lnTo>
                  <a:lnTo>
                    <a:pt x="110" y="606"/>
                  </a:lnTo>
                  <a:lnTo>
                    <a:pt x="110" y="608"/>
                  </a:lnTo>
                  <a:lnTo>
                    <a:pt x="110" y="608"/>
                  </a:lnTo>
                  <a:lnTo>
                    <a:pt x="109" y="609"/>
                  </a:lnTo>
                  <a:lnTo>
                    <a:pt x="109" y="609"/>
                  </a:lnTo>
                  <a:lnTo>
                    <a:pt x="109" y="610"/>
                  </a:lnTo>
                  <a:lnTo>
                    <a:pt x="108" y="610"/>
                  </a:lnTo>
                  <a:lnTo>
                    <a:pt x="108" y="610"/>
                  </a:lnTo>
                  <a:lnTo>
                    <a:pt x="108" y="610"/>
                  </a:lnTo>
                  <a:lnTo>
                    <a:pt x="108" y="611"/>
                  </a:lnTo>
                  <a:lnTo>
                    <a:pt x="107" y="611"/>
                  </a:lnTo>
                  <a:lnTo>
                    <a:pt x="107" y="611"/>
                  </a:lnTo>
                  <a:lnTo>
                    <a:pt x="107" y="612"/>
                  </a:lnTo>
                  <a:lnTo>
                    <a:pt x="107" y="612"/>
                  </a:lnTo>
                  <a:lnTo>
                    <a:pt x="107" y="612"/>
                  </a:lnTo>
                  <a:lnTo>
                    <a:pt x="106" y="612"/>
                  </a:lnTo>
                  <a:lnTo>
                    <a:pt x="106" y="613"/>
                  </a:lnTo>
                  <a:lnTo>
                    <a:pt x="106" y="613"/>
                  </a:lnTo>
                  <a:lnTo>
                    <a:pt x="106" y="613"/>
                  </a:lnTo>
                  <a:lnTo>
                    <a:pt x="105" y="614"/>
                  </a:lnTo>
                  <a:lnTo>
                    <a:pt x="105" y="614"/>
                  </a:lnTo>
                  <a:lnTo>
                    <a:pt x="104" y="614"/>
                  </a:lnTo>
                  <a:lnTo>
                    <a:pt x="104" y="614"/>
                  </a:lnTo>
                  <a:lnTo>
                    <a:pt x="103" y="615"/>
                  </a:lnTo>
                  <a:lnTo>
                    <a:pt x="103" y="615"/>
                  </a:lnTo>
                  <a:lnTo>
                    <a:pt x="102" y="615"/>
                  </a:lnTo>
                  <a:lnTo>
                    <a:pt x="102" y="615"/>
                  </a:lnTo>
                  <a:lnTo>
                    <a:pt x="101" y="615"/>
                  </a:lnTo>
                  <a:lnTo>
                    <a:pt x="101" y="615"/>
                  </a:lnTo>
                  <a:lnTo>
                    <a:pt x="100" y="615"/>
                  </a:lnTo>
                  <a:lnTo>
                    <a:pt x="100" y="615"/>
                  </a:lnTo>
                  <a:lnTo>
                    <a:pt x="99" y="615"/>
                  </a:lnTo>
                  <a:lnTo>
                    <a:pt x="99" y="615"/>
                  </a:lnTo>
                  <a:lnTo>
                    <a:pt x="99" y="615"/>
                  </a:lnTo>
                  <a:lnTo>
                    <a:pt x="99" y="615"/>
                  </a:lnTo>
                  <a:lnTo>
                    <a:pt x="99" y="615"/>
                  </a:lnTo>
                  <a:lnTo>
                    <a:pt x="98" y="615"/>
                  </a:lnTo>
                  <a:lnTo>
                    <a:pt x="98" y="614"/>
                  </a:lnTo>
                  <a:lnTo>
                    <a:pt x="98" y="614"/>
                  </a:lnTo>
                  <a:lnTo>
                    <a:pt x="98" y="614"/>
                  </a:lnTo>
                  <a:lnTo>
                    <a:pt x="98" y="614"/>
                  </a:lnTo>
                  <a:lnTo>
                    <a:pt x="98" y="613"/>
                  </a:lnTo>
                  <a:lnTo>
                    <a:pt x="96" y="613"/>
                  </a:lnTo>
                  <a:lnTo>
                    <a:pt x="96" y="613"/>
                  </a:lnTo>
                  <a:lnTo>
                    <a:pt x="96" y="612"/>
                  </a:lnTo>
                  <a:lnTo>
                    <a:pt x="96" y="612"/>
                  </a:lnTo>
                  <a:lnTo>
                    <a:pt x="95" y="612"/>
                  </a:lnTo>
                  <a:lnTo>
                    <a:pt x="95" y="612"/>
                  </a:lnTo>
                  <a:lnTo>
                    <a:pt x="95" y="611"/>
                  </a:lnTo>
                  <a:lnTo>
                    <a:pt x="94" y="611"/>
                  </a:lnTo>
                  <a:lnTo>
                    <a:pt x="94" y="611"/>
                  </a:lnTo>
                  <a:lnTo>
                    <a:pt x="93" y="611"/>
                  </a:lnTo>
                  <a:lnTo>
                    <a:pt x="93" y="611"/>
                  </a:lnTo>
                  <a:lnTo>
                    <a:pt x="92" y="611"/>
                  </a:lnTo>
                  <a:lnTo>
                    <a:pt x="92" y="611"/>
                  </a:lnTo>
                  <a:lnTo>
                    <a:pt x="91" y="611"/>
                  </a:lnTo>
                  <a:lnTo>
                    <a:pt x="91" y="611"/>
                  </a:lnTo>
                  <a:lnTo>
                    <a:pt x="90" y="611"/>
                  </a:lnTo>
                  <a:lnTo>
                    <a:pt x="90" y="611"/>
                  </a:lnTo>
                  <a:lnTo>
                    <a:pt x="89" y="611"/>
                  </a:lnTo>
                  <a:lnTo>
                    <a:pt x="89" y="611"/>
                  </a:lnTo>
                  <a:lnTo>
                    <a:pt x="88" y="611"/>
                  </a:lnTo>
                  <a:lnTo>
                    <a:pt x="88" y="611"/>
                  </a:lnTo>
                  <a:lnTo>
                    <a:pt x="87" y="611"/>
                  </a:lnTo>
                  <a:lnTo>
                    <a:pt x="87" y="611"/>
                  </a:lnTo>
                  <a:lnTo>
                    <a:pt x="87" y="611"/>
                  </a:lnTo>
                  <a:lnTo>
                    <a:pt x="86" y="611"/>
                  </a:lnTo>
                  <a:lnTo>
                    <a:pt x="86" y="611"/>
                  </a:lnTo>
                  <a:lnTo>
                    <a:pt x="86" y="611"/>
                  </a:lnTo>
                  <a:lnTo>
                    <a:pt x="86" y="611"/>
                  </a:lnTo>
                  <a:lnTo>
                    <a:pt x="86" y="611"/>
                  </a:lnTo>
                  <a:lnTo>
                    <a:pt x="85" y="611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3"/>
                  </a:lnTo>
                  <a:lnTo>
                    <a:pt x="85" y="613"/>
                  </a:lnTo>
                  <a:lnTo>
                    <a:pt x="85" y="613"/>
                  </a:lnTo>
                  <a:lnTo>
                    <a:pt x="85" y="613"/>
                  </a:lnTo>
                  <a:lnTo>
                    <a:pt x="85" y="614"/>
                  </a:lnTo>
                  <a:lnTo>
                    <a:pt x="84" y="614"/>
                  </a:lnTo>
                  <a:lnTo>
                    <a:pt x="84" y="614"/>
                  </a:lnTo>
                  <a:lnTo>
                    <a:pt x="84" y="614"/>
                  </a:lnTo>
                  <a:lnTo>
                    <a:pt x="84" y="614"/>
                  </a:lnTo>
                  <a:lnTo>
                    <a:pt x="83" y="615"/>
                  </a:lnTo>
                  <a:lnTo>
                    <a:pt x="83" y="615"/>
                  </a:lnTo>
                  <a:lnTo>
                    <a:pt x="83" y="615"/>
                  </a:lnTo>
                  <a:lnTo>
                    <a:pt x="82" y="615"/>
                  </a:lnTo>
                  <a:lnTo>
                    <a:pt x="82" y="615"/>
                  </a:lnTo>
                  <a:lnTo>
                    <a:pt x="81" y="615"/>
                  </a:lnTo>
                  <a:lnTo>
                    <a:pt x="81" y="615"/>
                  </a:lnTo>
                  <a:lnTo>
                    <a:pt x="81" y="615"/>
                  </a:lnTo>
                  <a:lnTo>
                    <a:pt x="80" y="616"/>
                  </a:lnTo>
                  <a:lnTo>
                    <a:pt x="80" y="616"/>
                  </a:lnTo>
                  <a:lnTo>
                    <a:pt x="80" y="616"/>
                  </a:lnTo>
                  <a:lnTo>
                    <a:pt x="78" y="616"/>
                  </a:lnTo>
                  <a:lnTo>
                    <a:pt x="78" y="616"/>
                  </a:lnTo>
                  <a:lnTo>
                    <a:pt x="78" y="616"/>
                  </a:lnTo>
                  <a:lnTo>
                    <a:pt x="77" y="616"/>
                  </a:lnTo>
                  <a:lnTo>
                    <a:pt x="77" y="616"/>
                  </a:lnTo>
                  <a:lnTo>
                    <a:pt x="76" y="616"/>
                  </a:lnTo>
                  <a:lnTo>
                    <a:pt x="76" y="616"/>
                  </a:lnTo>
                  <a:lnTo>
                    <a:pt x="75" y="616"/>
                  </a:lnTo>
                  <a:lnTo>
                    <a:pt x="75" y="616"/>
                  </a:lnTo>
                  <a:lnTo>
                    <a:pt x="74" y="616"/>
                  </a:lnTo>
                  <a:lnTo>
                    <a:pt x="74" y="616"/>
                  </a:lnTo>
                  <a:lnTo>
                    <a:pt x="74" y="616"/>
                  </a:lnTo>
                  <a:lnTo>
                    <a:pt x="73" y="616"/>
                  </a:lnTo>
                  <a:lnTo>
                    <a:pt x="73" y="616"/>
                  </a:lnTo>
                  <a:lnTo>
                    <a:pt x="73" y="615"/>
                  </a:lnTo>
                  <a:lnTo>
                    <a:pt x="73" y="615"/>
                  </a:lnTo>
                  <a:lnTo>
                    <a:pt x="72" y="615"/>
                  </a:lnTo>
                  <a:lnTo>
                    <a:pt x="72" y="615"/>
                  </a:lnTo>
                  <a:lnTo>
                    <a:pt x="71" y="615"/>
                  </a:lnTo>
                  <a:lnTo>
                    <a:pt x="71" y="614"/>
                  </a:lnTo>
                  <a:lnTo>
                    <a:pt x="70" y="614"/>
                  </a:lnTo>
                  <a:lnTo>
                    <a:pt x="70" y="614"/>
                  </a:lnTo>
                  <a:lnTo>
                    <a:pt x="69" y="614"/>
                  </a:lnTo>
                  <a:lnTo>
                    <a:pt x="69" y="613"/>
                  </a:lnTo>
                  <a:lnTo>
                    <a:pt x="68" y="613"/>
                  </a:lnTo>
                  <a:lnTo>
                    <a:pt x="67" y="613"/>
                  </a:lnTo>
                  <a:lnTo>
                    <a:pt x="67" y="612"/>
                  </a:lnTo>
                  <a:lnTo>
                    <a:pt x="67" y="612"/>
                  </a:lnTo>
                  <a:lnTo>
                    <a:pt x="66" y="612"/>
                  </a:lnTo>
                  <a:lnTo>
                    <a:pt x="66" y="611"/>
                  </a:lnTo>
                  <a:lnTo>
                    <a:pt x="65" y="611"/>
                  </a:lnTo>
                  <a:lnTo>
                    <a:pt x="65" y="611"/>
                  </a:lnTo>
                  <a:lnTo>
                    <a:pt x="65" y="610"/>
                  </a:lnTo>
                  <a:lnTo>
                    <a:pt x="65" y="610"/>
                  </a:lnTo>
                  <a:lnTo>
                    <a:pt x="64" y="609"/>
                  </a:lnTo>
                  <a:lnTo>
                    <a:pt x="64" y="609"/>
                  </a:lnTo>
                  <a:lnTo>
                    <a:pt x="64" y="609"/>
                  </a:lnTo>
                  <a:lnTo>
                    <a:pt x="64" y="608"/>
                  </a:lnTo>
                  <a:lnTo>
                    <a:pt x="64" y="608"/>
                  </a:lnTo>
                  <a:lnTo>
                    <a:pt x="63" y="608"/>
                  </a:lnTo>
                  <a:lnTo>
                    <a:pt x="63" y="606"/>
                  </a:lnTo>
                  <a:lnTo>
                    <a:pt x="63" y="606"/>
                  </a:lnTo>
                  <a:lnTo>
                    <a:pt x="63" y="606"/>
                  </a:lnTo>
                  <a:lnTo>
                    <a:pt x="62" y="606"/>
                  </a:lnTo>
                  <a:lnTo>
                    <a:pt x="62" y="606"/>
                  </a:lnTo>
                  <a:lnTo>
                    <a:pt x="62" y="606"/>
                  </a:lnTo>
                  <a:lnTo>
                    <a:pt x="62" y="606"/>
                  </a:lnTo>
                  <a:lnTo>
                    <a:pt x="60" y="606"/>
                  </a:lnTo>
                  <a:lnTo>
                    <a:pt x="60" y="606"/>
                  </a:lnTo>
                  <a:lnTo>
                    <a:pt x="60" y="606"/>
                  </a:lnTo>
                  <a:lnTo>
                    <a:pt x="59" y="606"/>
                  </a:lnTo>
                  <a:lnTo>
                    <a:pt x="59" y="608"/>
                  </a:lnTo>
                  <a:lnTo>
                    <a:pt x="59" y="608"/>
                  </a:lnTo>
                  <a:lnTo>
                    <a:pt x="58" y="608"/>
                  </a:lnTo>
                  <a:lnTo>
                    <a:pt x="58" y="608"/>
                  </a:lnTo>
                  <a:lnTo>
                    <a:pt x="58" y="608"/>
                  </a:lnTo>
                  <a:lnTo>
                    <a:pt x="57" y="608"/>
                  </a:lnTo>
                  <a:lnTo>
                    <a:pt x="57" y="609"/>
                  </a:lnTo>
                  <a:lnTo>
                    <a:pt x="56" y="609"/>
                  </a:lnTo>
                  <a:lnTo>
                    <a:pt x="56" y="609"/>
                  </a:lnTo>
                  <a:lnTo>
                    <a:pt x="56" y="609"/>
                  </a:lnTo>
                  <a:lnTo>
                    <a:pt x="55" y="609"/>
                  </a:lnTo>
                  <a:lnTo>
                    <a:pt x="55" y="609"/>
                  </a:lnTo>
                  <a:lnTo>
                    <a:pt x="54" y="609"/>
                  </a:lnTo>
                  <a:lnTo>
                    <a:pt x="54" y="610"/>
                  </a:lnTo>
                  <a:lnTo>
                    <a:pt x="53" y="610"/>
                  </a:lnTo>
                  <a:lnTo>
                    <a:pt x="53" y="610"/>
                  </a:lnTo>
                  <a:lnTo>
                    <a:pt x="52" y="610"/>
                  </a:lnTo>
                  <a:lnTo>
                    <a:pt x="52" y="611"/>
                  </a:lnTo>
                  <a:lnTo>
                    <a:pt x="51" y="611"/>
                  </a:lnTo>
                  <a:lnTo>
                    <a:pt x="51" y="611"/>
                  </a:lnTo>
                  <a:lnTo>
                    <a:pt x="50" y="612"/>
                  </a:lnTo>
                  <a:lnTo>
                    <a:pt x="50" y="612"/>
                  </a:lnTo>
                  <a:lnTo>
                    <a:pt x="49" y="612"/>
                  </a:lnTo>
                  <a:lnTo>
                    <a:pt x="48" y="613"/>
                  </a:lnTo>
                  <a:lnTo>
                    <a:pt x="48" y="613"/>
                  </a:lnTo>
                  <a:lnTo>
                    <a:pt x="47" y="613"/>
                  </a:lnTo>
                  <a:lnTo>
                    <a:pt x="46" y="614"/>
                  </a:lnTo>
                  <a:lnTo>
                    <a:pt x="46" y="614"/>
                  </a:lnTo>
                  <a:lnTo>
                    <a:pt x="45" y="615"/>
                  </a:lnTo>
                  <a:lnTo>
                    <a:pt x="44" y="615"/>
                  </a:lnTo>
                  <a:lnTo>
                    <a:pt x="44" y="615"/>
                  </a:lnTo>
                  <a:lnTo>
                    <a:pt x="42" y="616"/>
                  </a:lnTo>
                  <a:lnTo>
                    <a:pt x="42" y="616"/>
                  </a:lnTo>
                  <a:lnTo>
                    <a:pt x="41" y="616"/>
                  </a:lnTo>
                  <a:lnTo>
                    <a:pt x="41" y="616"/>
                  </a:lnTo>
                  <a:lnTo>
                    <a:pt x="41" y="616"/>
                  </a:lnTo>
                  <a:lnTo>
                    <a:pt x="40" y="616"/>
                  </a:lnTo>
                  <a:lnTo>
                    <a:pt x="40" y="616"/>
                  </a:lnTo>
                  <a:lnTo>
                    <a:pt x="40" y="615"/>
                  </a:lnTo>
                  <a:lnTo>
                    <a:pt x="40" y="615"/>
                  </a:lnTo>
                  <a:lnTo>
                    <a:pt x="40" y="615"/>
                  </a:lnTo>
                  <a:lnTo>
                    <a:pt x="40" y="614"/>
                  </a:lnTo>
                  <a:lnTo>
                    <a:pt x="40" y="614"/>
                  </a:lnTo>
                  <a:lnTo>
                    <a:pt x="41" y="613"/>
                  </a:lnTo>
                  <a:lnTo>
                    <a:pt x="41" y="613"/>
                  </a:lnTo>
                  <a:lnTo>
                    <a:pt x="41" y="612"/>
                  </a:lnTo>
                  <a:lnTo>
                    <a:pt x="41" y="612"/>
                  </a:lnTo>
                  <a:lnTo>
                    <a:pt x="42" y="611"/>
                  </a:lnTo>
                  <a:lnTo>
                    <a:pt x="42" y="611"/>
                  </a:lnTo>
                  <a:lnTo>
                    <a:pt x="42" y="611"/>
                  </a:lnTo>
                  <a:lnTo>
                    <a:pt x="42" y="610"/>
                  </a:lnTo>
                  <a:lnTo>
                    <a:pt x="44" y="610"/>
                  </a:lnTo>
                  <a:lnTo>
                    <a:pt x="44" y="609"/>
                  </a:lnTo>
                  <a:lnTo>
                    <a:pt x="44" y="609"/>
                  </a:lnTo>
                  <a:lnTo>
                    <a:pt x="44" y="608"/>
                  </a:lnTo>
                  <a:lnTo>
                    <a:pt x="44" y="608"/>
                  </a:lnTo>
                  <a:lnTo>
                    <a:pt x="44" y="606"/>
                  </a:lnTo>
                  <a:lnTo>
                    <a:pt x="44" y="606"/>
                  </a:lnTo>
                  <a:lnTo>
                    <a:pt x="44" y="605"/>
                  </a:lnTo>
                  <a:lnTo>
                    <a:pt x="42" y="605"/>
                  </a:lnTo>
                  <a:lnTo>
                    <a:pt x="42" y="604"/>
                  </a:lnTo>
                  <a:lnTo>
                    <a:pt x="42" y="603"/>
                  </a:lnTo>
                  <a:lnTo>
                    <a:pt x="42" y="603"/>
                  </a:lnTo>
                  <a:lnTo>
                    <a:pt x="41" y="602"/>
                  </a:lnTo>
                  <a:lnTo>
                    <a:pt x="41" y="601"/>
                  </a:lnTo>
                  <a:lnTo>
                    <a:pt x="41" y="601"/>
                  </a:lnTo>
                  <a:lnTo>
                    <a:pt x="41" y="600"/>
                  </a:lnTo>
                  <a:lnTo>
                    <a:pt x="40" y="600"/>
                  </a:lnTo>
                  <a:lnTo>
                    <a:pt x="40" y="599"/>
                  </a:lnTo>
                  <a:lnTo>
                    <a:pt x="40" y="599"/>
                  </a:lnTo>
                  <a:lnTo>
                    <a:pt x="40" y="599"/>
                  </a:lnTo>
                  <a:lnTo>
                    <a:pt x="39" y="598"/>
                  </a:lnTo>
                  <a:lnTo>
                    <a:pt x="39" y="598"/>
                  </a:lnTo>
                  <a:lnTo>
                    <a:pt x="38" y="598"/>
                  </a:lnTo>
                  <a:lnTo>
                    <a:pt x="38" y="597"/>
                  </a:lnTo>
                  <a:lnTo>
                    <a:pt x="37" y="597"/>
                  </a:lnTo>
                  <a:lnTo>
                    <a:pt x="37" y="597"/>
                  </a:lnTo>
                  <a:lnTo>
                    <a:pt x="36" y="597"/>
                  </a:lnTo>
                  <a:lnTo>
                    <a:pt x="36" y="596"/>
                  </a:lnTo>
                  <a:lnTo>
                    <a:pt x="36" y="596"/>
                  </a:lnTo>
                  <a:lnTo>
                    <a:pt x="35" y="596"/>
                  </a:lnTo>
                  <a:lnTo>
                    <a:pt x="35" y="595"/>
                  </a:lnTo>
                  <a:lnTo>
                    <a:pt x="34" y="595"/>
                  </a:lnTo>
                  <a:lnTo>
                    <a:pt x="34" y="594"/>
                  </a:lnTo>
                  <a:lnTo>
                    <a:pt x="34" y="594"/>
                  </a:lnTo>
                  <a:lnTo>
                    <a:pt x="34" y="593"/>
                  </a:lnTo>
                  <a:lnTo>
                    <a:pt x="33" y="593"/>
                  </a:lnTo>
                  <a:lnTo>
                    <a:pt x="33" y="593"/>
                  </a:lnTo>
                  <a:lnTo>
                    <a:pt x="33" y="592"/>
                  </a:lnTo>
                  <a:lnTo>
                    <a:pt x="33" y="592"/>
                  </a:lnTo>
                  <a:lnTo>
                    <a:pt x="33" y="591"/>
                  </a:lnTo>
                  <a:lnTo>
                    <a:pt x="33" y="591"/>
                  </a:lnTo>
                  <a:lnTo>
                    <a:pt x="33" y="591"/>
                  </a:lnTo>
                  <a:lnTo>
                    <a:pt x="33" y="590"/>
                  </a:lnTo>
                  <a:lnTo>
                    <a:pt x="33" y="590"/>
                  </a:lnTo>
                  <a:lnTo>
                    <a:pt x="33" y="590"/>
                  </a:lnTo>
                  <a:lnTo>
                    <a:pt x="34" y="588"/>
                  </a:lnTo>
                  <a:lnTo>
                    <a:pt x="34" y="588"/>
                  </a:lnTo>
                  <a:lnTo>
                    <a:pt x="34" y="587"/>
                  </a:lnTo>
                  <a:lnTo>
                    <a:pt x="34" y="587"/>
                  </a:lnTo>
                  <a:lnTo>
                    <a:pt x="35" y="587"/>
                  </a:lnTo>
                  <a:lnTo>
                    <a:pt x="35" y="586"/>
                  </a:lnTo>
                  <a:lnTo>
                    <a:pt x="35" y="586"/>
                  </a:lnTo>
                  <a:lnTo>
                    <a:pt x="36" y="586"/>
                  </a:lnTo>
                  <a:lnTo>
                    <a:pt x="36" y="586"/>
                  </a:lnTo>
                  <a:lnTo>
                    <a:pt x="36" y="585"/>
                  </a:lnTo>
                  <a:lnTo>
                    <a:pt x="36" y="585"/>
                  </a:lnTo>
                  <a:lnTo>
                    <a:pt x="37" y="585"/>
                  </a:lnTo>
                  <a:lnTo>
                    <a:pt x="37" y="585"/>
                  </a:lnTo>
                  <a:lnTo>
                    <a:pt x="37" y="585"/>
                  </a:lnTo>
                  <a:lnTo>
                    <a:pt x="37" y="585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9" y="584"/>
                  </a:lnTo>
                  <a:lnTo>
                    <a:pt x="39" y="584"/>
                  </a:lnTo>
                  <a:lnTo>
                    <a:pt x="39" y="584"/>
                  </a:lnTo>
                  <a:lnTo>
                    <a:pt x="39" y="585"/>
                  </a:lnTo>
                  <a:lnTo>
                    <a:pt x="39" y="585"/>
                  </a:lnTo>
                  <a:lnTo>
                    <a:pt x="39" y="585"/>
                  </a:lnTo>
                  <a:lnTo>
                    <a:pt x="39" y="585"/>
                  </a:lnTo>
                  <a:lnTo>
                    <a:pt x="39" y="586"/>
                  </a:lnTo>
                  <a:lnTo>
                    <a:pt x="39" y="586"/>
                  </a:lnTo>
                  <a:lnTo>
                    <a:pt x="39" y="586"/>
                  </a:lnTo>
                  <a:lnTo>
                    <a:pt x="40" y="586"/>
                  </a:lnTo>
                  <a:lnTo>
                    <a:pt x="40" y="587"/>
                  </a:lnTo>
                  <a:lnTo>
                    <a:pt x="40" y="587"/>
                  </a:lnTo>
                  <a:lnTo>
                    <a:pt x="40" y="587"/>
                  </a:lnTo>
                  <a:lnTo>
                    <a:pt x="40" y="587"/>
                  </a:lnTo>
                  <a:lnTo>
                    <a:pt x="41" y="587"/>
                  </a:lnTo>
                  <a:lnTo>
                    <a:pt x="41" y="588"/>
                  </a:lnTo>
                  <a:lnTo>
                    <a:pt x="41" y="588"/>
                  </a:lnTo>
                  <a:lnTo>
                    <a:pt x="42" y="588"/>
                  </a:lnTo>
                  <a:lnTo>
                    <a:pt x="42" y="588"/>
                  </a:lnTo>
                  <a:lnTo>
                    <a:pt x="42" y="588"/>
                  </a:lnTo>
                  <a:lnTo>
                    <a:pt x="44" y="588"/>
                  </a:lnTo>
                  <a:lnTo>
                    <a:pt x="44" y="588"/>
                  </a:lnTo>
                  <a:lnTo>
                    <a:pt x="44" y="588"/>
                  </a:lnTo>
                  <a:lnTo>
                    <a:pt x="45" y="588"/>
                  </a:lnTo>
                  <a:lnTo>
                    <a:pt x="45" y="590"/>
                  </a:lnTo>
                  <a:lnTo>
                    <a:pt x="46" y="590"/>
                  </a:lnTo>
                  <a:lnTo>
                    <a:pt x="46" y="590"/>
                  </a:lnTo>
                  <a:lnTo>
                    <a:pt x="46" y="591"/>
                  </a:lnTo>
                  <a:lnTo>
                    <a:pt x="47" y="591"/>
                  </a:lnTo>
                  <a:lnTo>
                    <a:pt x="47" y="592"/>
                  </a:lnTo>
                  <a:lnTo>
                    <a:pt x="48" y="592"/>
                  </a:lnTo>
                  <a:lnTo>
                    <a:pt x="48" y="592"/>
                  </a:lnTo>
                  <a:lnTo>
                    <a:pt x="48" y="593"/>
                  </a:lnTo>
                  <a:lnTo>
                    <a:pt x="48" y="594"/>
                  </a:lnTo>
                  <a:lnTo>
                    <a:pt x="49" y="594"/>
                  </a:lnTo>
                  <a:lnTo>
                    <a:pt x="49" y="595"/>
                  </a:lnTo>
                  <a:lnTo>
                    <a:pt x="49" y="595"/>
                  </a:lnTo>
                  <a:lnTo>
                    <a:pt x="49" y="596"/>
                  </a:lnTo>
                  <a:lnTo>
                    <a:pt x="49" y="596"/>
                  </a:lnTo>
                  <a:lnTo>
                    <a:pt x="49" y="596"/>
                  </a:lnTo>
                  <a:lnTo>
                    <a:pt x="50" y="597"/>
                  </a:lnTo>
                  <a:lnTo>
                    <a:pt x="50" y="597"/>
                  </a:lnTo>
                  <a:lnTo>
                    <a:pt x="50" y="598"/>
                  </a:lnTo>
                  <a:lnTo>
                    <a:pt x="50" y="598"/>
                  </a:lnTo>
                  <a:lnTo>
                    <a:pt x="50" y="599"/>
                  </a:lnTo>
                  <a:lnTo>
                    <a:pt x="50" y="599"/>
                  </a:lnTo>
                  <a:lnTo>
                    <a:pt x="50" y="599"/>
                  </a:lnTo>
                  <a:lnTo>
                    <a:pt x="51" y="600"/>
                  </a:lnTo>
                  <a:lnTo>
                    <a:pt x="51" y="600"/>
                  </a:lnTo>
                  <a:lnTo>
                    <a:pt x="51" y="600"/>
                  </a:lnTo>
                  <a:lnTo>
                    <a:pt x="51" y="600"/>
                  </a:lnTo>
                  <a:lnTo>
                    <a:pt x="52" y="600"/>
                  </a:lnTo>
                  <a:lnTo>
                    <a:pt x="52" y="600"/>
                  </a:lnTo>
                  <a:lnTo>
                    <a:pt x="52" y="600"/>
                  </a:lnTo>
                  <a:lnTo>
                    <a:pt x="53" y="600"/>
                  </a:lnTo>
                  <a:lnTo>
                    <a:pt x="53" y="600"/>
                  </a:lnTo>
                  <a:lnTo>
                    <a:pt x="54" y="600"/>
                  </a:lnTo>
                  <a:lnTo>
                    <a:pt x="54" y="599"/>
                  </a:lnTo>
                  <a:lnTo>
                    <a:pt x="55" y="599"/>
                  </a:lnTo>
                  <a:lnTo>
                    <a:pt x="56" y="599"/>
                  </a:lnTo>
                  <a:lnTo>
                    <a:pt x="56" y="598"/>
                  </a:lnTo>
                  <a:lnTo>
                    <a:pt x="57" y="598"/>
                  </a:lnTo>
                  <a:lnTo>
                    <a:pt x="58" y="597"/>
                  </a:lnTo>
                  <a:lnTo>
                    <a:pt x="58" y="597"/>
                  </a:lnTo>
                  <a:lnTo>
                    <a:pt x="59" y="597"/>
                  </a:lnTo>
                  <a:lnTo>
                    <a:pt x="59" y="596"/>
                  </a:lnTo>
                  <a:lnTo>
                    <a:pt x="60" y="596"/>
                  </a:lnTo>
                  <a:lnTo>
                    <a:pt x="60" y="596"/>
                  </a:lnTo>
                  <a:lnTo>
                    <a:pt x="60" y="595"/>
                  </a:lnTo>
                  <a:lnTo>
                    <a:pt x="60" y="595"/>
                  </a:lnTo>
                  <a:lnTo>
                    <a:pt x="60" y="595"/>
                  </a:lnTo>
                  <a:lnTo>
                    <a:pt x="62" y="595"/>
                  </a:lnTo>
                  <a:lnTo>
                    <a:pt x="60" y="595"/>
                  </a:lnTo>
                  <a:lnTo>
                    <a:pt x="60" y="595"/>
                  </a:lnTo>
                  <a:lnTo>
                    <a:pt x="60" y="594"/>
                  </a:lnTo>
                  <a:lnTo>
                    <a:pt x="60" y="594"/>
                  </a:lnTo>
                  <a:lnTo>
                    <a:pt x="60" y="594"/>
                  </a:lnTo>
                  <a:lnTo>
                    <a:pt x="60" y="594"/>
                  </a:lnTo>
                  <a:lnTo>
                    <a:pt x="60" y="594"/>
                  </a:lnTo>
                  <a:lnTo>
                    <a:pt x="59" y="593"/>
                  </a:lnTo>
                  <a:lnTo>
                    <a:pt x="59" y="593"/>
                  </a:lnTo>
                  <a:lnTo>
                    <a:pt x="59" y="593"/>
                  </a:lnTo>
                  <a:lnTo>
                    <a:pt x="59" y="593"/>
                  </a:lnTo>
                  <a:lnTo>
                    <a:pt x="58" y="593"/>
                  </a:lnTo>
                  <a:lnTo>
                    <a:pt x="58" y="593"/>
                  </a:lnTo>
                  <a:lnTo>
                    <a:pt x="57" y="593"/>
                  </a:lnTo>
                  <a:lnTo>
                    <a:pt x="57" y="593"/>
                  </a:lnTo>
                  <a:lnTo>
                    <a:pt x="57" y="593"/>
                  </a:lnTo>
                  <a:lnTo>
                    <a:pt x="56" y="593"/>
                  </a:lnTo>
                  <a:lnTo>
                    <a:pt x="56" y="593"/>
                  </a:lnTo>
                  <a:lnTo>
                    <a:pt x="56" y="593"/>
                  </a:lnTo>
                  <a:lnTo>
                    <a:pt x="55" y="593"/>
                  </a:lnTo>
                  <a:lnTo>
                    <a:pt x="55" y="593"/>
                  </a:lnTo>
                  <a:lnTo>
                    <a:pt x="55" y="594"/>
                  </a:lnTo>
                  <a:lnTo>
                    <a:pt x="55" y="594"/>
                  </a:lnTo>
                  <a:lnTo>
                    <a:pt x="55" y="594"/>
                  </a:lnTo>
                  <a:lnTo>
                    <a:pt x="54" y="594"/>
                  </a:lnTo>
                  <a:lnTo>
                    <a:pt x="54" y="594"/>
                  </a:lnTo>
                  <a:lnTo>
                    <a:pt x="54" y="595"/>
                  </a:lnTo>
                  <a:lnTo>
                    <a:pt x="54" y="595"/>
                  </a:lnTo>
                  <a:lnTo>
                    <a:pt x="54" y="595"/>
                  </a:lnTo>
                  <a:lnTo>
                    <a:pt x="53" y="596"/>
                  </a:lnTo>
                  <a:lnTo>
                    <a:pt x="53" y="596"/>
                  </a:lnTo>
                  <a:lnTo>
                    <a:pt x="53" y="596"/>
                  </a:lnTo>
                  <a:lnTo>
                    <a:pt x="53" y="596"/>
                  </a:lnTo>
                  <a:lnTo>
                    <a:pt x="52" y="596"/>
                  </a:lnTo>
                  <a:lnTo>
                    <a:pt x="52" y="596"/>
                  </a:lnTo>
                  <a:lnTo>
                    <a:pt x="52" y="596"/>
                  </a:lnTo>
                  <a:lnTo>
                    <a:pt x="51" y="596"/>
                  </a:lnTo>
                  <a:lnTo>
                    <a:pt x="51" y="596"/>
                  </a:lnTo>
                  <a:lnTo>
                    <a:pt x="51" y="595"/>
                  </a:lnTo>
                  <a:lnTo>
                    <a:pt x="51" y="595"/>
                  </a:lnTo>
                  <a:lnTo>
                    <a:pt x="51" y="595"/>
                  </a:lnTo>
                  <a:lnTo>
                    <a:pt x="51" y="594"/>
                  </a:lnTo>
                  <a:lnTo>
                    <a:pt x="51" y="594"/>
                  </a:lnTo>
                  <a:lnTo>
                    <a:pt x="51" y="593"/>
                  </a:lnTo>
                  <a:lnTo>
                    <a:pt x="52" y="593"/>
                  </a:lnTo>
                  <a:lnTo>
                    <a:pt x="52" y="593"/>
                  </a:lnTo>
                  <a:lnTo>
                    <a:pt x="52" y="592"/>
                  </a:lnTo>
                  <a:lnTo>
                    <a:pt x="53" y="592"/>
                  </a:lnTo>
                  <a:lnTo>
                    <a:pt x="53" y="592"/>
                  </a:lnTo>
                  <a:lnTo>
                    <a:pt x="54" y="591"/>
                  </a:lnTo>
                  <a:lnTo>
                    <a:pt x="54" y="591"/>
                  </a:lnTo>
                  <a:lnTo>
                    <a:pt x="54" y="591"/>
                  </a:lnTo>
                  <a:lnTo>
                    <a:pt x="55" y="590"/>
                  </a:lnTo>
                  <a:lnTo>
                    <a:pt x="55" y="590"/>
                  </a:lnTo>
                  <a:lnTo>
                    <a:pt x="55" y="590"/>
                  </a:lnTo>
                  <a:lnTo>
                    <a:pt x="55" y="590"/>
                  </a:lnTo>
                  <a:lnTo>
                    <a:pt x="56" y="588"/>
                  </a:lnTo>
                  <a:lnTo>
                    <a:pt x="56" y="588"/>
                  </a:lnTo>
                  <a:lnTo>
                    <a:pt x="56" y="587"/>
                  </a:lnTo>
                  <a:lnTo>
                    <a:pt x="56" y="587"/>
                  </a:lnTo>
                  <a:lnTo>
                    <a:pt x="56" y="586"/>
                  </a:lnTo>
                  <a:lnTo>
                    <a:pt x="56" y="586"/>
                  </a:lnTo>
                  <a:lnTo>
                    <a:pt x="56" y="585"/>
                  </a:lnTo>
                  <a:lnTo>
                    <a:pt x="56" y="584"/>
                  </a:lnTo>
                  <a:lnTo>
                    <a:pt x="57" y="584"/>
                  </a:lnTo>
                  <a:lnTo>
                    <a:pt x="57" y="584"/>
                  </a:lnTo>
                  <a:lnTo>
                    <a:pt x="57" y="583"/>
                  </a:lnTo>
                  <a:lnTo>
                    <a:pt x="57" y="583"/>
                  </a:lnTo>
                  <a:lnTo>
                    <a:pt x="57" y="583"/>
                  </a:lnTo>
                  <a:lnTo>
                    <a:pt x="57" y="582"/>
                  </a:lnTo>
                  <a:lnTo>
                    <a:pt x="57" y="582"/>
                  </a:lnTo>
                  <a:lnTo>
                    <a:pt x="57" y="582"/>
                  </a:lnTo>
                  <a:lnTo>
                    <a:pt x="57" y="582"/>
                  </a:lnTo>
                  <a:lnTo>
                    <a:pt x="57" y="582"/>
                  </a:lnTo>
                  <a:lnTo>
                    <a:pt x="56" y="581"/>
                  </a:lnTo>
                  <a:lnTo>
                    <a:pt x="56" y="581"/>
                  </a:lnTo>
                  <a:lnTo>
                    <a:pt x="56" y="581"/>
                  </a:lnTo>
                  <a:lnTo>
                    <a:pt x="56" y="581"/>
                  </a:lnTo>
                  <a:lnTo>
                    <a:pt x="56" y="581"/>
                  </a:lnTo>
                  <a:lnTo>
                    <a:pt x="55" y="581"/>
                  </a:lnTo>
                  <a:lnTo>
                    <a:pt x="55" y="581"/>
                  </a:lnTo>
                  <a:lnTo>
                    <a:pt x="55" y="581"/>
                  </a:lnTo>
                  <a:lnTo>
                    <a:pt x="54" y="580"/>
                  </a:lnTo>
                  <a:lnTo>
                    <a:pt x="54" y="580"/>
                  </a:lnTo>
                  <a:lnTo>
                    <a:pt x="53" y="580"/>
                  </a:lnTo>
                  <a:lnTo>
                    <a:pt x="53" y="580"/>
                  </a:lnTo>
                  <a:lnTo>
                    <a:pt x="52" y="579"/>
                  </a:lnTo>
                  <a:lnTo>
                    <a:pt x="52" y="579"/>
                  </a:lnTo>
                  <a:lnTo>
                    <a:pt x="51" y="579"/>
                  </a:lnTo>
                  <a:lnTo>
                    <a:pt x="51" y="579"/>
                  </a:lnTo>
                  <a:lnTo>
                    <a:pt x="50" y="579"/>
                  </a:lnTo>
                  <a:lnTo>
                    <a:pt x="50" y="579"/>
                  </a:lnTo>
                  <a:lnTo>
                    <a:pt x="50" y="579"/>
                  </a:lnTo>
                  <a:lnTo>
                    <a:pt x="49" y="579"/>
                  </a:lnTo>
                  <a:lnTo>
                    <a:pt x="49" y="579"/>
                  </a:lnTo>
                  <a:lnTo>
                    <a:pt x="48" y="579"/>
                  </a:lnTo>
                  <a:lnTo>
                    <a:pt x="47" y="580"/>
                  </a:lnTo>
                  <a:lnTo>
                    <a:pt x="47" y="580"/>
                  </a:lnTo>
                  <a:lnTo>
                    <a:pt x="46" y="581"/>
                  </a:lnTo>
                  <a:lnTo>
                    <a:pt x="45" y="581"/>
                  </a:lnTo>
                  <a:lnTo>
                    <a:pt x="44" y="582"/>
                  </a:lnTo>
                  <a:lnTo>
                    <a:pt x="44" y="582"/>
                  </a:lnTo>
                  <a:lnTo>
                    <a:pt x="42" y="583"/>
                  </a:lnTo>
                  <a:lnTo>
                    <a:pt x="41" y="583"/>
                  </a:lnTo>
                  <a:lnTo>
                    <a:pt x="41" y="583"/>
                  </a:lnTo>
                  <a:lnTo>
                    <a:pt x="40" y="584"/>
                  </a:lnTo>
                  <a:lnTo>
                    <a:pt x="40" y="583"/>
                  </a:lnTo>
                  <a:lnTo>
                    <a:pt x="40" y="583"/>
                  </a:lnTo>
                  <a:lnTo>
                    <a:pt x="40" y="583"/>
                  </a:lnTo>
                  <a:lnTo>
                    <a:pt x="40" y="582"/>
                  </a:lnTo>
                  <a:lnTo>
                    <a:pt x="40" y="582"/>
                  </a:lnTo>
                  <a:lnTo>
                    <a:pt x="40" y="581"/>
                  </a:lnTo>
                  <a:lnTo>
                    <a:pt x="40" y="581"/>
                  </a:lnTo>
                  <a:lnTo>
                    <a:pt x="40" y="580"/>
                  </a:lnTo>
                  <a:lnTo>
                    <a:pt x="40" y="580"/>
                  </a:lnTo>
                  <a:lnTo>
                    <a:pt x="40" y="580"/>
                  </a:lnTo>
                  <a:lnTo>
                    <a:pt x="40" y="579"/>
                  </a:lnTo>
                  <a:lnTo>
                    <a:pt x="40" y="579"/>
                  </a:lnTo>
                  <a:lnTo>
                    <a:pt x="40" y="579"/>
                  </a:lnTo>
                  <a:lnTo>
                    <a:pt x="39" y="578"/>
                  </a:lnTo>
                  <a:lnTo>
                    <a:pt x="39" y="578"/>
                  </a:lnTo>
                  <a:lnTo>
                    <a:pt x="39" y="578"/>
                  </a:lnTo>
                  <a:lnTo>
                    <a:pt x="39" y="578"/>
                  </a:lnTo>
                  <a:lnTo>
                    <a:pt x="39" y="577"/>
                  </a:lnTo>
                  <a:lnTo>
                    <a:pt x="38" y="577"/>
                  </a:lnTo>
                  <a:lnTo>
                    <a:pt x="38" y="577"/>
                  </a:lnTo>
                  <a:lnTo>
                    <a:pt x="38" y="577"/>
                  </a:lnTo>
                  <a:lnTo>
                    <a:pt x="37" y="576"/>
                  </a:lnTo>
                  <a:lnTo>
                    <a:pt x="37" y="576"/>
                  </a:lnTo>
                  <a:lnTo>
                    <a:pt x="37" y="576"/>
                  </a:lnTo>
                  <a:lnTo>
                    <a:pt x="36" y="576"/>
                  </a:lnTo>
                  <a:lnTo>
                    <a:pt x="36" y="575"/>
                  </a:lnTo>
                  <a:lnTo>
                    <a:pt x="36" y="575"/>
                  </a:lnTo>
                  <a:lnTo>
                    <a:pt x="35" y="575"/>
                  </a:lnTo>
                  <a:lnTo>
                    <a:pt x="35" y="575"/>
                  </a:lnTo>
                  <a:lnTo>
                    <a:pt x="34" y="575"/>
                  </a:lnTo>
                  <a:lnTo>
                    <a:pt x="34" y="574"/>
                  </a:lnTo>
                  <a:lnTo>
                    <a:pt x="34" y="574"/>
                  </a:lnTo>
                  <a:lnTo>
                    <a:pt x="33" y="574"/>
                  </a:lnTo>
                  <a:lnTo>
                    <a:pt x="33" y="574"/>
                  </a:lnTo>
                  <a:lnTo>
                    <a:pt x="32" y="574"/>
                  </a:lnTo>
                  <a:lnTo>
                    <a:pt x="31" y="574"/>
                  </a:lnTo>
                  <a:lnTo>
                    <a:pt x="31" y="574"/>
                  </a:lnTo>
                  <a:lnTo>
                    <a:pt x="30" y="574"/>
                  </a:lnTo>
                  <a:lnTo>
                    <a:pt x="30" y="574"/>
                  </a:lnTo>
                  <a:lnTo>
                    <a:pt x="29" y="574"/>
                  </a:lnTo>
                  <a:lnTo>
                    <a:pt x="29" y="574"/>
                  </a:lnTo>
                  <a:lnTo>
                    <a:pt x="29" y="574"/>
                  </a:lnTo>
                  <a:lnTo>
                    <a:pt x="28" y="574"/>
                  </a:lnTo>
                  <a:lnTo>
                    <a:pt x="28" y="574"/>
                  </a:lnTo>
                  <a:lnTo>
                    <a:pt x="27" y="574"/>
                  </a:lnTo>
                  <a:lnTo>
                    <a:pt x="27" y="574"/>
                  </a:lnTo>
                  <a:lnTo>
                    <a:pt x="27" y="574"/>
                  </a:lnTo>
                  <a:lnTo>
                    <a:pt x="27" y="573"/>
                  </a:lnTo>
                  <a:lnTo>
                    <a:pt x="26" y="573"/>
                  </a:lnTo>
                  <a:lnTo>
                    <a:pt x="26" y="573"/>
                  </a:lnTo>
                  <a:lnTo>
                    <a:pt x="26" y="573"/>
                  </a:lnTo>
                  <a:lnTo>
                    <a:pt x="26" y="573"/>
                  </a:lnTo>
                  <a:lnTo>
                    <a:pt x="24" y="572"/>
                  </a:lnTo>
                  <a:lnTo>
                    <a:pt x="24" y="572"/>
                  </a:lnTo>
                  <a:lnTo>
                    <a:pt x="24" y="572"/>
                  </a:lnTo>
                  <a:lnTo>
                    <a:pt x="24" y="570"/>
                  </a:lnTo>
                  <a:lnTo>
                    <a:pt x="24" y="570"/>
                  </a:lnTo>
                  <a:lnTo>
                    <a:pt x="24" y="569"/>
                  </a:lnTo>
                  <a:lnTo>
                    <a:pt x="24" y="569"/>
                  </a:lnTo>
                  <a:lnTo>
                    <a:pt x="24" y="568"/>
                  </a:lnTo>
                  <a:lnTo>
                    <a:pt x="24" y="568"/>
                  </a:lnTo>
                  <a:lnTo>
                    <a:pt x="24" y="568"/>
                  </a:lnTo>
                  <a:lnTo>
                    <a:pt x="24" y="567"/>
                  </a:lnTo>
                  <a:lnTo>
                    <a:pt x="24" y="567"/>
                  </a:lnTo>
                  <a:lnTo>
                    <a:pt x="26" y="566"/>
                  </a:lnTo>
                  <a:lnTo>
                    <a:pt x="26" y="566"/>
                  </a:lnTo>
                  <a:lnTo>
                    <a:pt x="26" y="566"/>
                  </a:lnTo>
                  <a:lnTo>
                    <a:pt x="27" y="566"/>
                  </a:lnTo>
                  <a:lnTo>
                    <a:pt x="28" y="565"/>
                  </a:lnTo>
                  <a:lnTo>
                    <a:pt x="28" y="565"/>
                  </a:lnTo>
                  <a:lnTo>
                    <a:pt x="29" y="565"/>
                  </a:lnTo>
                  <a:lnTo>
                    <a:pt x="29" y="565"/>
                  </a:lnTo>
                  <a:lnTo>
                    <a:pt x="30" y="565"/>
                  </a:lnTo>
                  <a:lnTo>
                    <a:pt x="30" y="565"/>
                  </a:lnTo>
                  <a:lnTo>
                    <a:pt x="31" y="565"/>
                  </a:lnTo>
                  <a:lnTo>
                    <a:pt x="31" y="566"/>
                  </a:lnTo>
                  <a:lnTo>
                    <a:pt x="31" y="566"/>
                  </a:lnTo>
                  <a:lnTo>
                    <a:pt x="32" y="566"/>
                  </a:lnTo>
                  <a:lnTo>
                    <a:pt x="32" y="566"/>
                  </a:lnTo>
                  <a:lnTo>
                    <a:pt x="32" y="566"/>
                  </a:lnTo>
                  <a:lnTo>
                    <a:pt x="32" y="566"/>
                  </a:lnTo>
                  <a:lnTo>
                    <a:pt x="32" y="565"/>
                  </a:lnTo>
                  <a:lnTo>
                    <a:pt x="32" y="565"/>
                  </a:lnTo>
                  <a:lnTo>
                    <a:pt x="32" y="565"/>
                  </a:lnTo>
                  <a:lnTo>
                    <a:pt x="32" y="564"/>
                  </a:lnTo>
                  <a:lnTo>
                    <a:pt x="32" y="564"/>
                  </a:lnTo>
                  <a:lnTo>
                    <a:pt x="32" y="564"/>
                  </a:lnTo>
                  <a:lnTo>
                    <a:pt x="31" y="563"/>
                  </a:lnTo>
                  <a:lnTo>
                    <a:pt x="31" y="563"/>
                  </a:lnTo>
                  <a:lnTo>
                    <a:pt x="30" y="562"/>
                  </a:lnTo>
                  <a:lnTo>
                    <a:pt x="30" y="562"/>
                  </a:lnTo>
                  <a:lnTo>
                    <a:pt x="29" y="561"/>
                  </a:lnTo>
                  <a:lnTo>
                    <a:pt x="29" y="561"/>
                  </a:lnTo>
                  <a:lnTo>
                    <a:pt x="28" y="560"/>
                  </a:lnTo>
                  <a:lnTo>
                    <a:pt x="27" y="559"/>
                  </a:lnTo>
                  <a:lnTo>
                    <a:pt x="27" y="559"/>
                  </a:lnTo>
                  <a:lnTo>
                    <a:pt x="26" y="558"/>
                  </a:lnTo>
                  <a:lnTo>
                    <a:pt x="24" y="558"/>
                  </a:lnTo>
                  <a:lnTo>
                    <a:pt x="24" y="557"/>
                  </a:lnTo>
                  <a:lnTo>
                    <a:pt x="23" y="557"/>
                  </a:lnTo>
                  <a:lnTo>
                    <a:pt x="23" y="556"/>
                  </a:lnTo>
                  <a:lnTo>
                    <a:pt x="23" y="556"/>
                  </a:lnTo>
                  <a:lnTo>
                    <a:pt x="22" y="555"/>
                  </a:lnTo>
                  <a:lnTo>
                    <a:pt x="22" y="555"/>
                  </a:lnTo>
                  <a:lnTo>
                    <a:pt x="22" y="554"/>
                  </a:lnTo>
                  <a:lnTo>
                    <a:pt x="21" y="554"/>
                  </a:lnTo>
                  <a:lnTo>
                    <a:pt x="21" y="554"/>
                  </a:lnTo>
                  <a:lnTo>
                    <a:pt x="21" y="552"/>
                  </a:lnTo>
                  <a:lnTo>
                    <a:pt x="20" y="552"/>
                  </a:lnTo>
                  <a:lnTo>
                    <a:pt x="20" y="552"/>
                  </a:lnTo>
                  <a:lnTo>
                    <a:pt x="20" y="551"/>
                  </a:lnTo>
                  <a:lnTo>
                    <a:pt x="19" y="551"/>
                  </a:lnTo>
                  <a:lnTo>
                    <a:pt x="19" y="551"/>
                  </a:lnTo>
                  <a:lnTo>
                    <a:pt x="18" y="551"/>
                  </a:lnTo>
                  <a:lnTo>
                    <a:pt x="18" y="551"/>
                  </a:lnTo>
                  <a:lnTo>
                    <a:pt x="18" y="551"/>
                  </a:lnTo>
                  <a:lnTo>
                    <a:pt x="17" y="551"/>
                  </a:lnTo>
                  <a:lnTo>
                    <a:pt x="17" y="551"/>
                  </a:lnTo>
                  <a:lnTo>
                    <a:pt x="16" y="551"/>
                  </a:lnTo>
                  <a:lnTo>
                    <a:pt x="16" y="551"/>
                  </a:lnTo>
                  <a:lnTo>
                    <a:pt x="15" y="551"/>
                  </a:lnTo>
                  <a:lnTo>
                    <a:pt x="15" y="551"/>
                  </a:lnTo>
                  <a:lnTo>
                    <a:pt x="15" y="551"/>
                  </a:lnTo>
                  <a:lnTo>
                    <a:pt x="14" y="551"/>
                  </a:lnTo>
                  <a:lnTo>
                    <a:pt x="14" y="551"/>
                  </a:lnTo>
                  <a:lnTo>
                    <a:pt x="14" y="551"/>
                  </a:lnTo>
                  <a:lnTo>
                    <a:pt x="13" y="551"/>
                  </a:lnTo>
                  <a:lnTo>
                    <a:pt x="13" y="550"/>
                  </a:lnTo>
                  <a:lnTo>
                    <a:pt x="13" y="550"/>
                  </a:lnTo>
                  <a:lnTo>
                    <a:pt x="13" y="549"/>
                  </a:lnTo>
                  <a:lnTo>
                    <a:pt x="13" y="549"/>
                  </a:lnTo>
                  <a:lnTo>
                    <a:pt x="13" y="548"/>
                  </a:lnTo>
                  <a:lnTo>
                    <a:pt x="13" y="548"/>
                  </a:lnTo>
                  <a:lnTo>
                    <a:pt x="13" y="547"/>
                  </a:lnTo>
                  <a:lnTo>
                    <a:pt x="13" y="546"/>
                  </a:lnTo>
                  <a:lnTo>
                    <a:pt x="14" y="546"/>
                  </a:lnTo>
                  <a:lnTo>
                    <a:pt x="14" y="545"/>
                  </a:lnTo>
                  <a:lnTo>
                    <a:pt x="14" y="545"/>
                  </a:lnTo>
                  <a:lnTo>
                    <a:pt x="14" y="545"/>
                  </a:lnTo>
                  <a:lnTo>
                    <a:pt x="14" y="544"/>
                  </a:lnTo>
                  <a:lnTo>
                    <a:pt x="15" y="544"/>
                  </a:lnTo>
                  <a:lnTo>
                    <a:pt x="15" y="544"/>
                  </a:lnTo>
                  <a:lnTo>
                    <a:pt x="15" y="544"/>
                  </a:lnTo>
                  <a:lnTo>
                    <a:pt x="16" y="543"/>
                  </a:lnTo>
                  <a:lnTo>
                    <a:pt x="16" y="543"/>
                  </a:lnTo>
                  <a:lnTo>
                    <a:pt x="16" y="543"/>
                  </a:lnTo>
                  <a:lnTo>
                    <a:pt x="17" y="543"/>
                  </a:lnTo>
                  <a:lnTo>
                    <a:pt x="17" y="543"/>
                  </a:lnTo>
                  <a:lnTo>
                    <a:pt x="18" y="543"/>
                  </a:lnTo>
                  <a:lnTo>
                    <a:pt x="18" y="543"/>
                  </a:lnTo>
                  <a:lnTo>
                    <a:pt x="19" y="543"/>
                  </a:lnTo>
                  <a:lnTo>
                    <a:pt x="19" y="543"/>
                  </a:lnTo>
                  <a:lnTo>
                    <a:pt x="20" y="543"/>
                  </a:lnTo>
                  <a:lnTo>
                    <a:pt x="21" y="543"/>
                  </a:lnTo>
                  <a:lnTo>
                    <a:pt x="21" y="543"/>
                  </a:lnTo>
                  <a:lnTo>
                    <a:pt x="22" y="543"/>
                  </a:lnTo>
                  <a:lnTo>
                    <a:pt x="22" y="543"/>
                  </a:lnTo>
                  <a:lnTo>
                    <a:pt x="23" y="543"/>
                  </a:lnTo>
                  <a:lnTo>
                    <a:pt x="24" y="543"/>
                  </a:lnTo>
                  <a:lnTo>
                    <a:pt x="24" y="542"/>
                  </a:lnTo>
                  <a:lnTo>
                    <a:pt x="26" y="542"/>
                  </a:lnTo>
                  <a:lnTo>
                    <a:pt x="26" y="542"/>
                  </a:lnTo>
                  <a:lnTo>
                    <a:pt x="27" y="542"/>
                  </a:lnTo>
                  <a:lnTo>
                    <a:pt x="27" y="542"/>
                  </a:lnTo>
                  <a:lnTo>
                    <a:pt x="28" y="542"/>
                  </a:lnTo>
                  <a:lnTo>
                    <a:pt x="28" y="542"/>
                  </a:lnTo>
                  <a:lnTo>
                    <a:pt x="29" y="542"/>
                  </a:lnTo>
                  <a:lnTo>
                    <a:pt x="29" y="542"/>
                  </a:lnTo>
                  <a:lnTo>
                    <a:pt x="29" y="541"/>
                  </a:lnTo>
                  <a:lnTo>
                    <a:pt x="30" y="541"/>
                  </a:lnTo>
                  <a:lnTo>
                    <a:pt x="30" y="541"/>
                  </a:lnTo>
                  <a:lnTo>
                    <a:pt x="30" y="541"/>
                  </a:lnTo>
                  <a:lnTo>
                    <a:pt x="30" y="540"/>
                  </a:lnTo>
                  <a:lnTo>
                    <a:pt x="31" y="540"/>
                  </a:lnTo>
                  <a:lnTo>
                    <a:pt x="31" y="540"/>
                  </a:lnTo>
                  <a:lnTo>
                    <a:pt x="31" y="540"/>
                  </a:lnTo>
                  <a:lnTo>
                    <a:pt x="31" y="539"/>
                  </a:lnTo>
                  <a:lnTo>
                    <a:pt x="31" y="539"/>
                  </a:lnTo>
                  <a:lnTo>
                    <a:pt x="31" y="539"/>
                  </a:lnTo>
                  <a:lnTo>
                    <a:pt x="31" y="539"/>
                  </a:lnTo>
                  <a:lnTo>
                    <a:pt x="31" y="539"/>
                  </a:lnTo>
                  <a:lnTo>
                    <a:pt x="31" y="538"/>
                  </a:lnTo>
                  <a:lnTo>
                    <a:pt x="31" y="538"/>
                  </a:lnTo>
                  <a:lnTo>
                    <a:pt x="31" y="538"/>
                  </a:lnTo>
                  <a:lnTo>
                    <a:pt x="31" y="538"/>
                  </a:lnTo>
                  <a:lnTo>
                    <a:pt x="31" y="538"/>
                  </a:lnTo>
                  <a:lnTo>
                    <a:pt x="30" y="538"/>
                  </a:lnTo>
                  <a:lnTo>
                    <a:pt x="30" y="538"/>
                  </a:lnTo>
                  <a:lnTo>
                    <a:pt x="30" y="538"/>
                  </a:lnTo>
                  <a:lnTo>
                    <a:pt x="30" y="538"/>
                  </a:lnTo>
                  <a:lnTo>
                    <a:pt x="29" y="538"/>
                  </a:lnTo>
                  <a:lnTo>
                    <a:pt x="29" y="538"/>
                  </a:lnTo>
                  <a:lnTo>
                    <a:pt x="29" y="538"/>
                  </a:lnTo>
                  <a:lnTo>
                    <a:pt x="28" y="538"/>
                  </a:lnTo>
                  <a:lnTo>
                    <a:pt x="28" y="538"/>
                  </a:lnTo>
                  <a:lnTo>
                    <a:pt x="28" y="538"/>
                  </a:lnTo>
                  <a:lnTo>
                    <a:pt x="27" y="538"/>
                  </a:lnTo>
                  <a:lnTo>
                    <a:pt x="27" y="538"/>
                  </a:lnTo>
                  <a:lnTo>
                    <a:pt x="26" y="538"/>
                  </a:lnTo>
                  <a:lnTo>
                    <a:pt x="26" y="538"/>
                  </a:lnTo>
                  <a:lnTo>
                    <a:pt x="26" y="538"/>
                  </a:lnTo>
                  <a:lnTo>
                    <a:pt x="24" y="538"/>
                  </a:lnTo>
                  <a:lnTo>
                    <a:pt x="24" y="538"/>
                  </a:lnTo>
                  <a:lnTo>
                    <a:pt x="23" y="538"/>
                  </a:lnTo>
                  <a:lnTo>
                    <a:pt x="23" y="539"/>
                  </a:lnTo>
                  <a:lnTo>
                    <a:pt x="23" y="539"/>
                  </a:lnTo>
                  <a:lnTo>
                    <a:pt x="22" y="539"/>
                  </a:lnTo>
                  <a:lnTo>
                    <a:pt x="22" y="539"/>
                  </a:lnTo>
                  <a:lnTo>
                    <a:pt x="21" y="539"/>
                  </a:lnTo>
                  <a:lnTo>
                    <a:pt x="21" y="539"/>
                  </a:lnTo>
                  <a:lnTo>
                    <a:pt x="20" y="539"/>
                  </a:lnTo>
                  <a:lnTo>
                    <a:pt x="20" y="540"/>
                  </a:lnTo>
                  <a:lnTo>
                    <a:pt x="20" y="540"/>
                  </a:lnTo>
                  <a:lnTo>
                    <a:pt x="19" y="540"/>
                  </a:lnTo>
                  <a:lnTo>
                    <a:pt x="19" y="540"/>
                  </a:lnTo>
                  <a:lnTo>
                    <a:pt x="18" y="540"/>
                  </a:lnTo>
                  <a:lnTo>
                    <a:pt x="18" y="540"/>
                  </a:lnTo>
                  <a:lnTo>
                    <a:pt x="18" y="540"/>
                  </a:lnTo>
                  <a:lnTo>
                    <a:pt x="18" y="540"/>
                  </a:lnTo>
                  <a:lnTo>
                    <a:pt x="17" y="540"/>
                  </a:lnTo>
                  <a:lnTo>
                    <a:pt x="17" y="540"/>
                  </a:lnTo>
                  <a:lnTo>
                    <a:pt x="17" y="540"/>
                  </a:lnTo>
                  <a:lnTo>
                    <a:pt x="17" y="540"/>
                  </a:lnTo>
                  <a:lnTo>
                    <a:pt x="16" y="540"/>
                  </a:lnTo>
                  <a:lnTo>
                    <a:pt x="16" y="539"/>
                  </a:lnTo>
                  <a:lnTo>
                    <a:pt x="16" y="539"/>
                  </a:lnTo>
                  <a:lnTo>
                    <a:pt x="16" y="539"/>
                  </a:lnTo>
                  <a:lnTo>
                    <a:pt x="16" y="538"/>
                  </a:lnTo>
                  <a:lnTo>
                    <a:pt x="15" y="538"/>
                  </a:lnTo>
                  <a:lnTo>
                    <a:pt x="15" y="538"/>
                  </a:lnTo>
                  <a:lnTo>
                    <a:pt x="15" y="537"/>
                  </a:lnTo>
                  <a:lnTo>
                    <a:pt x="15" y="537"/>
                  </a:lnTo>
                  <a:lnTo>
                    <a:pt x="15" y="536"/>
                  </a:lnTo>
                  <a:lnTo>
                    <a:pt x="15" y="536"/>
                  </a:lnTo>
                  <a:lnTo>
                    <a:pt x="15" y="536"/>
                  </a:lnTo>
                  <a:lnTo>
                    <a:pt x="15" y="534"/>
                  </a:lnTo>
                  <a:lnTo>
                    <a:pt x="15" y="534"/>
                  </a:lnTo>
                  <a:lnTo>
                    <a:pt x="15" y="533"/>
                  </a:lnTo>
                  <a:lnTo>
                    <a:pt x="15" y="533"/>
                  </a:lnTo>
                  <a:lnTo>
                    <a:pt x="15" y="532"/>
                  </a:lnTo>
                  <a:lnTo>
                    <a:pt x="15" y="532"/>
                  </a:lnTo>
                  <a:lnTo>
                    <a:pt x="15" y="531"/>
                  </a:lnTo>
                  <a:lnTo>
                    <a:pt x="15" y="531"/>
                  </a:lnTo>
                  <a:lnTo>
                    <a:pt x="15" y="530"/>
                  </a:lnTo>
                  <a:lnTo>
                    <a:pt x="15" y="530"/>
                  </a:lnTo>
                  <a:lnTo>
                    <a:pt x="15" y="529"/>
                  </a:lnTo>
                  <a:lnTo>
                    <a:pt x="16" y="529"/>
                  </a:lnTo>
                  <a:lnTo>
                    <a:pt x="16" y="528"/>
                  </a:lnTo>
                  <a:lnTo>
                    <a:pt x="16" y="528"/>
                  </a:lnTo>
                  <a:lnTo>
                    <a:pt x="16" y="527"/>
                  </a:lnTo>
                  <a:lnTo>
                    <a:pt x="16" y="527"/>
                  </a:lnTo>
                  <a:lnTo>
                    <a:pt x="16" y="526"/>
                  </a:lnTo>
                  <a:lnTo>
                    <a:pt x="16" y="526"/>
                  </a:lnTo>
                  <a:lnTo>
                    <a:pt x="16" y="525"/>
                  </a:lnTo>
                  <a:lnTo>
                    <a:pt x="17" y="525"/>
                  </a:lnTo>
                  <a:lnTo>
                    <a:pt x="17" y="524"/>
                  </a:lnTo>
                  <a:lnTo>
                    <a:pt x="17" y="524"/>
                  </a:lnTo>
                  <a:lnTo>
                    <a:pt x="17" y="523"/>
                  </a:lnTo>
                  <a:lnTo>
                    <a:pt x="17" y="522"/>
                  </a:lnTo>
                  <a:lnTo>
                    <a:pt x="17" y="521"/>
                  </a:lnTo>
                  <a:lnTo>
                    <a:pt x="17" y="520"/>
                  </a:lnTo>
                  <a:lnTo>
                    <a:pt x="17" y="520"/>
                  </a:lnTo>
                  <a:lnTo>
                    <a:pt x="17" y="519"/>
                  </a:lnTo>
                  <a:lnTo>
                    <a:pt x="17" y="518"/>
                  </a:lnTo>
                  <a:lnTo>
                    <a:pt x="17" y="518"/>
                  </a:lnTo>
                  <a:lnTo>
                    <a:pt x="17" y="516"/>
                  </a:lnTo>
                  <a:lnTo>
                    <a:pt x="17" y="516"/>
                  </a:lnTo>
                  <a:lnTo>
                    <a:pt x="17" y="515"/>
                  </a:lnTo>
                  <a:lnTo>
                    <a:pt x="17" y="515"/>
                  </a:lnTo>
                  <a:lnTo>
                    <a:pt x="17" y="515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4" y="512"/>
                  </a:lnTo>
                  <a:lnTo>
                    <a:pt x="14" y="512"/>
                  </a:lnTo>
                  <a:lnTo>
                    <a:pt x="14" y="512"/>
                  </a:lnTo>
                  <a:lnTo>
                    <a:pt x="14" y="512"/>
                  </a:lnTo>
                  <a:lnTo>
                    <a:pt x="14" y="512"/>
                  </a:lnTo>
                  <a:lnTo>
                    <a:pt x="13" y="512"/>
                  </a:lnTo>
                  <a:lnTo>
                    <a:pt x="13" y="512"/>
                  </a:lnTo>
                  <a:lnTo>
                    <a:pt x="13" y="513"/>
                  </a:lnTo>
                  <a:lnTo>
                    <a:pt x="13" y="513"/>
                  </a:lnTo>
                  <a:lnTo>
                    <a:pt x="12" y="513"/>
                  </a:lnTo>
                  <a:lnTo>
                    <a:pt x="12" y="513"/>
                  </a:lnTo>
                  <a:lnTo>
                    <a:pt x="12" y="514"/>
                  </a:lnTo>
                  <a:lnTo>
                    <a:pt x="12" y="514"/>
                  </a:lnTo>
                  <a:lnTo>
                    <a:pt x="12" y="514"/>
                  </a:lnTo>
                  <a:lnTo>
                    <a:pt x="12" y="514"/>
                  </a:lnTo>
                  <a:lnTo>
                    <a:pt x="12" y="515"/>
                  </a:lnTo>
                  <a:lnTo>
                    <a:pt x="12" y="515"/>
                  </a:lnTo>
                  <a:lnTo>
                    <a:pt x="12" y="515"/>
                  </a:lnTo>
                  <a:lnTo>
                    <a:pt x="12" y="516"/>
                  </a:lnTo>
                  <a:lnTo>
                    <a:pt x="12" y="516"/>
                  </a:lnTo>
                  <a:lnTo>
                    <a:pt x="12" y="518"/>
                  </a:lnTo>
                  <a:lnTo>
                    <a:pt x="12" y="518"/>
                  </a:lnTo>
                  <a:lnTo>
                    <a:pt x="12" y="518"/>
                  </a:lnTo>
                  <a:lnTo>
                    <a:pt x="12" y="519"/>
                  </a:lnTo>
                  <a:lnTo>
                    <a:pt x="12" y="519"/>
                  </a:lnTo>
                  <a:lnTo>
                    <a:pt x="12" y="520"/>
                  </a:lnTo>
                  <a:lnTo>
                    <a:pt x="12" y="520"/>
                  </a:lnTo>
                  <a:lnTo>
                    <a:pt x="12" y="520"/>
                  </a:lnTo>
                  <a:lnTo>
                    <a:pt x="12" y="521"/>
                  </a:lnTo>
                  <a:lnTo>
                    <a:pt x="12" y="521"/>
                  </a:lnTo>
                  <a:lnTo>
                    <a:pt x="13" y="521"/>
                  </a:lnTo>
                  <a:lnTo>
                    <a:pt x="13" y="521"/>
                  </a:lnTo>
                  <a:lnTo>
                    <a:pt x="13" y="522"/>
                  </a:lnTo>
                  <a:lnTo>
                    <a:pt x="13" y="522"/>
                  </a:lnTo>
                  <a:lnTo>
                    <a:pt x="13" y="522"/>
                  </a:lnTo>
                  <a:lnTo>
                    <a:pt x="13" y="522"/>
                  </a:lnTo>
                  <a:lnTo>
                    <a:pt x="13" y="522"/>
                  </a:lnTo>
                  <a:lnTo>
                    <a:pt x="13" y="523"/>
                  </a:lnTo>
                  <a:lnTo>
                    <a:pt x="13" y="523"/>
                  </a:lnTo>
                  <a:lnTo>
                    <a:pt x="12" y="523"/>
                  </a:lnTo>
                  <a:lnTo>
                    <a:pt x="12" y="523"/>
                  </a:lnTo>
                  <a:lnTo>
                    <a:pt x="12" y="523"/>
                  </a:lnTo>
                  <a:lnTo>
                    <a:pt x="11" y="524"/>
                  </a:lnTo>
                  <a:lnTo>
                    <a:pt x="11" y="524"/>
                  </a:lnTo>
                  <a:lnTo>
                    <a:pt x="11" y="524"/>
                  </a:lnTo>
                  <a:lnTo>
                    <a:pt x="10" y="524"/>
                  </a:lnTo>
                  <a:lnTo>
                    <a:pt x="10" y="524"/>
                  </a:lnTo>
                  <a:lnTo>
                    <a:pt x="9" y="523"/>
                  </a:lnTo>
                  <a:lnTo>
                    <a:pt x="9" y="523"/>
                  </a:lnTo>
                  <a:lnTo>
                    <a:pt x="9" y="523"/>
                  </a:lnTo>
                  <a:lnTo>
                    <a:pt x="8" y="523"/>
                  </a:lnTo>
                  <a:lnTo>
                    <a:pt x="8" y="522"/>
                  </a:lnTo>
                  <a:lnTo>
                    <a:pt x="6" y="522"/>
                  </a:lnTo>
                  <a:lnTo>
                    <a:pt x="6" y="522"/>
                  </a:lnTo>
                  <a:lnTo>
                    <a:pt x="5" y="521"/>
                  </a:lnTo>
                  <a:lnTo>
                    <a:pt x="5" y="521"/>
                  </a:lnTo>
                  <a:lnTo>
                    <a:pt x="5" y="520"/>
                  </a:lnTo>
                  <a:lnTo>
                    <a:pt x="4" y="520"/>
                  </a:lnTo>
                  <a:lnTo>
                    <a:pt x="4" y="519"/>
                  </a:lnTo>
                  <a:lnTo>
                    <a:pt x="4" y="518"/>
                  </a:lnTo>
                  <a:lnTo>
                    <a:pt x="3" y="518"/>
                  </a:lnTo>
                  <a:lnTo>
                    <a:pt x="3" y="516"/>
                  </a:lnTo>
                  <a:lnTo>
                    <a:pt x="3" y="515"/>
                  </a:lnTo>
                  <a:lnTo>
                    <a:pt x="2" y="514"/>
                  </a:lnTo>
                  <a:lnTo>
                    <a:pt x="2" y="514"/>
                  </a:lnTo>
                  <a:lnTo>
                    <a:pt x="1" y="513"/>
                  </a:lnTo>
                  <a:lnTo>
                    <a:pt x="1" y="512"/>
                  </a:lnTo>
                  <a:lnTo>
                    <a:pt x="1" y="511"/>
                  </a:lnTo>
                  <a:lnTo>
                    <a:pt x="0" y="510"/>
                  </a:lnTo>
                  <a:lnTo>
                    <a:pt x="0" y="510"/>
                  </a:lnTo>
                  <a:lnTo>
                    <a:pt x="0" y="509"/>
                  </a:lnTo>
                  <a:lnTo>
                    <a:pt x="0" y="508"/>
                  </a:lnTo>
                  <a:lnTo>
                    <a:pt x="0" y="508"/>
                  </a:lnTo>
                  <a:lnTo>
                    <a:pt x="0" y="507"/>
                  </a:lnTo>
                  <a:lnTo>
                    <a:pt x="0" y="507"/>
                  </a:lnTo>
                  <a:lnTo>
                    <a:pt x="0" y="506"/>
                  </a:lnTo>
                  <a:lnTo>
                    <a:pt x="0" y="505"/>
                  </a:lnTo>
                  <a:lnTo>
                    <a:pt x="0" y="504"/>
                  </a:lnTo>
                  <a:lnTo>
                    <a:pt x="0" y="504"/>
                  </a:lnTo>
                  <a:lnTo>
                    <a:pt x="0" y="503"/>
                  </a:lnTo>
                  <a:lnTo>
                    <a:pt x="1" y="502"/>
                  </a:lnTo>
                  <a:lnTo>
                    <a:pt x="1" y="501"/>
                  </a:lnTo>
                  <a:lnTo>
                    <a:pt x="1" y="500"/>
                  </a:lnTo>
                  <a:lnTo>
                    <a:pt x="1" y="498"/>
                  </a:lnTo>
                  <a:lnTo>
                    <a:pt x="1" y="497"/>
                  </a:lnTo>
                  <a:lnTo>
                    <a:pt x="1" y="496"/>
                  </a:lnTo>
                  <a:lnTo>
                    <a:pt x="1" y="496"/>
                  </a:lnTo>
                  <a:lnTo>
                    <a:pt x="1" y="495"/>
                  </a:lnTo>
                  <a:lnTo>
                    <a:pt x="1" y="494"/>
                  </a:lnTo>
                  <a:lnTo>
                    <a:pt x="2" y="494"/>
                  </a:lnTo>
                  <a:lnTo>
                    <a:pt x="2" y="493"/>
                  </a:lnTo>
                  <a:lnTo>
                    <a:pt x="2" y="492"/>
                  </a:lnTo>
                  <a:lnTo>
                    <a:pt x="3" y="492"/>
                  </a:lnTo>
                  <a:lnTo>
                    <a:pt x="3" y="491"/>
                  </a:lnTo>
                  <a:lnTo>
                    <a:pt x="4" y="490"/>
                  </a:lnTo>
                  <a:lnTo>
                    <a:pt x="4" y="490"/>
                  </a:lnTo>
                  <a:lnTo>
                    <a:pt x="5" y="489"/>
                  </a:lnTo>
                  <a:lnTo>
                    <a:pt x="5" y="489"/>
                  </a:lnTo>
                  <a:lnTo>
                    <a:pt x="6" y="488"/>
                  </a:lnTo>
                  <a:lnTo>
                    <a:pt x="6" y="487"/>
                  </a:lnTo>
                  <a:lnTo>
                    <a:pt x="8" y="487"/>
                  </a:lnTo>
                  <a:lnTo>
                    <a:pt x="8" y="486"/>
                  </a:lnTo>
                  <a:lnTo>
                    <a:pt x="9" y="485"/>
                  </a:lnTo>
                  <a:lnTo>
                    <a:pt x="9" y="484"/>
                  </a:lnTo>
                  <a:lnTo>
                    <a:pt x="9" y="484"/>
                  </a:lnTo>
                  <a:lnTo>
                    <a:pt x="9" y="483"/>
                  </a:lnTo>
                  <a:lnTo>
                    <a:pt x="8" y="483"/>
                  </a:lnTo>
                  <a:lnTo>
                    <a:pt x="8" y="482"/>
                  </a:lnTo>
                  <a:lnTo>
                    <a:pt x="8" y="482"/>
                  </a:lnTo>
                  <a:lnTo>
                    <a:pt x="8" y="480"/>
                  </a:lnTo>
                  <a:lnTo>
                    <a:pt x="6" y="480"/>
                  </a:lnTo>
                  <a:lnTo>
                    <a:pt x="6" y="479"/>
                  </a:lnTo>
                  <a:lnTo>
                    <a:pt x="6" y="479"/>
                  </a:lnTo>
                  <a:lnTo>
                    <a:pt x="5" y="478"/>
                  </a:lnTo>
                  <a:lnTo>
                    <a:pt x="5" y="477"/>
                  </a:lnTo>
                  <a:lnTo>
                    <a:pt x="4" y="477"/>
                  </a:lnTo>
                  <a:lnTo>
                    <a:pt x="4" y="476"/>
                  </a:lnTo>
                  <a:lnTo>
                    <a:pt x="3" y="476"/>
                  </a:lnTo>
                  <a:lnTo>
                    <a:pt x="3" y="475"/>
                  </a:lnTo>
                  <a:lnTo>
                    <a:pt x="3" y="475"/>
                  </a:lnTo>
                  <a:lnTo>
                    <a:pt x="2" y="474"/>
                  </a:lnTo>
                  <a:lnTo>
                    <a:pt x="2" y="473"/>
                  </a:lnTo>
                  <a:lnTo>
                    <a:pt x="2" y="473"/>
                  </a:lnTo>
                  <a:lnTo>
                    <a:pt x="2" y="472"/>
                  </a:lnTo>
                  <a:lnTo>
                    <a:pt x="2" y="472"/>
                  </a:lnTo>
                  <a:lnTo>
                    <a:pt x="2" y="471"/>
                  </a:lnTo>
                  <a:lnTo>
                    <a:pt x="2" y="471"/>
                  </a:lnTo>
                  <a:lnTo>
                    <a:pt x="2" y="470"/>
                  </a:lnTo>
                  <a:lnTo>
                    <a:pt x="2" y="469"/>
                  </a:lnTo>
                  <a:lnTo>
                    <a:pt x="3" y="469"/>
                  </a:lnTo>
                  <a:lnTo>
                    <a:pt x="3" y="468"/>
                  </a:lnTo>
                  <a:lnTo>
                    <a:pt x="3" y="468"/>
                  </a:lnTo>
                  <a:lnTo>
                    <a:pt x="4" y="467"/>
                  </a:lnTo>
                  <a:lnTo>
                    <a:pt x="4" y="467"/>
                  </a:lnTo>
                  <a:lnTo>
                    <a:pt x="5" y="466"/>
                  </a:lnTo>
                  <a:lnTo>
                    <a:pt x="5" y="466"/>
                  </a:lnTo>
                  <a:lnTo>
                    <a:pt x="6" y="465"/>
                  </a:lnTo>
                  <a:lnTo>
                    <a:pt x="6" y="465"/>
                  </a:lnTo>
                  <a:lnTo>
                    <a:pt x="8" y="464"/>
                  </a:lnTo>
                  <a:lnTo>
                    <a:pt x="9" y="464"/>
                  </a:lnTo>
                  <a:lnTo>
                    <a:pt x="9" y="462"/>
                  </a:lnTo>
                  <a:lnTo>
                    <a:pt x="10" y="462"/>
                  </a:lnTo>
                  <a:lnTo>
                    <a:pt x="10" y="462"/>
                  </a:lnTo>
                  <a:lnTo>
                    <a:pt x="11" y="461"/>
                  </a:lnTo>
                  <a:lnTo>
                    <a:pt x="11" y="461"/>
                  </a:lnTo>
                  <a:lnTo>
                    <a:pt x="12" y="460"/>
                  </a:lnTo>
                  <a:lnTo>
                    <a:pt x="12" y="460"/>
                  </a:lnTo>
                  <a:lnTo>
                    <a:pt x="13" y="460"/>
                  </a:lnTo>
                  <a:lnTo>
                    <a:pt x="13" y="459"/>
                  </a:lnTo>
                  <a:lnTo>
                    <a:pt x="14" y="459"/>
                  </a:lnTo>
                  <a:lnTo>
                    <a:pt x="14" y="459"/>
                  </a:lnTo>
                  <a:lnTo>
                    <a:pt x="14" y="458"/>
                  </a:lnTo>
                  <a:lnTo>
                    <a:pt x="15" y="458"/>
                  </a:lnTo>
                  <a:lnTo>
                    <a:pt x="15" y="458"/>
                  </a:lnTo>
                  <a:lnTo>
                    <a:pt x="16" y="457"/>
                  </a:lnTo>
                  <a:lnTo>
                    <a:pt x="16" y="457"/>
                  </a:lnTo>
                  <a:lnTo>
                    <a:pt x="16" y="457"/>
                  </a:lnTo>
                  <a:lnTo>
                    <a:pt x="16" y="456"/>
                  </a:lnTo>
                  <a:lnTo>
                    <a:pt x="17" y="456"/>
                  </a:lnTo>
                  <a:lnTo>
                    <a:pt x="17" y="455"/>
                  </a:lnTo>
                  <a:lnTo>
                    <a:pt x="17" y="455"/>
                  </a:lnTo>
                  <a:lnTo>
                    <a:pt x="17" y="454"/>
                  </a:lnTo>
                  <a:lnTo>
                    <a:pt x="17" y="454"/>
                  </a:lnTo>
                  <a:lnTo>
                    <a:pt x="17" y="453"/>
                  </a:lnTo>
                  <a:lnTo>
                    <a:pt x="18" y="453"/>
                  </a:lnTo>
                  <a:lnTo>
                    <a:pt x="18" y="453"/>
                  </a:lnTo>
                  <a:lnTo>
                    <a:pt x="18" y="452"/>
                  </a:lnTo>
                  <a:lnTo>
                    <a:pt x="18" y="452"/>
                  </a:lnTo>
                  <a:lnTo>
                    <a:pt x="18" y="452"/>
                  </a:lnTo>
                  <a:lnTo>
                    <a:pt x="18" y="451"/>
                  </a:lnTo>
                  <a:lnTo>
                    <a:pt x="18" y="451"/>
                  </a:lnTo>
                  <a:lnTo>
                    <a:pt x="18" y="450"/>
                  </a:lnTo>
                  <a:lnTo>
                    <a:pt x="18" y="449"/>
                  </a:lnTo>
                  <a:lnTo>
                    <a:pt x="18" y="448"/>
                  </a:lnTo>
                  <a:lnTo>
                    <a:pt x="17" y="447"/>
                  </a:lnTo>
                  <a:lnTo>
                    <a:pt x="17" y="446"/>
                  </a:lnTo>
                  <a:lnTo>
                    <a:pt x="17" y="444"/>
                  </a:lnTo>
                  <a:lnTo>
                    <a:pt x="17" y="443"/>
                  </a:lnTo>
                  <a:lnTo>
                    <a:pt x="17" y="442"/>
                  </a:lnTo>
                  <a:lnTo>
                    <a:pt x="17" y="441"/>
                  </a:lnTo>
                  <a:lnTo>
                    <a:pt x="17" y="440"/>
                  </a:lnTo>
                  <a:lnTo>
                    <a:pt x="17" y="439"/>
                  </a:lnTo>
                  <a:lnTo>
                    <a:pt x="17" y="438"/>
                  </a:lnTo>
                  <a:lnTo>
                    <a:pt x="17" y="437"/>
                  </a:lnTo>
                  <a:lnTo>
                    <a:pt x="17" y="437"/>
                  </a:lnTo>
                  <a:lnTo>
                    <a:pt x="17" y="436"/>
                  </a:lnTo>
                  <a:lnTo>
                    <a:pt x="17" y="436"/>
                  </a:lnTo>
                  <a:lnTo>
                    <a:pt x="17" y="436"/>
                  </a:lnTo>
                  <a:lnTo>
                    <a:pt x="17" y="435"/>
                  </a:lnTo>
                  <a:lnTo>
                    <a:pt x="17" y="435"/>
                  </a:lnTo>
                  <a:lnTo>
                    <a:pt x="17" y="435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3"/>
                  </a:lnTo>
                  <a:lnTo>
                    <a:pt x="18" y="433"/>
                  </a:lnTo>
                  <a:lnTo>
                    <a:pt x="18" y="433"/>
                  </a:lnTo>
                  <a:lnTo>
                    <a:pt x="18" y="433"/>
                  </a:lnTo>
                  <a:lnTo>
                    <a:pt x="19" y="433"/>
                  </a:lnTo>
                  <a:lnTo>
                    <a:pt x="19" y="433"/>
                  </a:lnTo>
                  <a:lnTo>
                    <a:pt x="20" y="433"/>
                  </a:lnTo>
                  <a:lnTo>
                    <a:pt x="20" y="433"/>
                  </a:lnTo>
                  <a:lnTo>
                    <a:pt x="21" y="433"/>
                  </a:lnTo>
                  <a:lnTo>
                    <a:pt x="22" y="433"/>
                  </a:lnTo>
                  <a:lnTo>
                    <a:pt x="23" y="433"/>
                  </a:lnTo>
                  <a:lnTo>
                    <a:pt x="24" y="433"/>
                  </a:lnTo>
                  <a:lnTo>
                    <a:pt x="26" y="433"/>
                  </a:lnTo>
                  <a:lnTo>
                    <a:pt x="27" y="433"/>
                  </a:lnTo>
                  <a:lnTo>
                    <a:pt x="27" y="432"/>
                  </a:lnTo>
                  <a:lnTo>
                    <a:pt x="28" y="432"/>
                  </a:lnTo>
                  <a:lnTo>
                    <a:pt x="29" y="432"/>
                  </a:lnTo>
                  <a:lnTo>
                    <a:pt x="30" y="432"/>
                  </a:lnTo>
                  <a:lnTo>
                    <a:pt x="30" y="432"/>
                  </a:lnTo>
                  <a:lnTo>
                    <a:pt x="31" y="432"/>
                  </a:lnTo>
                  <a:lnTo>
                    <a:pt x="31" y="432"/>
                  </a:lnTo>
                  <a:lnTo>
                    <a:pt x="32" y="432"/>
                  </a:lnTo>
                  <a:lnTo>
                    <a:pt x="32" y="432"/>
                  </a:lnTo>
                  <a:lnTo>
                    <a:pt x="33" y="432"/>
                  </a:lnTo>
                  <a:lnTo>
                    <a:pt x="34" y="432"/>
                  </a:lnTo>
                  <a:lnTo>
                    <a:pt x="34" y="432"/>
                  </a:lnTo>
                  <a:lnTo>
                    <a:pt x="35" y="432"/>
                  </a:lnTo>
                  <a:lnTo>
                    <a:pt x="36" y="432"/>
                  </a:lnTo>
                  <a:lnTo>
                    <a:pt x="37" y="432"/>
                  </a:lnTo>
                  <a:lnTo>
                    <a:pt x="37" y="433"/>
                  </a:lnTo>
                  <a:lnTo>
                    <a:pt x="38" y="433"/>
                  </a:lnTo>
                  <a:lnTo>
                    <a:pt x="39" y="433"/>
                  </a:lnTo>
                  <a:lnTo>
                    <a:pt x="40" y="433"/>
                  </a:lnTo>
                  <a:lnTo>
                    <a:pt x="40" y="433"/>
                  </a:lnTo>
                  <a:lnTo>
                    <a:pt x="41" y="434"/>
                  </a:lnTo>
                  <a:lnTo>
                    <a:pt x="42" y="434"/>
                  </a:lnTo>
                  <a:lnTo>
                    <a:pt x="42" y="434"/>
                  </a:lnTo>
                  <a:lnTo>
                    <a:pt x="44" y="434"/>
                  </a:lnTo>
                  <a:lnTo>
                    <a:pt x="45" y="435"/>
                  </a:lnTo>
                  <a:lnTo>
                    <a:pt x="45" y="435"/>
                  </a:lnTo>
                  <a:lnTo>
                    <a:pt x="46" y="435"/>
                  </a:lnTo>
                  <a:lnTo>
                    <a:pt x="46" y="435"/>
                  </a:lnTo>
                  <a:lnTo>
                    <a:pt x="46" y="436"/>
                  </a:lnTo>
                  <a:lnTo>
                    <a:pt x="47" y="436"/>
                  </a:lnTo>
                  <a:lnTo>
                    <a:pt x="47" y="436"/>
                  </a:lnTo>
                  <a:lnTo>
                    <a:pt x="48" y="436"/>
                  </a:lnTo>
                  <a:lnTo>
                    <a:pt x="48" y="436"/>
                  </a:lnTo>
                  <a:lnTo>
                    <a:pt x="48" y="436"/>
                  </a:lnTo>
                  <a:lnTo>
                    <a:pt x="48" y="436"/>
                  </a:lnTo>
                  <a:lnTo>
                    <a:pt x="49" y="436"/>
                  </a:lnTo>
                  <a:lnTo>
                    <a:pt x="49" y="436"/>
                  </a:lnTo>
                  <a:lnTo>
                    <a:pt x="49" y="436"/>
                  </a:lnTo>
                  <a:lnTo>
                    <a:pt x="49" y="436"/>
                  </a:lnTo>
                  <a:lnTo>
                    <a:pt x="49" y="436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8" y="434"/>
                  </a:lnTo>
                  <a:lnTo>
                    <a:pt x="48" y="434"/>
                  </a:lnTo>
                  <a:lnTo>
                    <a:pt x="48" y="434"/>
                  </a:lnTo>
                  <a:lnTo>
                    <a:pt x="48" y="434"/>
                  </a:lnTo>
                  <a:lnTo>
                    <a:pt x="47" y="434"/>
                  </a:lnTo>
                  <a:lnTo>
                    <a:pt x="47" y="434"/>
                  </a:lnTo>
                  <a:lnTo>
                    <a:pt x="47" y="433"/>
                  </a:lnTo>
                  <a:lnTo>
                    <a:pt x="46" y="433"/>
                  </a:lnTo>
                  <a:lnTo>
                    <a:pt x="46" y="433"/>
                  </a:lnTo>
                  <a:lnTo>
                    <a:pt x="45" y="433"/>
                  </a:lnTo>
                  <a:lnTo>
                    <a:pt x="45" y="433"/>
                  </a:lnTo>
                  <a:lnTo>
                    <a:pt x="44" y="433"/>
                  </a:lnTo>
                  <a:lnTo>
                    <a:pt x="44" y="432"/>
                  </a:lnTo>
                  <a:lnTo>
                    <a:pt x="42" y="432"/>
                  </a:lnTo>
                  <a:lnTo>
                    <a:pt x="42" y="432"/>
                  </a:lnTo>
                  <a:lnTo>
                    <a:pt x="41" y="432"/>
                  </a:lnTo>
                  <a:lnTo>
                    <a:pt x="41" y="432"/>
                  </a:lnTo>
                  <a:lnTo>
                    <a:pt x="40" y="431"/>
                  </a:lnTo>
                  <a:lnTo>
                    <a:pt x="40" y="431"/>
                  </a:lnTo>
                  <a:lnTo>
                    <a:pt x="40" y="431"/>
                  </a:lnTo>
                  <a:lnTo>
                    <a:pt x="39" y="430"/>
                  </a:lnTo>
                  <a:lnTo>
                    <a:pt x="39" y="430"/>
                  </a:lnTo>
                  <a:lnTo>
                    <a:pt x="39" y="429"/>
                  </a:lnTo>
                  <a:lnTo>
                    <a:pt x="39" y="429"/>
                  </a:lnTo>
                  <a:lnTo>
                    <a:pt x="39" y="428"/>
                  </a:lnTo>
                  <a:lnTo>
                    <a:pt x="39" y="428"/>
                  </a:lnTo>
                  <a:lnTo>
                    <a:pt x="39" y="426"/>
                  </a:lnTo>
                  <a:lnTo>
                    <a:pt x="39" y="426"/>
                  </a:lnTo>
                  <a:lnTo>
                    <a:pt x="39" y="425"/>
                  </a:lnTo>
                  <a:lnTo>
                    <a:pt x="39" y="425"/>
                  </a:lnTo>
                  <a:lnTo>
                    <a:pt x="39" y="424"/>
                  </a:lnTo>
                  <a:lnTo>
                    <a:pt x="40" y="424"/>
                  </a:lnTo>
                  <a:lnTo>
                    <a:pt x="40" y="424"/>
                  </a:lnTo>
                  <a:lnTo>
                    <a:pt x="40" y="423"/>
                  </a:lnTo>
                  <a:lnTo>
                    <a:pt x="40" y="423"/>
                  </a:lnTo>
                  <a:lnTo>
                    <a:pt x="41" y="423"/>
                  </a:lnTo>
                  <a:lnTo>
                    <a:pt x="41" y="422"/>
                  </a:lnTo>
                  <a:lnTo>
                    <a:pt x="42" y="422"/>
                  </a:lnTo>
                  <a:lnTo>
                    <a:pt x="42" y="422"/>
                  </a:lnTo>
                  <a:lnTo>
                    <a:pt x="44" y="421"/>
                  </a:lnTo>
                  <a:lnTo>
                    <a:pt x="44" y="421"/>
                  </a:lnTo>
                  <a:lnTo>
                    <a:pt x="45" y="421"/>
                  </a:lnTo>
                  <a:lnTo>
                    <a:pt x="45" y="420"/>
                  </a:lnTo>
                  <a:lnTo>
                    <a:pt x="45" y="420"/>
                  </a:lnTo>
                  <a:lnTo>
                    <a:pt x="46" y="419"/>
                  </a:lnTo>
                  <a:lnTo>
                    <a:pt x="46" y="419"/>
                  </a:lnTo>
                  <a:lnTo>
                    <a:pt x="46" y="419"/>
                  </a:lnTo>
                  <a:lnTo>
                    <a:pt x="47" y="418"/>
                  </a:lnTo>
                  <a:lnTo>
                    <a:pt x="47" y="418"/>
                  </a:lnTo>
                  <a:lnTo>
                    <a:pt x="47" y="417"/>
                  </a:lnTo>
                  <a:lnTo>
                    <a:pt x="47" y="417"/>
                  </a:lnTo>
                  <a:lnTo>
                    <a:pt x="48" y="417"/>
                  </a:lnTo>
                  <a:lnTo>
                    <a:pt x="48" y="416"/>
                  </a:lnTo>
                  <a:lnTo>
                    <a:pt x="48" y="416"/>
                  </a:lnTo>
                  <a:lnTo>
                    <a:pt x="48" y="416"/>
                  </a:lnTo>
                  <a:lnTo>
                    <a:pt x="48" y="415"/>
                  </a:lnTo>
                  <a:lnTo>
                    <a:pt x="48" y="415"/>
                  </a:lnTo>
                  <a:lnTo>
                    <a:pt x="48" y="415"/>
                  </a:lnTo>
                  <a:lnTo>
                    <a:pt x="48" y="414"/>
                  </a:lnTo>
                  <a:lnTo>
                    <a:pt x="48" y="414"/>
                  </a:lnTo>
                  <a:lnTo>
                    <a:pt x="48" y="414"/>
                  </a:lnTo>
                  <a:lnTo>
                    <a:pt x="48" y="413"/>
                  </a:lnTo>
                  <a:lnTo>
                    <a:pt x="47" y="413"/>
                  </a:lnTo>
                  <a:lnTo>
                    <a:pt x="47" y="413"/>
                  </a:lnTo>
                  <a:lnTo>
                    <a:pt x="47" y="412"/>
                  </a:lnTo>
                  <a:lnTo>
                    <a:pt x="47" y="412"/>
                  </a:lnTo>
                  <a:lnTo>
                    <a:pt x="46" y="412"/>
                  </a:lnTo>
                  <a:lnTo>
                    <a:pt x="46" y="411"/>
                  </a:lnTo>
                  <a:lnTo>
                    <a:pt x="46" y="411"/>
                  </a:lnTo>
                  <a:lnTo>
                    <a:pt x="45" y="411"/>
                  </a:lnTo>
                  <a:lnTo>
                    <a:pt x="45" y="411"/>
                  </a:lnTo>
                  <a:lnTo>
                    <a:pt x="44" y="411"/>
                  </a:lnTo>
                  <a:lnTo>
                    <a:pt x="44" y="411"/>
                  </a:lnTo>
                  <a:lnTo>
                    <a:pt x="44" y="411"/>
                  </a:lnTo>
                  <a:lnTo>
                    <a:pt x="42" y="411"/>
                  </a:lnTo>
                  <a:lnTo>
                    <a:pt x="41" y="411"/>
                  </a:lnTo>
                  <a:lnTo>
                    <a:pt x="41" y="412"/>
                  </a:lnTo>
                  <a:lnTo>
                    <a:pt x="40" y="412"/>
                  </a:lnTo>
                  <a:lnTo>
                    <a:pt x="40" y="412"/>
                  </a:lnTo>
                  <a:lnTo>
                    <a:pt x="39" y="413"/>
                  </a:lnTo>
                  <a:lnTo>
                    <a:pt x="39" y="413"/>
                  </a:lnTo>
                  <a:lnTo>
                    <a:pt x="38" y="413"/>
                  </a:lnTo>
                  <a:lnTo>
                    <a:pt x="38" y="414"/>
                  </a:lnTo>
                  <a:lnTo>
                    <a:pt x="37" y="414"/>
                  </a:lnTo>
                  <a:lnTo>
                    <a:pt x="36" y="414"/>
                  </a:lnTo>
                  <a:lnTo>
                    <a:pt x="36" y="415"/>
                  </a:lnTo>
                  <a:lnTo>
                    <a:pt x="35" y="415"/>
                  </a:lnTo>
                  <a:lnTo>
                    <a:pt x="35" y="415"/>
                  </a:lnTo>
                  <a:lnTo>
                    <a:pt x="34" y="415"/>
                  </a:lnTo>
                  <a:lnTo>
                    <a:pt x="34" y="415"/>
                  </a:lnTo>
                  <a:lnTo>
                    <a:pt x="33" y="415"/>
                  </a:lnTo>
                  <a:lnTo>
                    <a:pt x="32" y="415"/>
                  </a:lnTo>
                  <a:lnTo>
                    <a:pt x="31" y="415"/>
                  </a:lnTo>
                  <a:lnTo>
                    <a:pt x="31" y="416"/>
                  </a:lnTo>
                  <a:lnTo>
                    <a:pt x="30" y="416"/>
                  </a:lnTo>
                  <a:lnTo>
                    <a:pt x="29" y="416"/>
                  </a:lnTo>
                  <a:lnTo>
                    <a:pt x="28" y="416"/>
                  </a:lnTo>
                  <a:lnTo>
                    <a:pt x="28" y="416"/>
                  </a:lnTo>
                  <a:lnTo>
                    <a:pt x="27" y="416"/>
                  </a:lnTo>
                  <a:lnTo>
                    <a:pt x="26" y="416"/>
                  </a:lnTo>
                  <a:lnTo>
                    <a:pt x="26" y="416"/>
                  </a:lnTo>
                  <a:lnTo>
                    <a:pt x="24" y="417"/>
                  </a:lnTo>
                  <a:lnTo>
                    <a:pt x="24" y="417"/>
                  </a:lnTo>
                  <a:lnTo>
                    <a:pt x="23" y="417"/>
                  </a:lnTo>
                  <a:lnTo>
                    <a:pt x="23" y="417"/>
                  </a:lnTo>
                  <a:lnTo>
                    <a:pt x="23" y="416"/>
                  </a:lnTo>
                  <a:lnTo>
                    <a:pt x="23" y="416"/>
                  </a:lnTo>
                  <a:lnTo>
                    <a:pt x="23" y="416"/>
                  </a:lnTo>
                  <a:lnTo>
                    <a:pt x="22" y="416"/>
                  </a:lnTo>
                  <a:lnTo>
                    <a:pt x="22" y="416"/>
                  </a:lnTo>
                  <a:lnTo>
                    <a:pt x="22" y="415"/>
                  </a:lnTo>
                  <a:lnTo>
                    <a:pt x="22" y="415"/>
                  </a:lnTo>
                  <a:lnTo>
                    <a:pt x="22" y="414"/>
                  </a:lnTo>
                  <a:lnTo>
                    <a:pt x="22" y="414"/>
                  </a:lnTo>
                  <a:lnTo>
                    <a:pt x="22" y="413"/>
                  </a:lnTo>
                  <a:lnTo>
                    <a:pt x="22" y="413"/>
                  </a:lnTo>
                  <a:lnTo>
                    <a:pt x="22" y="412"/>
                  </a:lnTo>
                  <a:lnTo>
                    <a:pt x="22" y="411"/>
                  </a:lnTo>
                  <a:lnTo>
                    <a:pt x="22" y="410"/>
                  </a:lnTo>
                  <a:lnTo>
                    <a:pt x="22" y="410"/>
                  </a:lnTo>
                  <a:lnTo>
                    <a:pt x="22" y="408"/>
                  </a:lnTo>
                  <a:lnTo>
                    <a:pt x="22" y="407"/>
                  </a:lnTo>
                  <a:lnTo>
                    <a:pt x="22" y="407"/>
                  </a:lnTo>
                  <a:lnTo>
                    <a:pt x="22" y="406"/>
                  </a:lnTo>
                  <a:lnTo>
                    <a:pt x="22" y="405"/>
                  </a:lnTo>
                  <a:lnTo>
                    <a:pt x="22" y="405"/>
                  </a:lnTo>
                  <a:lnTo>
                    <a:pt x="22" y="404"/>
                  </a:lnTo>
                  <a:lnTo>
                    <a:pt x="22" y="404"/>
                  </a:lnTo>
                  <a:lnTo>
                    <a:pt x="22" y="403"/>
                  </a:lnTo>
                  <a:lnTo>
                    <a:pt x="22" y="403"/>
                  </a:lnTo>
                  <a:lnTo>
                    <a:pt x="22" y="402"/>
                  </a:lnTo>
                  <a:lnTo>
                    <a:pt x="22" y="402"/>
                  </a:lnTo>
                  <a:lnTo>
                    <a:pt x="22" y="401"/>
                  </a:lnTo>
                  <a:lnTo>
                    <a:pt x="22" y="400"/>
                  </a:lnTo>
                  <a:lnTo>
                    <a:pt x="22" y="400"/>
                  </a:lnTo>
                  <a:lnTo>
                    <a:pt x="21" y="399"/>
                  </a:lnTo>
                  <a:lnTo>
                    <a:pt x="21" y="399"/>
                  </a:lnTo>
                  <a:lnTo>
                    <a:pt x="21" y="398"/>
                  </a:lnTo>
                  <a:lnTo>
                    <a:pt x="21" y="398"/>
                  </a:lnTo>
                  <a:lnTo>
                    <a:pt x="21" y="397"/>
                  </a:lnTo>
                  <a:lnTo>
                    <a:pt x="21" y="397"/>
                  </a:lnTo>
                  <a:lnTo>
                    <a:pt x="21" y="397"/>
                  </a:lnTo>
                  <a:lnTo>
                    <a:pt x="20" y="397"/>
                  </a:lnTo>
                  <a:lnTo>
                    <a:pt x="20" y="396"/>
                  </a:lnTo>
                  <a:lnTo>
                    <a:pt x="20" y="396"/>
                  </a:lnTo>
                  <a:lnTo>
                    <a:pt x="20" y="396"/>
                  </a:lnTo>
                  <a:lnTo>
                    <a:pt x="20" y="396"/>
                  </a:lnTo>
                  <a:lnTo>
                    <a:pt x="19" y="396"/>
                  </a:lnTo>
                  <a:lnTo>
                    <a:pt x="19" y="395"/>
                  </a:lnTo>
                  <a:lnTo>
                    <a:pt x="19" y="395"/>
                  </a:lnTo>
                  <a:lnTo>
                    <a:pt x="18" y="395"/>
                  </a:lnTo>
                  <a:lnTo>
                    <a:pt x="18" y="395"/>
                  </a:lnTo>
                  <a:lnTo>
                    <a:pt x="18" y="395"/>
                  </a:lnTo>
                  <a:lnTo>
                    <a:pt x="17" y="395"/>
                  </a:lnTo>
                  <a:lnTo>
                    <a:pt x="17" y="395"/>
                  </a:lnTo>
                  <a:lnTo>
                    <a:pt x="16" y="395"/>
                  </a:lnTo>
                  <a:lnTo>
                    <a:pt x="16" y="395"/>
                  </a:lnTo>
                  <a:lnTo>
                    <a:pt x="15" y="395"/>
                  </a:lnTo>
                  <a:lnTo>
                    <a:pt x="15" y="395"/>
                  </a:lnTo>
                  <a:lnTo>
                    <a:pt x="14" y="396"/>
                  </a:lnTo>
                  <a:lnTo>
                    <a:pt x="14" y="396"/>
                  </a:lnTo>
                  <a:lnTo>
                    <a:pt x="14" y="385"/>
                  </a:lnTo>
                  <a:lnTo>
                    <a:pt x="17" y="380"/>
                  </a:lnTo>
                  <a:lnTo>
                    <a:pt x="17" y="380"/>
                  </a:lnTo>
                  <a:lnTo>
                    <a:pt x="19" y="380"/>
                  </a:lnTo>
                  <a:lnTo>
                    <a:pt x="22" y="383"/>
                  </a:lnTo>
                  <a:lnTo>
                    <a:pt x="24" y="384"/>
                  </a:lnTo>
                  <a:lnTo>
                    <a:pt x="36" y="381"/>
                  </a:lnTo>
                  <a:lnTo>
                    <a:pt x="38" y="380"/>
                  </a:lnTo>
                  <a:lnTo>
                    <a:pt x="42" y="370"/>
                  </a:lnTo>
                  <a:lnTo>
                    <a:pt x="44" y="358"/>
                  </a:lnTo>
                  <a:lnTo>
                    <a:pt x="45" y="353"/>
                  </a:lnTo>
                  <a:lnTo>
                    <a:pt x="47" y="349"/>
                  </a:lnTo>
                  <a:lnTo>
                    <a:pt x="51" y="347"/>
                  </a:lnTo>
                  <a:lnTo>
                    <a:pt x="54" y="346"/>
                  </a:lnTo>
                  <a:lnTo>
                    <a:pt x="58" y="347"/>
                  </a:lnTo>
                  <a:lnTo>
                    <a:pt x="64" y="347"/>
                  </a:lnTo>
                  <a:lnTo>
                    <a:pt x="67" y="346"/>
                  </a:lnTo>
                  <a:lnTo>
                    <a:pt x="72" y="343"/>
                  </a:lnTo>
                  <a:lnTo>
                    <a:pt x="76" y="342"/>
                  </a:lnTo>
                  <a:lnTo>
                    <a:pt x="104" y="341"/>
                  </a:lnTo>
                  <a:lnTo>
                    <a:pt x="109" y="342"/>
                  </a:lnTo>
                  <a:lnTo>
                    <a:pt x="111" y="341"/>
                  </a:lnTo>
                  <a:lnTo>
                    <a:pt x="116" y="337"/>
                  </a:lnTo>
                  <a:lnTo>
                    <a:pt x="117" y="336"/>
                  </a:lnTo>
                  <a:lnTo>
                    <a:pt x="116" y="335"/>
                  </a:lnTo>
                  <a:lnTo>
                    <a:pt x="112" y="328"/>
                  </a:lnTo>
                  <a:lnTo>
                    <a:pt x="110" y="322"/>
                  </a:lnTo>
                  <a:lnTo>
                    <a:pt x="110" y="309"/>
                  </a:lnTo>
                  <a:lnTo>
                    <a:pt x="109" y="306"/>
                  </a:lnTo>
                  <a:lnTo>
                    <a:pt x="107" y="299"/>
                  </a:lnTo>
                  <a:lnTo>
                    <a:pt x="107" y="296"/>
                  </a:lnTo>
                  <a:lnTo>
                    <a:pt x="108" y="295"/>
                  </a:lnTo>
                  <a:lnTo>
                    <a:pt x="109" y="295"/>
                  </a:lnTo>
                  <a:lnTo>
                    <a:pt x="112" y="296"/>
                  </a:lnTo>
                  <a:lnTo>
                    <a:pt x="114" y="296"/>
                  </a:lnTo>
                  <a:lnTo>
                    <a:pt x="119" y="293"/>
                  </a:lnTo>
                  <a:lnTo>
                    <a:pt x="121" y="293"/>
                  </a:lnTo>
                  <a:lnTo>
                    <a:pt x="130" y="299"/>
                  </a:lnTo>
                  <a:lnTo>
                    <a:pt x="132" y="300"/>
                  </a:lnTo>
                  <a:lnTo>
                    <a:pt x="135" y="300"/>
                  </a:lnTo>
                  <a:lnTo>
                    <a:pt x="137" y="299"/>
                  </a:lnTo>
                  <a:lnTo>
                    <a:pt x="139" y="293"/>
                  </a:lnTo>
                  <a:lnTo>
                    <a:pt x="140" y="292"/>
                  </a:lnTo>
                  <a:lnTo>
                    <a:pt x="141" y="292"/>
                  </a:lnTo>
                  <a:lnTo>
                    <a:pt x="145" y="293"/>
                  </a:lnTo>
                  <a:lnTo>
                    <a:pt x="147" y="296"/>
                  </a:lnTo>
                  <a:lnTo>
                    <a:pt x="149" y="297"/>
                  </a:lnTo>
                  <a:lnTo>
                    <a:pt x="150" y="297"/>
                  </a:lnTo>
                  <a:lnTo>
                    <a:pt x="153" y="296"/>
                  </a:lnTo>
                  <a:lnTo>
                    <a:pt x="156" y="293"/>
                  </a:lnTo>
                  <a:lnTo>
                    <a:pt x="157" y="287"/>
                  </a:lnTo>
                  <a:lnTo>
                    <a:pt x="158" y="283"/>
                  </a:lnTo>
                  <a:lnTo>
                    <a:pt x="165" y="280"/>
                  </a:lnTo>
                  <a:lnTo>
                    <a:pt x="173" y="278"/>
                  </a:lnTo>
                  <a:lnTo>
                    <a:pt x="175" y="277"/>
                  </a:lnTo>
                  <a:lnTo>
                    <a:pt x="175" y="276"/>
                  </a:lnTo>
                  <a:lnTo>
                    <a:pt x="174" y="273"/>
                  </a:lnTo>
                  <a:lnTo>
                    <a:pt x="171" y="270"/>
                  </a:lnTo>
                  <a:lnTo>
                    <a:pt x="166" y="265"/>
                  </a:lnTo>
                  <a:lnTo>
                    <a:pt x="164" y="258"/>
                  </a:lnTo>
                  <a:lnTo>
                    <a:pt x="165" y="258"/>
                  </a:lnTo>
                  <a:lnTo>
                    <a:pt x="165" y="254"/>
                  </a:lnTo>
                  <a:lnTo>
                    <a:pt x="163" y="250"/>
                  </a:lnTo>
                  <a:lnTo>
                    <a:pt x="163" y="246"/>
                  </a:lnTo>
                  <a:lnTo>
                    <a:pt x="165" y="241"/>
                  </a:lnTo>
                  <a:lnTo>
                    <a:pt x="172" y="233"/>
                  </a:lnTo>
                  <a:lnTo>
                    <a:pt x="173" y="231"/>
                  </a:lnTo>
                  <a:lnTo>
                    <a:pt x="175" y="231"/>
                  </a:lnTo>
                  <a:lnTo>
                    <a:pt x="177" y="232"/>
                  </a:lnTo>
                  <a:lnTo>
                    <a:pt x="178" y="233"/>
                  </a:lnTo>
                  <a:lnTo>
                    <a:pt x="179" y="232"/>
                  </a:lnTo>
                  <a:lnTo>
                    <a:pt x="180" y="229"/>
                  </a:lnTo>
                  <a:lnTo>
                    <a:pt x="182" y="228"/>
                  </a:lnTo>
                  <a:lnTo>
                    <a:pt x="193" y="227"/>
                  </a:lnTo>
                  <a:lnTo>
                    <a:pt x="215" y="218"/>
                  </a:lnTo>
                  <a:lnTo>
                    <a:pt x="217" y="217"/>
                  </a:lnTo>
                  <a:lnTo>
                    <a:pt x="219" y="216"/>
                  </a:lnTo>
                  <a:lnTo>
                    <a:pt x="220" y="215"/>
                  </a:lnTo>
                  <a:lnTo>
                    <a:pt x="219" y="209"/>
                  </a:lnTo>
                  <a:lnTo>
                    <a:pt x="218" y="206"/>
                  </a:lnTo>
                  <a:lnTo>
                    <a:pt x="218" y="204"/>
                  </a:lnTo>
                  <a:lnTo>
                    <a:pt x="220" y="204"/>
                  </a:lnTo>
                  <a:lnTo>
                    <a:pt x="228" y="203"/>
                  </a:lnTo>
                  <a:lnTo>
                    <a:pt x="238" y="199"/>
                  </a:lnTo>
                  <a:lnTo>
                    <a:pt x="244" y="197"/>
                  </a:lnTo>
                  <a:lnTo>
                    <a:pt x="253" y="185"/>
                  </a:lnTo>
                  <a:lnTo>
                    <a:pt x="262" y="178"/>
                  </a:lnTo>
                  <a:lnTo>
                    <a:pt x="266" y="172"/>
                  </a:lnTo>
                  <a:lnTo>
                    <a:pt x="273" y="154"/>
                  </a:lnTo>
                  <a:lnTo>
                    <a:pt x="274" y="151"/>
                  </a:lnTo>
                  <a:lnTo>
                    <a:pt x="273" y="149"/>
                  </a:lnTo>
                  <a:lnTo>
                    <a:pt x="269" y="148"/>
                  </a:lnTo>
                  <a:lnTo>
                    <a:pt x="267" y="146"/>
                  </a:lnTo>
                  <a:lnTo>
                    <a:pt x="266" y="138"/>
                  </a:lnTo>
                  <a:lnTo>
                    <a:pt x="264" y="117"/>
                  </a:lnTo>
                  <a:lnTo>
                    <a:pt x="263" y="109"/>
                  </a:lnTo>
                  <a:lnTo>
                    <a:pt x="269" y="84"/>
                  </a:lnTo>
                  <a:lnTo>
                    <a:pt x="270" y="82"/>
                  </a:lnTo>
                  <a:lnTo>
                    <a:pt x="275" y="78"/>
                  </a:lnTo>
                  <a:lnTo>
                    <a:pt x="281" y="71"/>
                  </a:lnTo>
                  <a:lnTo>
                    <a:pt x="284" y="64"/>
                  </a:lnTo>
                  <a:lnTo>
                    <a:pt x="284" y="61"/>
                  </a:lnTo>
                  <a:lnTo>
                    <a:pt x="285" y="57"/>
                  </a:lnTo>
                  <a:lnTo>
                    <a:pt x="286" y="55"/>
                  </a:lnTo>
                  <a:lnTo>
                    <a:pt x="297" y="54"/>
                  </a:lnTo>
                  <a:lnTo>
                    <a:pt x="299" y="52"/>
                  </a:lnTo>
                  <a:lnTo>
                    <a:pt x="302" y="51"/>
                  </a:lnTo>
                  <a:lnTo>
                    <a:pt x="304" y="49"/>
                  </a:lnTo>
                  <a:lnTo>
                    <a:pt x="304" y="35"/>
                  </a:lnTo>
                  <a:lnTo>
                    <a:pt x="307" y="24"/>
                  </a:lnTo>
                  <a:lnTo>
                    <a:pt x="308" y="22"/>
                  </a:lnTo>
                  <a:lnTo>
                    <a:pt x="310" y="22"/>
                  </a:lnTo>
                  <a:lnTo>
                    <a:pt x="315" y="23"/>
                  </a:lnTo>
                  <a:lnTo>
                    <a:pt x="322" y="22"/>
                  </a:lnTo>
                  <a:lnTo>
                    <a:pt x="328" y="23"/>
                  </a:lnTo>
                  <a:lnTo>
                    <a:pt x="330" y="23"/>
                  </a:lnTo>
                  <a:lnTo>
                    <a:pt x="332" y="21"/>
                  </a:lnTo>
                  <a:lnTo>
                    <a:pt x="334" y="18"/>
                  </a:lnTo>
                  <a:lnTo>
                    <a:pt x="336" y="6"/>
                  </a:lnTo>
                  <a:lnTo>
                    <a:pt x="338" y="3"/>
                  </a:lnTo>
                  <a:lnTo>
                    <a:pt x="338" y="2"/>
                  </a:lnTo>
                  <a:lnTo>
                    <a:pt x="345" y="2"/>
                  </a:lnTo>
                  <a:lnTo>
                    <a:pt x="350" y="0"/>
                  </a:lnTo>
                  <a:lnTo>
                    <a:pt x="350" y="0"/>
                  </a:lnTo>
                  <a:lnTo>
                    <a:pt x="350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78" name="Freeform 679"/>
            <p:cNvSpPr>
              <a:spLocks noEditPoints="1"/>
            </p:cNvSpPr>
            <p:nvPr/>
          </p:nvSpPr>
          <p:spPr bwMode="auto">
            <a:xfrm>
              <a:off x="8694738" y="4700588"/>
              <a:ext cx="39688" cy="12700"/>
            </a:xfrm>
            <a:custGeom>
              <a:avLst/>
              <a:gdLst>
                <a:gd name="T0" fmla="*/ 71 w 73"/>
                <a:gd name="T1" fmla="*/ 1 h 24"/>
                <a:gd name="T2" fmla="*/ 70 w 73"/>
                <a:gd name="T3" fmla="*/ 3 h 24"/>
                <a:gd name="T4" fmla="*/ 70 w 73"/>
                <a:gd name="T5" fmla="*/ 5 h 24"/>
                <a:gd name="T6" fmla="*/ 71 w 73"/>
                <a:gd name="T7" fmla="*/ 7 h 24"/>
                <a:gd name="T8" fmla="*/ 72 w 73"/>
                <a:gd name="T9" fmla="*/ 8 h 24"/>
                <a:gd name="T10" fmla="*/ 72 w 73"/>
                <a:gd name="T11" fmla="*/ 8 h 24"/>
                <a:gd name="T12" fmla="*/ 71 w 73"/>
                <a:gd name="T13" fmla="*/ 9 h 24"/>
                <a:gd name="T14" fmla="*/ 70 w 73"/>
                <a:gd name="T15" fmla="*/ 9 h 24"/>
                <a:gd name="T16" fmla="*/ 68 w 73"/>
                <a:gd name="T17" fmla="*/ 8 h 24"/>
                <a:gd name="T18" fmla="*/ 65 w 73"/>
                <a:gd name="T19" fmla="*/ 8 h 24"/>
                <a:gd name="T20" fmla="*/ 63 w 73"/>
                <a:gd name="T21" fmla="*/ 10 h 24"/>
                <a:gd name="T22" fmla="*/ 61 w 73"/>
                <a:gd name="T23" fmla="*/ 12 h 24"/>
                <a:gd name="T24" fmla="*/ 61 w 73"/>
                <a:gd name="T25" fmla="*/ 17 h 24"/>
                <a:gd name="T26" fmla="*/ 62 w 73"/>
                <a:gd name="T27" fmla="*/ 19 h 24"/>
                <a:gd name="T28" fmla="*/ 65 w 73"/>
                <a:gd name="T29" fmla="*/ 20 h 24"/>
                <a:gd name="T30" fmla="*/ 67 w 73"/>
                <a:gd name="T31" fmla="*/ 21 h 24"/>
                <a:gd name="T32" fmla="*/ 67 w 73"/>
                <a:gd name="T33" fmla="*/ 22 h 24"/>
                <a:gd name="T34" fmla="*/ 65 w 73"/>
                <a:gd name="T35" fmla="*/ 23 h 24"/>
                <a:gd name="T36" fmla="*/ 61 w 73"/>
                <a:gd name="T37" fmla="*/ 24 h 24"/>
                <a:gd name="T38" fmla="*/ 56 w 73"/>
                <a:gd name="T39" fmla="*/ 24 h 24"/>
                <a:gd name="T40" fmla="*/ 53 w 73"/>
                <a:gd name="T41" fmla="*/ 24 h 24"/>
                <a:gd name="T42" fmla="*/ 49 w 73"/>
                <a:gd name="T43" fmla="*/ 24 h 24"/>
                <a:gd name="T44" fmla="*/ 47 w 73"/>
                <a:gd name="T45" fmla="*/ 24 h 24"/>
                <a:gd name="T46" fmla="*/ 49 w 73"/>
                <a:gd name="T47" fmla="*/ 21 h 24"/>
                <a:gd name="T48" fmla="*/ 53 w 73"/>
                <a:gd name="T49" fmla="*/ 18 h 24"/>
                <a:gd name="T50" fmla="*/ 56 w 73"/>
                <a:gd name="T51" fmla="*/ 13 h 24"/>
                <a:gd name="T52" fmla="*/ 59 w 73"/>
                <a:gd name="T53" fmla="*/ 10 h 24"/>
                <a:gd name="T54" fmla="*/ 60 w 73"/>
                <a:gd name="T55" fmla="*/ 8 h 24"/>
                <a:gd name="T56" fmla="*/ 59 w 73"/>
                <a:gd name="T57" fmla="*/ 7 h 24"/>
                <a:gd name="T58" fmla="*/ 57 w 73"/>
                <a:gd name="T59" fmla="*/ 6 h 24"/>
                <a:gd name="T60" fmla="*/ 54 w 73"/>
                <a:gd name="T61" fmla="*/ 7 h 24"/>
                <a:gd name="T62" fmla="*/ 52 w 73"/>
                <a:gd name="T63" fmla="*/ 8 h 24"/>
                <a:gd name="T64" fmla="*/ 50 w 73"/>
                <a:gd name="T65" fmla="*/ 8 h 24"/>
                <a:gd name="T66" fmla="*/ 49 w 73"/>
                <a:gd name="T67" fmla="*/ 6 h 24"/>
                <a:gd name="T68" fmla="*/ 49 w 73"/>
                <a:gd name="T69" fmla="*/ 2 h 24"/>
                <a:gd name="T70" fmla="*/ 71 w 73"/>
                <a:gd name="T71" fmla="*/ 0 h 24"/>
                <a:gd name="T72" fmla="*/ 37 w 73"/>
                <a:gd name="T73" fmla="*/ 1 h 24"/>
                <a:gd name="T74" fmla="*/ 38 w 73"/>
                <a:gd name="T75" fmla="*/ 4 h 24"/>
                <a:gd name="T76" fmla="*/ 39 w 73"/>
                <a:gd name="T77" fmla="*/ 7 h 24"/>
                <a:gd name="T78" fmla="*/ 38 w 73"/>
                <a:gd name="T79" fmla="*/ 9 h 24"/>
                <a:gd name="T80" fmla="*/ 39 w 73"/>
                <a:gd name="T81" fmla="*/ 11 h 24"/>
                <a:gd name="T82" fmla="*/ 39 w 73"/>
                <a:gd name="T83" fmla="*/ 13 h 24"/>
                <a:gd name="T84" fmla="*/ 40 w 73"/>
                <a:gd name="T85" fmla="*/ 15 h 24"/>
                <a:gd name="T86" fmla="*/ 40 w 73"/>
                <a:gd name="T87" fmla="*/ 15 h 24"/>
                <a:gd name="T88" fmla="*/ 40 w 73"/>
                <a:gd name="T89" fmla="*/ 16 h 24"/>
                <a:gd name="T90" fmla="*/ 39 w 73"/>
                <a:gd name="T91" fmla="*/ 18 h 24"/>
                <a:gd name="T92" fmla="*/ 37 w 73"/>
                <a:gd name="T93" fmla="*/ 20 h 24"/>
                <a:gd name="T94" fmla="*/ 35 w 73"/>
                <a:gd name="T95" fmla="*/ 21 h 24"/>
                <a:gd name="T96" fmla="*/ 34 w 73"/>
                <a:gd name="T97" fmla="*/ 20 h 24"/>
                <a:gd name="T98" fmla="*/ 34 w 73"/>
                <a:gd name="T99" fmla="*/ 18 h 24"/>
                <a:gd name="T100" fmla="*/ 34 w 73"/>
                <a:gd name="T101" fmla="*/ 15 h 24"/>
                <a:gd name="T102" fmla="*/ 34 w 73"/>
                <a:gd name="T103" fmla="*/ 11 h 24"/>
                <a:gd name="T104" fmla="*/ 35 w 73"/>
                <a:gd name="T105" fmla="*/ 10 h 24"/>
                <a:gd name="T106" fmla="*/ 34 w 73"/>
                <a:gd name="T107" fmla="*/ 8 h 24"/>
                <a:gd name="T108" fmla="*/ 34 w 73"/>
                <a:gd name="T109" fmla="*/ 7 h 24"/>
                <a:gd name="T110" fmla="*/ 32 w 73"/>
                <a:gd name="T111" fmla="*/ 7 h 24"/>
                <a:gd name="T112" fmla="*/ 32 w 73"/>
                <a:gd name="T113" fmla="*/ 7 h 24"/>
                <a:gd name="T114" fmla="*/ 31 w 73"/>
                <a:gd name="T115" fmla="*/ 8 h 24"/>
                <a:gd name="T116" fmla="*/ 30 w 73"/>
                <a:gd name="T117" fmla="*/ 10 h 24"/>
                <a:gd name="T118" fmla="*/ 27 w 73"/>
                <a:gd name="T119" fmla="*/ 13 h 24"/>
                <a:gd name="T120" fmla="*/ 24 w 73"/>
                <a:gd name="T121" fmla="*/ 18 h 24"/>
                <a:gd name="T122" fmla="*/ 11 w 73"/>
                <a:gd name="T123" fmla="*/ 15 h 24"/>
                <a:gd name="T124" fmla="*/ 0 w 73"/>
                <a:gd name="T125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3" h="24">
                  <a:moveTo>
                    <a:pt x="71" y="0"/>
                  </a:moveTo>
                  <a:lnTo>
                    <a:pt x="71" y="0"/>
                  </a:lnTo>
                  <a:lnTo>
                    <a:pt x="71" y="1"/>
                  </a:lnTo>
                  <a:lnTo>
                    <a:pt x="71" y="1"/>
                  </a:lnTo>
                  <a:lnTo>
                    <a:pt x="71" y="1"/>
                  </a:lnTo>
                  <a:lnTo>
                    <a:pt x="70" y="2"/>
                  </a:lnTo>
                  <a:lnTo>
                    <a:pt x="70" y="2"/>
                  </a:lnTo>
                  <a:lnTo>
                    <a:pt x="70" y="2"/>
                  </a:lnTo>
                  <a:lnTo>
                    <a:pt x="70" y="3"/>
                  </a:lnTo>
                  <a:lnTo>
                    <a:pt x="70" y="3"/>
                  </a:lnTo>
                  <a:lnTo>
                    <a:pt x="70" y="4"/>
                  </a:lnTo>
                  <a:lnTo>
                    <a:pt x="70" y="4"/>
                  </a:lnTo>
                  <a:lnTo>
                    <a:pt x="70" y="4"/>
                  </a:lnTo>
                  <a:lnTo>
                    <a:pt x="70" y="5"/>
                  </a:lnTo>
                  <a:lnTo>
                    <a:pt x="70" y="5"/>
                  </a:lnTo>
                  <a:lnTo>
                    <a:pt x="70" y="5"/>
                  </a:lnTo>
                  <a:lnTo>
                    <a:pt x="70" y="6"/>
                  </a:lnTo>
                  <a:lnTo>
                    <a:pt x="70" y="6"/>
                  </a:lnTo>
                  <a:lnTo>
                    <a:pt x="70" y="6"/>
                  </a:lnTo>
                  <a:lnTo>
                    <a:pt x="71" y="7"/>
                  </a:lnTo>
                  <a:lnTo>
                    <a:pt x="71" y="7"/>
                  </a:lnTo>
                  <a:lnTo>
                    <a:pt x="71" y="7"/>
                  </a:lnTo>
                  <a:lnTo>
                    <a:pt x="72" y="7"/>
                  </a:lnTo>
                  <a:lnTo>
                    <a:pt x="72" y="7"/>
                  </a:lnTo>
                  <a:lnTo>
                    <a:pt x="72" y="8"/>
                  </a:lnTo>
                  <a:lnTo>
                    <a:pt x="72" y="8"/>
                  </a:lnTo>
                  <a:lnTo>
                    <a:pt x="72" y="8"/>
                  </a:lnTo>
                  <a:lnTo>
                    <a:pt x="73" y="8"/>
                  </a:lnTo>
                  <a:lnTo>
                    <a:pt x="72" y="8"/>
                  </a:lnTo>
                  <a:lnTo>
                    <a:pt x="72" y="8"/>
                  </a:lnTo>
                  <a:lnTo>
                    <a:pt x="72" y="8"/>
                  </a:lnTo>
                  <a:lnTo>
                    <a:pt x="72" y="9"/>
                  </a:lnTo>
                  <a:lnTo>
                    <a:pt x="72" y="9"/>
                  </a:lnTo>
                  <a:lnTo>
                    <a:pt x="72" y="9"/>
                  </a:lnTo>
                  <a:lnTo>
                    <a:pt x="71" y="9"/>
                  </a:lnTo>
                  <a:lnTo>
                    <a:pt x="71" y="9"/>
                  </a:lnTo>
                  <a:lnTo>
                    <a:pt x="71" y="9"/>
                  </a:lnTo>
                  <a:lnTo>
                    <a:pt x="70" y="9"/>
                  </a:lnTo>
                  <a:lnTo>
                    <a:pt x="70" y="9"/>
                  </a:lnTo>
                  <a:lnTo>
                    <a:pt x="70" y="9"/>
                  </a:lnTo>
                  <a:lnTo>
                    <a:pt x="69" y="9"/>
                  </a:lnTo>
                  <a:lnTo>
                    <a:pt x="69" y="9"/>
                  </a:lnTo>
                  <a:lnTo>
                    <a:pt x="68" y="9"/>
                  </a:lnTo>
                  <a:lnTo>
                    <a:pt x="68" y="9"/>
                  </a:lnTo>
                  <a:lnTo>
                    <a:pt x="68" y="8"/>
                  </a:lnTo>
                  <a:lnTo>
                    <a:pt x="67" y="8"/>
                  </a:lnTo>
                  <a:lnTo>
                    <a:pt x="67" y="8"/>
                  </a:lnTo>
                  <a:lnTo>
                    <a:pt x="66" y="8"/>
                  </a:lnTo>
                  <a:lnTo>
                    <a:pt x="66" y="8"/>
                  </a:lnTo>
                  <a:lnTo>
                    <a:pt x="65" y="8"/>
                  </a:lnTo>
                  <a:lnTo>
                    <a:pt x="65" y="9"/>
                  </a:lnTo>
                  <a:lnTo>
                    <a:pt x="65" y="9"/>
                  </a:lnTo>
                  <a:lnTo>
                    <a:pt x="63" y="9"/>
                  </a:lnTo>
                  <a:lnTo>
                    <a:pt x="63" y="9"/>
                  </a:lnTo>
                  <a:lnTo>
                    <a:pt x="63" y="10"/>
                  </a:lnTo>
                  <a:lnTo>
                    <a:pt x="62" y="10"/>
                  </a:lnTo>
                  <a:lnTo>
                    <a:pt x="62" y="10"/>
                  </a:lnTo>
                  <a:lnTo>
                    <a:pt x="62" y="11"/>
                  </a:lnTo>
                  <a:lnTo>
                    <a:pt x="61" y="12"/>
                  </a:lnTo>
                  <a:lnTo>
                    <a:pt x="61" y="12"/>
                  </a:lnTo>
                  <a:lnTo>
                    <a:pt x="61" y="13"/>
                  </a:lnTo>
                  <a:lnTo>
                    <a:pt x="61" y="15"/>
                  </a:lnTo>
                  <a:lnTo>
                    <a:pt x="61" y="15"/>
                  </a:lnTo>
                  <a:lnTo>
                    <a:pt x="61" y="16"/>
                  </a:lnTo>
                  <a:lnTo>
                    <a:pt x="61" y="17"/>
                  </a:lnTo>
                  <a:lnTo>
                    <a:pt x="61" y="17"/>
                  </a:lnTo>
                  <a:lnTo>
                    <a:pt x="61" y="18"/>
                  </a:lnTo>
                  <a:lnTo>
                    <a:pt x="61" y="18"/>
                  </a:lnTo>
                  <a:lnTo>
                    <a:pt x="61" y="19"/>
                  </a:lnTo>
                  <a:lnTo>
                    <a:pt x="62" y="19"/>
                  </a:lnTo>
                  <a:lnTo>
                    <a:pt x="62" y="20"/>
                  </a:lnTo>
                  <a:lnTo>
                    <a:pt x="63" y="20"/>
                  </a:lnTo>
                  <a:lnTo>
                    <a:pt x="63" y="20"/>
                  </a:lnTo>
                  <a:lnTo>
                    <a:pt x="65" y="20"/>
                  </a:lnTo>
                  <a:lnTo>
                    <a:pt x="65" y="20"/>
                  </a:lnTo>
                  <a:lnTo>
                    <a:pt x="66" y="20"/>
                  </a:lnTo>
                  <a:lnTo>
                    <a:pt x="66" y="21"/>
                  </a:lnTo>
                  <a:lnTo>
                    <a:pt x="66" y="21"/>
                  </a:lnTo>
                  <a:lnTo>
                    <a:pt x="67" y="21"/>
                  </a:lnTo>
                  <a:lnTo>
                    <a:pt x="67" y="21"/>
                  </a:lnTo>
                  <a:lnTo>
                    <a:pt x="67" y="21"/>
                  </a:lnTo>
                  <a:lnTo>
                    <a:pt x="67" y="21"/>
                  </a:lnTo>
                  <a:lnTo>
                    <a:pt x="67" y="22"/>
                  </a:lnTo>
                  <a:lnTo>
                    <a:pt x="67" y="22"/>
                  </a:lnTo>
                  <a:lnTo>
                    <a:pt x="67" y="22"/>
                  </a:lnTo>
                  <a:lnTo>
                    <a:pt x="67" y="22"/>
                  </a:lnTo>
                  <a:lnTo>
                    <a:pt x="67" y="23"/>
                  </a:lnTo>
                  <a:lnTo>
                    <a:pt x="66" y="23"/>
                  </a:lnTo>
                  <a:lnTo>
                    <a:pt x="66" y="23"/>
                  </a:lnTo>
                  <a:lnTo>
                    <a:pt x="65" y="23"/>
                  </a:lnTo>
                  <a:lnTo>
                    <a:pt x="63" y="24"/>
                  </a:lnTo>
                  <a:lnTo>
                    <a:pt x="63" y="24"/>
                  </a:lnTo>
                  <a:lnTo>
                    <a:pt x="62" y="24"/>
                  </a:lnTo>
                  <a:lnTo>
                    <a:pt x="61" y="24"/>
                  </a:lnTo>
                  <a:lnTo>
                    <a:pt x="61" y="24"/>
                  </a:lnTo>
                  <a:lnTo>
                    <a:pt x="60" y="24"/>
                  </a:lnTo>
                  <a:lnTo>
                    <a:pt x="59" y="24"/>
                  </a:lnTo>
                  <a:lnTo>
                    <a:pt x="58" y="24"/>
                  </a:lnTo>
                  <a:lnTo>
                    <a:pt x="57" y="24"/>
                  </a:lnTo>
                  <a:lnTo>
                    <a:pt x="56" y="24"/>
                  </a:lnTo>
                  <a:lnTo>
                    <a:pt x="56" y="24"/>
                  </a:lnTo>
                  <a:lnTo>
                    <a:pt x="55" y="24"/>
                  </a:lnTo>
                  <a:lnTo>
                    <a:pt x="54" y="24"/>
                  </a:lnTo>
                  <a:lnTo>
                    <a:pt x="53" y="24"/>
                  </a:lnTo>
                  <a:lnTo>
                    <a:pt x="53" y="24"/>
                  </a:lnTo>
                  <a:lnTo>
                    <a:pt x="52" y="24"/>
                  </a:lnTo>
                  <a:lnTo>
                    <a:pt x="51" y="24"/>
                  </a:lnTo>
                  <a:lnTo>
                    <a:pt x="50" y="24"/>
                  </a:lnTo>
                  <a:lnTo>
                    <a:pt x="50" y="24"/>
                  </a:lnTo>
                  <a:lnTo>
                    <a:pt x="49" y="24"/>
                  </a:lnTo>
                  <a:lnTo>
                    <a:pt x="48" y="24"/>
                  </a:lnTo>
                  <a:lnTo>
                    <a:pt x="48" y="24"/>
                  </a:lnTo>
                  <a:lnTo>
                    <a:pt x="47" y="24"/>
                  </a:lnTo>
                  <a:lnTo>
                    <a:pt x="47" y="24"/>
                  </a:lnTo>
                  <a:lnTo>
                    <a:pt x="47" y="24"/>
                  </a:lnTo>
                  <a:lnTo>
                    <a:pt x="47" y="23"/>
                  </a:lnTo>
                  <a:lnTo>
                    <a:pt x="47" y="23"/>
                  </a:lnTo>
                  <a:lnTo>
                    <a:pt x="48" y="22"/>
                  </a:lnTo>
                  <a:lnTo>
                    <a:pt x="48" y="22"/>
                  </a:lnTo>
                  <a:lnTo>
                    <a:pt x="49" y="21"/>
                  </a:lnTo>
                  <a:lnTo>
                    <a:pt x="50" y="20"/>
                  </a:lnTo>
                  <a:lnTo>
                    <a:pt x="51" y="20"/>
                  </a:lnTo>
                  <a:lnTo>
                    <a:pt x="51" y="19"/>
                  </a:lnTo>
                  <a:lnTo>
                    <a:pt x="52" y="18"/>
                  </a:lnTo>
                  <a:lnTo>
                    <a:pt x="53" y="18"/>
                  </a:lnTo>
                  <a:lnTo>
                    <a:pt x="54" y="17"/>
                  </a:lnTo>
                  <a:lnTo>
                    <a:pt x="54" y="16"/>
                  </a:lnTo>
                  <a:lnTo>
                    <a:pt x="55" y="16"/>
                  </a:lnTo>
                  <a:lnTo>
                    <a:pt x="56" y="15"/>
                  </a:lnTo>
                  <a:lnTo>
                    <a:pt x="56" y="13"/>
                  </a:lnTo>
                  <a:lnTo>
                    <a:pt x="57" y="13"/>
                  </a:lnTo>
                  <a:lnTo>
                    <a:pt x="57" y="12"/>
                  </a:lnTo>
                  <a:lnTo>
                    <a:pt x="58" y="11"/>
                  </a:lnTo>
                  <a:lnTo>
                    <a:pt x="58" y="11"/>
                  </a:lnTo>
                  <a:lnTo>
                    <a:pt x="59" y="10"/>
                  </a:lnTo>
                  <a:lnTo>
                    <a:pt x="59" y="10"/>
                  </a:lnTo>
                  <a:lnTo>
                    <a:pt x="59" y="9"/>
                  </a:lnTo>
                  <a:lnTo>
                    <a:pt x="59" y="9"/>
                  </a:lnTo>
                  <a:lnTo>
                    <a:pt x="60" y="8"/>
                  </a:lnTo>
                  <a:lnTo>
                    <a:pt x="60" y="8"/>
                  </a:lnTo>
                  <a:lnTo>
                    <a:pt x="60" y="8"/>
                  </a:lnTo>
                  <a:lnTo>
                    <a:pt x="60" y="7"/>
                  </a:lnTo>
                  <a:lnTo>
                    <a:pt x="60" y="7"/>
                  </a:lnTo>
                  <a:lnTo>
                    <a:pt x="60" y="7"/>
                  </a:lnTo>
                  <a:lnTo>
                    <a:pt x="59" y="7"/>
                  </a:lnTo>
                  <a:lnTo>
                    <a:pt x="59" y="6"/>
                  </a:lnTo>
                  <a:lnTo>
                    <a:pt x="59" y="6"/>
                  </a:lnTo>
                  <a:lnTo>
                    <a:pt x="59" y="6"/>
                  </a:lnTo>
                  <a:lnTo>
                    <a:pt x="58" y="6"/>
                  </a:lnTo>
                  <a:lnTo>
                    <a:pt x="57" y="6"/>
                  </a:lnTo>
                  <a:lnTo>
                    <a:pt x="57" y="6"/>
                  </a:lnTo>
                  <a:lnTo>
                    <a:pt x="56" y="7"/>
                  </a:lnTo>
                  <a:lnTo>
                    <a:pt x="55" y="7"/>
                  </a:lnTo>
                  <a:lnTo>
                    <a:pt x="55" y="7"/>
                  </a:lnTo>
                  <a:lnTo>
                    <a:pt x="54" y="7"/>
                  </a:lnTo>
                  <a:lnTo>
                    <a:pt x="54" y="7"/>
                  </a:lnTo>
                  <a:lnTo>
                    <a:pt x="53" y="7"/>
                  </a:lnTo>
                  <a:lnTo>
                    <a:pt x="53" y="7"/>
                  </a:lnTo>
                  <a:lnTo>
                    <a:pt x="52" y="7"/>
                  </a:lnTo>
                  <a:lnTo>
                    <a:pt x="52" y="8"/>
                  </a:lnTo>
                  <a:lnTo>
                    <a:pt x="52" y="8"/>
                  </a:lnTo>
                  <a:lnTo>
                    <a:pt x="51" y="8"/>
                  </a:lnTo>
                  <a:lnTo>
                    <a:pt x="51" y="8"/>
                  </a:lnTo>
                  <a:lnTo>
                    <a:pt x="51" y="8"/>
                  </a:lnTo>
                  <a:lnTo>
                    <a:pt x="50" y="8"/>
                  </a:lnTo>
                  <a:lnTo>
                    <a:pt x="50" y="8"/>
                  </a:lnTo>
                  <a:lnTo>
                    <a:pt x="50" y="7"/>
                  </a:lnTo>
                  <a:lnTo>
                    <a:pt x="50" y="7"/>
                  </a:lnTo>
                  <a:lnTo>
                    <a:pt x="49" y="7"/>
                  </a:lnTo>
                  <a:lnTo>
                    <a:pt x="49" y="6"/>
                  </a:lnTo>
                  <a:lnTo>
                    <a:pt x="49" y="6"/>
                  </a:lnTo>
                  <a:lnTo>
                    <a:pt x="49" y="5"/>
                  </a:lnTo>
                  <a:lnTo>
                    <a:pt x="49" y="4"/>
                  </a:lnTo>
                  <a:lnTo>
                    <a:pt x="49" y="3"/>
                  </a:lnTo>
                  <a:lnTo>
                    <a:pt x="49" y="2"/>
                  </a:lnTo>
                  <a:lnTo>
                    <a:pt x="49" y="1"/>
                  </a:lnTo>
                  <a:lnTo>
                    <a:pt x="49" y="1"/>
                  </a:lnTo>
                  <a:lnTo>
                    <a:pt x="49" y="0"/>
                  </a:lnTo>
                  <a:lnTo>
                    <a:pt x="49" y="0"/>
                  </a:lnTo>
                  <a:lnTo>
                    <a:pt x="71" y="0"/>
                  </a:lnTo>
                  <a:lnTo>
                    <a:pt x="71" y="0"/>
                  </a:lnTo>
                  <a:lnTo>
                    <a:pt x="71" y="0"/>
                  </a:lnTo>
                  <a:close/>
                  <a:moveTo>
                    <a:pt x="37" y="0"/>
                  </a:moveTo>
                  <a:lnTo>
                    <a:pt x="37" y="0"/>
                  </a:lnTo>
                  <a:lnTo>
                    <a:pt x="37" y="1"/>
                  </a:lnTo>
                  <a:lnTo>
                    <a:pt x="38" y="1"/>
                  </a:lnTo>
                  <a:lnTo>
                    <a:pt x="38" y="2"/>
                  </a:lnTo>
                  <a:lnTo>
                    <a:pt x="38" y="3"/>
                  </a:lnTo>
                  <a:lnTo>
                    <a:pt x="38" y="3"/>
                  </a:lnTo>
                  <a:lnTo>
                    <a:pt x="38" y="4"/>
                  </a:lnTo>
                  <a:lnTo>
                    <a:pt x="38" y="4"/>
                  </a:lnTo>
                  <a:lnTo>
                    <a:pt x="38" y="5"/>
                  </a:lnTo>
                  <a:lnTo>
                    <a:pt x="39" y="6"/>
                  </a:lnTo>
                  <a:lnTo>
                    <a:pt x="39" y="6"/>
                  </a:lnTo>
                  <a:lnTo>
                    <a:pt x="39" y="7"/>
                  </a:lnTo>
                  <a:lnTo>
                    <a:pt x="39" y="7"/>
                  </a:lnTo>
                  <a:lnTo>
                    <a:pt x="39" y="8"/>
                  </a:lnTo>
                  <a:lnTo>
                    <a:pt x="39" y="8"/>
                  </a:lnTo>
                  <a:lnTo>
                    <a:pt x="38" y="9"/>
                  </a:lnTo>
                  <a:lnTo>
                    <a:pt x="38" y="9"/>
                  </a:lnTo>
                  <a:lnTo>
                    <a:pt x="38" y="10"/>
                  </a:lnTo>
                  <a:lnTo>
                    <a:pt x="38" y="10"/>
                  </a:lnTo>
                  <a:lnTo>
                    <a:pt x="38" y="10"/>
                  </a:lnTo>
                  <a:lnTo>
                    <a:pt x="38" y="11"/>
                  </a:lnTo>
                  <a:lnTo>
                    <a:pt x="39" y="11"/>
                  </a:lnTo>
                  <a:lnTo>
                    <a:pt x="39" y="12"/>
                  </a:lnTo>
                  <a:lnTo>
                    <a:pt x="39" y="12"/>
                  </a:lnTo>
                  <a:lnTo>
                    <a:pt x="39" y="12"/>
                  </a:lnTo>
                  <a:lnTo>
                    <a:pt x="39" y="13"/>
                  </a:lnTo>
                  <a:lnTo>
                    <a:pt x="39" y="13"/>
                  </a:lnTo>
                  <a:lnTo>
                    <a:pt x="39" y="13"/>
                  </a:lnTo>
                  <a:lnTo>
                    <a:pt x="40" y="13"/>
                  </a:lnTo>
                  <a:lnTo>
                    <a:pt x="40" y="13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38" y="19"/>
                  </a:lnTo>
                  <a:lnTo>
                    <a:pt x="38" y="19"/>
                  </a:lnTo>
                  <a:lnTo>
                    <a:pt x="37" y="19"/>
                  </a:lnTo>
                  <a:lnTo>
                    <a:pt x="37" y="20"/>
                  </a:lnTo>
                  <a:lnTo>
                    <a:pt x="37" y="20"/>
                  </a:lnTo>
                  <a:lnTo>
                    <a:pt x="36" y="20"/>
                  </a:lnTo>
                  <a:lnTo>
                    <a:pt x="36" y="20"/>
                  </a:lnTo>
                  <a:lnTo>
                    <a:pt x="36" y="21"/>
                  </a:lnTo>
                  <a:lnTo>
                    <a:pt x="35" y="21"/>
                  </a:lnTo>
                  <a:lnTo>
                    <a:pt x="35" y="21"/>
                  </a:lnTo>
                  <a:lnTo>
                    <a:pt x="35" y="21"/>
                  </a:lnTo>
                  <a:lnTo>
                    <a:pt x="34" y="21"/>
                  </a:lnTo>
                  <a:lnTo>
                    <a:pt x="34" y="20"/>
                  </a:lnTo>
                  <a:lnTo>
                    <a:pt x="34" y="20"/>
                  </a:lnTo>
                  <a:lnTo>
                    <a:pt x="34" y="20"/>
                  </a:lnTo>
                  <a:lnTo>
                    <a:pt x="34" y="19"/>
                  </a:lnTo>
                  <a:lnTo>
                    <a:pt x="34" y="19"/>
                  </a:lnTo>
                  <a:lnTo>
                    <a:pt x="34" y="18"/>
                  </a:lnTo>
                  <a:lnTo>
                    <a:pt x="34" y="18"/>
                  </a:lnTo>
                  <a:lnTo>
                    <a:pt x="34" y="17"/>
                  </a:lnTo>
                  <a:lnTo>
                    <a:pt x="34" y="16"/>
                  </a:lnTo>
                  <a:lnTo>
                    <a:pt x="34" y="16"/>
                  </a:lnTo>
                  <a:lnTo>
                    <a:pt x="34" y="15"/>
                  </a:lnTo>
                  <a:lnTo>
                    <a:pt x="34" y="15"/>
                  </a:lnTo>
                  <a:lnTo>
                    <a:pt x="34" y="13"/>
                  </a:lnTo>
                  <a:lnTo>
                    <a:pt x="34" y="13"/>
                  </a:lnTo>
                  <a:lnTo>
                    <a:pt x="34" y="12"/>
                  </a:lnTo>
                  <a:lnTo>
                    <a:pt x="34" y="12"/>
                  </a:lnTo>
                  <a:lnTo>
                    <a:pt x="34" y="11"/>
                  </a:lnTo>
                  <a:lnTo>
                    <a:pt x="34" y="11"/>
                  </a:lnTo>
                  <a:lnTo>
                    <a:pt x="35" y="11"/>
                  </a:lnTo>
                  <a:lnTo>
                    <a:pt x="35" y="10"/>
                  </a:lnTo>
                  <a:lnTo>
                    <a:pt x="35" y="10"/>
                  </a:lnTo>
                  <a:lnTo>
                    <a:pt x="35" y="10"/>
                  </a:lnTo>
                  <a:lnTo>
                    <a:pt x="35" y="9"/>
                  </a:lnTo>
                  <a:lnTo>
                    <a:pt x="35" y="9"/>
                  </a:lnTo>
                  <a:lnTo>
                    <a:pt x="34" y="9"/>
                  </a:lnTo>
                  <a:lnTo>
                    <a:pt x="34" y="9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7"/>
                  </a:lnTo>
                  <a:lnTo>
                    <a:pt x="34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1" y="7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9"/>
                  </a:lnTo>
                  <a:lnTo>
                    <a:pt x="30" y="9"/>
                  </a:lnTo>
                  <a:lnTo>
                    <a:pt x="30" y="10"/>
                  </a:lnTo>
                  <a:lnTo>
                    <a:pt x="30" y="10"/>
                  </a:lnTo>
                  <a:lnTo>
                    <a:pt x="30" y="11"/>
                  </a:lnTo>
                  <a:lnTo>
                    <a:pt x="29" y="11"/>
                  </a:lnTo>
                  <a:lnTo>
                    <a:pt x="29" y="12"/>
                  </a:lnTo>
                  <a:lnTo>
                    <a:pt x="27" y="12"/>
                  </a:lnTo>
                  <a:lnTo>
                    <a:pt x="27" y="13"/>
                  </a:lnTo>
                  <a:lnTo>
                    <a:pt x="26" y="15"/>
                  </a:lnTo>
                  <a:lnTo>
                    <a:pt x="26" y="16"/>
                  </a:lnTo>
                  <a:lnTo>
                    <a:pt x="25" y="16"/>
                  </a:lnTo>
                  <a:lnTo>
                    <a:pt x="25" y="17"/>
                  </a:lnTo>
                  <a:lnTo>
                    <a:pt x="24" y="18"/>
                  </a:lnTo>
                  <a:lnTo>
                    <a:pt x="24" y="19"/>
                  </a:lnTo>
                  <a:lnTo>
                    <a:pt x="23" y="19"/>
                  </a:lnTo>
                  <a:lnTo>
                    <a:pt x="23" y="19"/>
                  </a:lnTo>
                  <a:lnTo>
                    <a:pt x="15" y="17"/>
                  </a:lnTo>
                  <a:lnTo>
                    <a:pt x="11" y="15"/>
                  </a:lnTo>
                  <a:lnTo>
                    <a:pt x="6" y="11"/>
                  </a:lnTo>
                  <a:lnTo>
                    <a:pt x="3" y="7"/>
                  </a:lnTo>
                  <a:lnTo>
                    <a:pt x="1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37" y="0"/>
                  </a:lnTo>
                  <a:lnTo>
                    <a:pt x="37" y="0"/>
                  </a:lnTo>
                  <a:lnTo>
                    <a:pt x="37" y="0"/>
                  </a:lnTo>
                  <a:lnTo>
                    <a:pt x="3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79" name="Freeform 680"/>
            <p:cNvSpPr>
              <a:spLocks/>
            </p:cNvSpPr>
            <p:nvPr/>
          </p:nvSpPr>
          <p:spPr bwMode="auto">
            <a:xfrm>
              <a:off x="8720138" y="4700588"/>
              <a:ext cx="14288" cy="12700"/>
            </a:xfrm>
            <a:custGeom>
              <a:avLst/>
              <a:gdLst>
                <a:gd name="T0" fmla="*/ 24 w 26"/>
                <a:gd name="T1" fmla="*/ 1 h 24"/>
                <a:gd name="T2" fmla="*/ 23 w 26"/>
                <a:gd name="T3" fmla="*/ 2 h 24"/>
                <a:gd name="T4" fmla="*/ 23 w 26"/>
                <a:gd name="T5" fmla="*/ 3 h 24"/>
                <a:gd name="T6" fmla="*/ 23 w 26"/>
                <a:gd name="T7" fmla="*/ 4 h 24"/>
                <a:gd name="T8" fmla="*/ 23 w 26"/>
                <a:gd name="T9" fmla="*/ 5 h 24"/>
                <a:gd name="T10" fmla="*/ 23 w 26"/>
                <a:gd name="T11" fmla="*/ 6 h 24"/>
                <a:gd name="T12" fmla="*/ 24 w 26"/>
                <a:gd name="T13" fmla="*/ 7 h 24"/>
                <a:gd name="T14" fmla="*/ 25 w 26"/>
                <a:gd name="T15" fmla="*/ 7 h 24"/>
                <a:gd name="T16" fmla="*/ 25 w 26"/>
                <a:gd name="T17" fmla="*/ 8 h 24"/>
                <a:gd name="T18" fmla="*/ 25 w 26"/>
                <a:gd name="T19" fmla="*/ 8 h 24"/>
                <a:gd name="T20" fmla="*/ 25 w 26"/>
                <a:gd name="T21" fmla="*/ 9 h 24"/>
                <a:gd name="T22" fmla="*/ 24 w 26"/>
                <a:gd name="T23" fmla="*/ 9 h 24"/>
                <a:gd name="T24" fmla="*/ 23 w 26"/>
                <a:gd name="T25" fmla="*/ 9 h 24"/>
                <a:gd name="T26" fmla="*/ 22 w 26"/>
                <a:gd name="T27" fmla="*/ 9 h 24"/>
                <a:gd name="T28" fmla="*/ 21 w 26"/>
                <a:gd name="T29" fmla="*/ 8 h 24"/>
                <a:gd name="T30" fmla="*/ 19 w 26"/>
                <a:gd name="T31" fmla="*/ 8 h 24"/>
                <a:gd name="T32" fmla="*/ 18 w 26"/>
                <a:gd name="T33" fmla="*/ 9 h 24"/>
                <a:gd name="T34" fmla="*/ 16 w 26"/>
                <a:gd name="T35" fmla="*/ 9 h 24"/>
                <a:gd name="T36" fmla="*/ 15 w 26"/>
                <a:gd name="T37" fmla="*/ 10 h 24"/>
                <a:gd name="T38" fmla="*/ 14 w 26"/>
                <a:gd name="T39" fmla="*/ 12 h 24"/>
                <a:gd name="T40" fmla="*/ 14 w 26"/>
                <a:gd name="T41" fmla="*/ 15 h 24"/>
                <a:gd name="T42" fmla="*/ 14 w 26"/>
                <a:gd name="T43" fmla="*/ 17 h 24"/>
                <a:gd name="T44" fmla="*/ 14 w 26"/>
                <a:gd name="T45" fmla="*/ 19 h 24"/>
                <a:gd name="T46" fmla="*/ 16 w 26"/>
                <a:gd name="T47" fmla="*/ 20 h 24"/>
                <a:gd name="T48" fmla="*/ 18 w 26"/>
                <a:gd name="T49" fmla="*/ 20 h 24"/>
                <a:gd name="T50" fmla="*/ 19 w 26"/>
                <a:gd name="T51" fmla="*/ 21 h 24"/>
                <a:gd name="T52" fmla="*/ 20 w 26"/>
                <a:gd name="T53" fmla="*/ 21 h 24"/>
                <a:gd name="T54" fmla="*/ 20 w 26"/>
                <a:gd name="T55" fmla="*/ 22 h 24"/>
                <a:gd name="T56" fmla="*/ 20 w 26"/>
                <a:gd name="T57" fmla="*/ 23 h 24"/>
                <a:gd name="T58" fmla="*/ 18 w 26"/>
                <a:gd name="T59" fmla="*/ 23 h 24"/>
                <a:gd name="T60" fmla="*/ 15 w 26"/>
                <a:gd name="T61" fmla="*/ 24 h 24"/>
                <a:gd name="T62" fmla="*/ 13 w 26"/>
                <a:gd name="T63" fmla="*/ 24 h 24"/>
                <a:gd name="T64" fmla="*/ 10 w 26"/>
                <a:gd name="T65" fmla="*/ 24 h 24"/>
                <a:gd name="T66" fmla="*/ 8 w 26"/>
                <a:gd name="T67" fmla="*/ 24 h 24"/>
                <a:gd name="T68" fmla="*/ 6 w 26"/>
                <a:gd name="T69" fmla="*/ 24 h 24"/>
                <a:gd name="T70" fmla="*/ 3 w 26"/>
                <a:gd name="T71" fmla="*/ 24 h 24"/>
                <a:gd name="T72" fmla="*/ 1 w 26"/>
                <a:gd name="T73" fmla="*/ 24 h 24"/>
                <a:gd name="T74" fmla="*/ 0 w 26"/>
                <a:gd name="T75" fmla="*/ 24 h 24"/>
                <a:gd name="T76" fmla="*/ 0 w 26"/>
                <a:gd name="T77" fmla="*/ 23 h 24"/>
                <a:gd name="T78" fmla="*/ 2 w 26"/>
                <a:gd name="T79" fmla="*/ 21 h 24"/>
                <a:gd name="T80" fmla="*/ 4 w 26"/>
                <a:gd name="T81" fmla="*/ 19 h 24"/>
                <a:gd name="T82" fmla="*/ 7 w 26"/>
                <a:gd name="T83" fmla="*/ 17 h 24"/>
                <a:gd name="T84" fmla="*/ 9 w 26"/>
                <a:gd name="T85" fmla="*/ 15 h 24"/>
                <a:gd name="T86" fmla="*/ 10 w 26"/>
                <a:gd name="T87" fmla="*/ 12 h 24"/>
                <a:gd name="T88" fmla="*/ 12 w 26"/>
                <a:gd name="T89" fmla="*/ 10 h 24"/>
                <a:gd name="T90" fmla="*/ 12 w 26"/>
                <a:gd name="T91" fmla="*/ 9 h 24"/>
                <a:gd name="T92" fmla="*/ 13 w 26"/>
                <a:gd name="T93" fmla="*/ 8 h 24"/>
                <a:gd name="T94" fmla="*/ 13 w 26"/>
                <a:gd name="T95" fmla="*/ 7 h 24"/>
                <a:gd name="T96" fmla="*/ 12 w 26"/>
                <a:gd name="T97" fmla="*/ 6 h 24"/>
                <a:gd name="T98" fmla="*/ 10 w 26"/>
                <a:gd name="T99" fmla="*/ 6 h 24"/>
                <a:gd name="T100" fmla="*/ 8 w 26"/>
                <a:gd name="T101" fmla="*/ 7 h 24"/>
                <a:gd name="T102" fmla="*/ 7 w 26"/>
                <a:gd name="T103" fmla="*/ 7 h 24"/>
                <a:gd name="T104" fmla="*/ 5 w 26"/>
                <a:gd name="T105" fmla="*/ 7 h 24"/>
                <a:gd name="T106" fmla="*/ 4 w 26"/>
                <a:gd name="T107" fmla="*/ 8 h 24"/>
                <a:gd name="T108" fmla="*/ 3 w 26"/>
                <a:gd name="T109" fmla="*/ 8 h 24"/>
                <a:gd name="T110" fmla="*/ 3 w 26"/>
                <a:gd name="T111" fmla="*/ 7 h 24"/>
                <a:gd name="T112" fmla="*/ 2 w 26"/>
                <a:gd name="T113" fmla="*/ 6 h 24"/>
                <a:gd name="T114" fmla="*/ 2 w 26"/>
                <a:gd name="T115" fmla="*/ 3 h 24"/>
                <a:gd name="T116" fmla="*/ 2 w 26"/>
                <a:gd name="T117" fmla="*/ 1 h 24"/>
                <a:gd name="T118" fmla="*/ 24 w 26"/>
                <a:gd name="T1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6" h="24">
                  <a:moveTo>
                    <a:pt x="24" y="0"/>
                  </a:moveTo>
                  <a:lnTo>
                    <a:pt x="24" y="0"/>
                  </a:lnTo>
                  <a:lnTo>
                    <a:pt x="24" y="1"/>
                  </a:lnTo>
                  <a:lnTo>
                    <a:pt x="24" y="1"/>
                  </a:lnTo>
                  <a:lnTo>
                    <a:pt x="24" y="1"/>
                  </a:lnTo>
                  <a:lnTo>
                    <a:pt x="23" y="2"/>
                  </a:lnTo>
                  <a:lnTo>
                    <a:pt x="23" y="2"/>
                  </a:lnTo>
                  <a:lnTo>
                    <a:pt x="23" y="2"/>
                  </a:lnTo>
                  <a:lnTo>
                    <a:pt x="23" y="3"/>
                  </a:lnTo>
                  <a:lnTo>
                    <a:pt x="23" y="3"/>
                  </a:lnTo>
                  <a:lnTo>
                    <a:pt x="23" y="4"/>
                  </a:lnTo>
                  <a:lnTo>
                    <a:pt x="23" y="4"/>
                  </a:lnTo>
                  <a:lnTo>
                    <a:pt x="23" y="4"/>
                  </a:lnTo>
                  <a:lnTo>
                    <a:pt x="23" y="5"/>
                  </a:lnTo>
                  <a:lnTo>
                    <a:pt x="23" y="5"/>
                  </a:lnTo>
                  <a:lnTo>
                    <a:pt x="23" y="5"/>
                  </a:lnTo>
                  <a:lnTo>
                    <a:pt x="23" y="6"/>
                  </a:lnTo>
                  <a:lnTo>
                    <a:pt x="23" y="6"/>
                  </a:lnTo>
                  <a:lnTo>
                    <a:pt x="23" y="6"/>
                  </a:lnTo>
                  <a:lnTo>
                    <a:pt x="24" y="7"/>
                  </a:lnTo>
                  <a:lnTo>
                    <a:pt x="24" y="7"/>
                  </a:lnTo>
                  <a:lnTo>
                    <a:pt x="24" y="7"/>
                  </a:lnTo>
                  <a:lnTo>
                    <a:pt x="25" y="7"/>
                  </a:lnTo>
                  <a:lnTo>
                    <a:pt x="25" y="7"/>
                  </a:lnTo>
                  <a:lnTo>
                    <a:pt x="25" y="8"/>
                  </a:lnTo>
                  <a:lnTo>
                    <a:pt x="25" y="8"/>
                  </a:lnTo>
                  <a:lnTo>
                    <a:pt x="25" y="8"/>
                  </a:lnTo>
                  <a:lnTo>
                    <a:pt x="26" y="8"/>
                  </a:lnTo>
                  <a:lnTo>
                    <a:pt x="25" y="8"/>
                  </a:lnTo>
                  <a:lnTo>
                    <a:pt x="25" y="8"/>
                  </a:lnTo>
                  <a:lnTo>
                    <a:pt x="25" y="8"/>
                  </a:lnTo>
                  <a:lnTo>
                    <a:pt x="25" y="9"/>
                  </a:lnTo>
                  <a:lnTo>
                    <a:pt x="25" y="9"/>
                  </a:lnTo>
                  <a:lnTo>
                    <a:pt x="25" y="9"/>
                  </a:lnTo>
                  <a:lnTo>
                    <a:pt x="24" y="9"/>
                  </a:lnTo>
                  <a:lnTo>
                    <a:pt x="24" y="9"/>
                  </a:lnTo>
                  <a:lnTo>
                    <a:pt x="24" y="9"/>
                  </a:lnTo>
                  <a:lnTo>
                    <a:pt x="23" y="9"/>
                  </a:lnTo>
                  <a:lnTo>
                    <a:pt x="23" y="9"/>
                  </a:lnTo>
                  <a:lnTo>
                    <a:pt x="23" y="9"/>
                  </a:lnTo>
                  <a:lnTo>
                    <a:pt x="22" y="9"/>
                  </a:lnTo>
                  <a:lnTo>
                    <a:pt x="22" y="9"/>
                  </a:lnTo>
                  <a:lnTo>
                    <a:pt x="21" y="9"/>
                  </a:lnTo>
                  <a:lnTo>
                    <a:pt x="21" y="9"/>
                  </a:lnTo>
                  <a:lnTo>
                    <a:pt x="21" y="8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9" y="8"/>
                  </a:lnTo>
                  <a:lnTo>
                    <a:pt x="19" y="8"/>
                  </a:lnTo>
                  <a:lnTo>
                    <a:pt x="18" y="8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6" y="9"/>
                  </a:lnTo>
                  <a:lnTo>
                    <a:pt x="16" y="9"/>
                  </a:lnTo>
                  <a:lnTo>
                    <a:pt x="16" y="10"/>
                  </a:lnTo>
                  <a:lnTo>
                    <a:pt x="15" y="10"/>
                  </a:lnTo>
                  <a:lnTo>
                    <a:pt x="15" y="10"/>
                  </a:lnTo>
                  <a:lnTo>
                    <a:pt x="15" y="11"/>
                  </a:lnTo>
                  <a:lnTo>
                    <a:pt x="14" y="12"/>
                  </a:lnTo>
                  <a:lnTo>
                    <a:pt x="14" y="12"/>
                  </a:lnTo>
                  <a:lnTo>
                    <a:pt x="14" y="13"/>
                  </a:lnTo>
                  <a:lnTo>
                    <a:pt x="14" y="15"/>
                  </a:lnTo>
                  <a:lnTo>
                    <a:pt x="14" y="15"/>
                  </a:lnTo>
                  <a:lnTo>
                    <a:pt x="14" y="16"/>
                  </a:lnTo>
                  <a:lnTo>
                    <a:pt x="14" y="17"/>
                  </a:lnTo>
                  <a:lnTo>
                    <a:pt x="14" y="17"/>
                  </a:lnTo>
                  <a:lnTo>
                    <a:pt x="14" y="18"/>
                  </a:lnTo>
                  <a:lnTo>
                    <a:pt x="14" y="18"/>
                  </a:lnTo>
                  <a:lnTo>
                    <a:pt x="14" y="19"/>
                  </a:lnTo>
                  <a:lnTo>
                    <a:pt x="15" y="19"/>
                  </a:lnTo>
                  <a:lnTo>
                    <a:pt x="15" y="20"/>
                  </a:lnTo>
                  <a:lnTo>
                    <a:pt x="16" y="20"/>
                  </a:lnTo>
                  <a:lnTo>
                    <a:pt x="16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9" y="20"/>
                  </a:lnTo>
                  <a:lnTo>
                    <a:pt x="19" y="21"/>
                  </a:lnTo>
                  <a:lnTo>
                    <a:pt x="19" y="21"/>
                  </a:lnTo>
                  <a:lnTo>
                    <a:pt x="20" y="21"/>
                  </a:lnTo>
                  <a:lnTo>
                    <a:pt x="20" y="21"/>
                  </a:lnTo>
                  <a:lnTo>
                    <a:pt x="20" y="21"/>
                  </a:lnTo>
                  <a:lnTo>
                    <a:pt x="20" y="21"/>
                  </a:lnTo>
                  <a:lnTo>
                    <a:pt x="20" y="22"/>
                  </a:lnTo>
                  <a:lnTo>
                    <a:pt x="20" y="22"/>
                  </a:lnTo>
                  <a:lnTo>
                    <a:pt x="20" y="22"/>
                  </a:lnTo>
                  <a:lnTo>
                    <a:pt x="20" y="22"/>
                  </a:lnTo>
                  <a:lnTo>
                    <a:pt x="20" y="23"/>
                  </a:lnTo>
                  <a:lnTo>
                    <a:pt x="19" y="23"/>
                  </a:lnTo>
                  <a:lnTo>
                    <a:pt x="19" y="23"/>
                  </a:lnTo>
                  <a:lnTo>
                    <a:pt x="18" y="23"/>
                  </a:lnTo>
                  <a:lnTo>
                    <a:pt x="16" y="24"/>
                  </a:lnTo>
                  <a:lnTo>
                    <a:pt x="16" y="24"/>
                  </a:lnTo>
                  <a:lnTo>
                    <a:pt x="15" y="24"/>
                  </a:lnTo>
                  <a:lnTo>
                    <a:pt x="14" y="24"/>
                  </a:lnTo>
                  <a:lnTo>
                    <a:pt x="14" y="24"/>
                  </a:lnTo>
                  <a:lnTo>
                    <a:pt x="13" y="24"/>
                  </a:lnTo>
                  <a:lnTo>
                    <a:pt x="12" y="24"/>
                  </a:lnTo>
                  <a:lnTo>
                    <a:pt x="11" y="24"/>
                  </a:lnTo>
                  <a:lnTo>
                    <a:pt x="10" y="24"/>
                  </a:lnTo>
                  <a:lnTo>
                    <a:pt x="9" y="24"/>
                  </a:lnTo>
                  <a:lnTo>
                    <a:pt x="9" y="24"/>
                  </a:lnTo>
                  <a:lnTo>
                    <a:pt x="8" y="24"/>
                  </a:lnTo>
                  <a:lnTo>
                    <a:pt x="7" y="24"/>
                  </a:lnTo>
                  <a:lnTo>
                    <a:pt x="6" y="24"/>
                  </a:lnTo>
                  <a:lnTo>
                    <a:pt x="6" y="24"/>
                  </a:lnTo>
                  <a:lnTo>
                    <a:pt x="5" y="24"/>
                  </a:lnTo>
                  <a:lnTo>
                    <a:pt x="4" y="24"/>
                  </a:lnTo>
                  <a:lnTo>
                    <a:pt x="3" y="24"/>
                  </a:lnTo>
                  <a:lnTo>
                    <a:pt x="3" y="24"/>
                  </a:lnTo>
                  <a:lnTo>
                    <a:pt x="2" y="24"/>
                  </a:lnTo>
                  <a:lnTo>
                    <a:pt x="1" y="24"/>
                  </a:lnTo>
                  <a:lnTo>
                    <a:pt x="1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1" y="22"/>
                  </a:lnTo>
                  <a:lnTo>
                    <a:pt x="1" y="22"/>
                  </a:lnTo>
                  <a:lnTo>
                    <a:pt x="2" y="21"/>
                  </a:lnTo>
                  <a:lnTo>
                    <a:pt x="3" y="20"/>
                  </a:lnTo>
                  <a:lnTo>
                    <a:pt x="4" y="20"/>
                  </a:lnTo>
                  <a:lnTo>
                    <a:pt x="4" y="19"/>
                  </a:lnTo>
                  <a:lnTo>
                    <a:pt x="5" y="18"/>
                  </a:lnTo>
                  <a:lnTo>
                    <a:pt x="6" y="18"/>
                  </a:lnTo>
                  <a:lnTo>
                    <a:pt x="7" y="17"/>
                  </a:lnTo>
                  <a:lnTo>
                    <a:pt x="7" y="16"/>
                  </a:lnTo>
                  <a:lnTo>
                    <a:pt x="8" y="16"/>
                  </a:lnTo>
                  <a:lnTo>
                    <a:pt x="9" y="15"/>
                  </a:lnTo>
                  <a:lnTo>
                    <a:pt x="9" y="13"/>
                  </a:lnTo>
                  <a:lnTo>
                    <a:pt x="10" y="13"/>
                  </a:lnTo>
                  <a:lnTo>
                    <a:pt x="10" y="12"/>
                  </a:lnTo>
                  <a:lnTo>
                    <a:pt x="11" y="11"/>
                  </a:lnTo>
                  <a:lnTo>
                    <a:pt x="11" y="11"/>
                  </a:lnTo>
                  <a:lnTo>
                    <a:pt x="12" y="10"/>
                  </a:lnTo>
                  <a:lnTo>
                    <a:pt x="12" y="10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2" y="7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1" y="6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9" y="7"/>
                  </a:lnTo>
                  <a:lnTo>
                    <a:pt x="8" y="7"/>
                  </a:lnTo>
                  <a:lnTo>
                    <a:pt x="8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5" y="7"/>
                  </a:lnTo>
                  <a:lnTo>
                    <a:pt x="5" y="8"/>
                  </a:lnTo>
                  <a:lnTo>
                    <a:pt x="5" y="8"/>
                  </a:lnTo>
                  <a:lnTo>
                    <a:pt x="4" y="8"/>
                  </a:lnTo>
                  <a:lnTo>
                    <a:pt x="4" y="8"/>
                  </a:lnTo>
                  <a:lnTo>
                    <a:pt x="4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3"/>
                  </a:lnTo>
                  <a:lnTo>
                    <a:pt x="2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4" y="0"/>
                  </a:lnTo>
                  <a:lnTo>
                    <a:pt x="24" y="0"/>
                  </a:lnTo>
                  <a:lnTo>
                    <a:pt x="2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0" name="Freeform 681"/>
            <p:cNvSpPr>
              <a:spLocks/>
            </p:cNvSpPr>
            <p:nvPr/>
          </p:nvSpPr>
          <p:spPr bwMode="auto">
            <a:xfrm>
              <a:off x="8694738" y="4700588"/>
              <a:ext cx="22225" cy="11113"/>
            </a:xfrm>
            <a:custGeom>
              <a:avLst/>
              <a:gdLst>
                <a:gd name="T0" fmla="*/ 37 w 40"/>
                <a:gd name="T1" fmla="*/ 1 h 21"/>
                <a:gd name="T2" fmla="*/ 38 w 40"/>
                <a:gd name="T3" fmla="*/ 3 h 21"/>
                <a:gd name="T4" fmla="*/ 38 w 40"/>
                <a:gd name="T5" fmla="*/ 4 h 21"/>
                <a:gd name="T6" fmla="*/ 39 w 40"/>
                <a:gd name="T7" fmla="*/ 6 h 21"/>
                <a:gd name="T8" fmla="*/ 39 w 40"/>
                <a:gd name="T9" fmla="*/ 8 h 21"/>
                <a:gd name="T10" fmla="*/ 38 w 40"/>
                <a:gd name="T11" fmla="*/ 9 h 21"/>
                <a:gd name="T12" fmla="*/ 38 w 40"/>
                <a:gd name="T13" fmla="*/ 10 h 21"/>
                <a:gd name="T14" fmla="*/ 39 w 40"/>
                <a:gd name="T15" fmla="*/ 12 h 21"/>
                <a:gd name="T16" fmla="*/ 39 w 40"/>
                <a:gd name="T17" fmla="*/ 13 h 21"/>
                <a:gd name="T18" fmla="*/ 40 w 40"/>
                <a:gd name="T19" fmla="*/ 13 h 21"/>
                <a:gd name="T20" fmla="*/ 40 w 40"/>
                <a:gd name="T21" fmla="*/ 15 h 21"/>
                <a:gd name="T22" fmla="*/ 40 w 40"/>
                <a:gd name="T23" fmla="*/ 15 h 21"/>
                <a:gd name="T24" fmla="*/ 40 w 40"/>
                <a:gd name="T25" fmla="*/ 15 h 21"/>
                <a:gd name="T26" fmla="*/ 40 w 40"/>
                <a:gd name="T27" fmla="*/ 16 h 21"/>
                <a:gd name="T28" fmla="*/ 40 w 40"/>
                <a:gd name="T29" fmla="*/ 17 h 21"/>
                <a:gd name="T30" fmla="*/ 39 w 40"/>
                <a:gd name="T31" fmla="*/ 18 h 21"/>
                <a:gd name="T32" fmla="*/ 38 w 40"/>
                <a:gd name="T33" fmla="*/ 19 h 21"/>
                <a:gd name="T34" fmla="*/ 37 w 40"/>
                <a:gd name="T35" fmla="*/ 20 h 21"/>
                <a:gd name="T36" fmla="*/ 36 w 40"/>
                <a:gd name="T37" fmla="*/ 21 h 21"/>
                <a:gd name="T38" fmla="*/ 35 w 40"/>
                <a:gd name="T39" fmla="*/ 21 h 21"/>
                <a:gd name="T40" fmla="*/ 34 w 40"/>
                <a:gd name="T41" fmla="*/ 20 h 21"/>
                <a:gd name="T42" fmla="*/ 34 w 40"/>
                <a:gd name="T43" fmla="*/ 19 h 21"/>
                <a:gd name="T44" fmla="*/ 34 w 40"/>
                <a:gd name="T45" fmla="*/ 17 h 21"/>
                <a:gd name="T46" fmla="*/ 34 w 40"/>
                <a:gd name="T47" fmla="*/ 15 h 21"/>
                <a:gd name="T48" fmla="*/ 34 w 40"/>
                <a:gd name="T49" fmla="*/ 13 h 21"/>
                <a:gd name="T50" fmla="*/ 34 w 40"/>
                <a:gd name="T51" fmla="*/ 11 h 21"/>
                <a:gd name="T52" fmla="*/ 35 w 40"/>
                <a:gd name="T53" fmla="*/ 10 h 21"/>
                <a:gd name="T54" fmla="*/ 35 w 40"/>
                <a:gd name="T55" fmla="*/ 9 h 21"/>
                <a:gd name="T56" fmla="*/ 34 w 40"/>
                <a:gd name="T57" fmla="*/ 9 h 21"/>
                <a:gd name="T58" fmla="*/ 34 w 40"/>
                <a:gd name="T59" fmla="*/ 8 h 21"/>
                <a:gd name="T60" fmla="*/ 34 w 40"/>
                <a:gd name="T61" fmla="*/ 7 h 21"/>
                <a:gd name="T62" fmla="*/ 33 w 40"/>
                <a:gd name="T63" fmla="*/ 7 h 21"/>
                <a:gd name="T64" fmla="*/ 32 w 40"/>
                <a:gd name="T65" fmla="*/ 7 h 21"/>
                <a:gd name="T66" fmla="*/ 32 w 40"/>
                <a:gd name="T67" fmla="*/ 7 h 21"/>
                <a:gd name="T68" fmla="*/ 31 w 40"/>
                <a:gd name="T69" fmla="*/ 7 h 21"/>
                <a:gd name="T70" fmla="*/ 31 w 40"/>
                <a:gd name="T71" fmla="*/ 8 h 21"/>
                <a:gd name="T72" fmla="*/ 30 w 40"/>
                <a:gd name="T73" fmla="*/ 9 h 21"/>
                <a:gd name="T74" fmla="*/ 30 w 40"/>
                <a:gd name="T75" fmla="*/ 11 h 21"/>
                <a:gd name="T76" fmla="*/ 27 w 40"/>
                <a:gd name="T77" fmla="*/ 12 h 21"/>
                <a:gd name="T78" fmla="*/ 26 w 40"/>
                <a:gd name="T79" fmla="*/ 16 h 21"/>
                <a:gd name="T80" fmla="*/ 24 w 40"/>
                <a:gd name="T81" fmla="*/ 18 h 21"/>
                <a:gd name="T82" fmla="*/ 23 w 40"/>
                <a:gd name="T83" fmla="*/ 19 h 21"/>
                <a:gd name="T84" fmla="*/ 6 w 40"/>
                <a:gd name="T85" fmla="*/ 11 h 21"/>
                <a:gd name="T86" fmla="*/ 0 w 40"/>
                <a:gd name="T87" fmla="*/ 0 h 21"/>
                <a:gd name="T88" fmla="*/ 37 w 40"/>
                <a:gd name="T89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40" h="21">
                  <a:moveTo>
                    <a:pt x="37" y="0"/>
                  </a:moveTo>
                  <a:lnTo>
                    <a:pt x="37" y="0"/>
                  </a:lnTo>
                  <a:lnTo>
                    <a:pt x="37" y="1"/>
                  </a:lnTo>
                  <a:lnTo>
                    <a:pt x="38" y="1"/>
                  </a:lnTo>
                  <a:lnTo>
                    <a:pt x="38" y="2"/>
                  </a:lnTo>
                  <a:lnTo>
                    <a:pt x="38" y="3"/>
                  </a:lnTo>
                  <a:lnTo>
                    <a:pt x="38" y="3"/>
                  </a:lnTo>
                  <a:lnTo>
                    <a:pt x="38" y="4"/>
                  </a:lnTo>
                  <a:lnTo>
                    <a:pt x="38" y="4"/>
                  </a:lnTo>
                  <a:lnTo>
                    <a:pt x="38" y="5"/>
                  </a:lnTo>
                  <a:lnTo>
                    <a:pt x="39" y="6"/>
                  </a:lnTo>
                  <a:lnTo>
                    <a:pt x="39" y="6"/>
                  </a:lnTo>
                  <a:lnTo>
                    <a:pt x="39" y="7"/>
                  </a:lnTo>
                  <a:lnTo>
                    <a:pt x="39" y="7"/>
                  </a:lnTo>
                  <a:lnTo>
                    <a:pt x="39" y="8"/>
                  </a:lnTo>
                  <a:lnTo>
                    <a:pt x="39" y="8"/>
                  </a:lnTo>
                  <a:lnTo>
                    <a:pt x="38" y="9"/>
                  </a:lnTo>
                  <a:lnTo>
                    <a:pt x="38" y="9"/>
                  </a:lnTo>
                  <a:lnTo>
                    <a:pt x="38" y="10"/>
                  </a:lnTo>
                  <a:lnTo>
                    <a:pt x="38" y="10"/>
                  </a:lnTo>
                  <a:lnTo>
                    <a:pt x="38" y="10"/>
                  </a:lnTo>
                  <a:lnTo>
                    <a:pt x="38" y="11"/>
                  </a:lnTo>
                  <a:lnTo>
                    <a:pt x="39" y="11"/>
                  </a:lnTo>
                  <a:lnTo>
                    <a:pt x="39" y="12"/>
                  </a:lnTo>
                  <a:lnTo>
                    <a:pt x="39" y="12"/>
                  </a:lnTo>
                  <a:lnTo>
                    <a:pt x="39" y="12"/>
                  </a:lnTo>
                  <a:lnTo>
                    <a:pt x="39" y="13"/>
                  </a:lnTo>
                  <a:lnTo>
                    <a:pt x="39" y="13"/>
                  </a:lnTo>
                  <a:lnTo>
                    <a:pt x="39" y="13"/>
                  </a:lnTo>
                  <a:lnTo>
                    <a:pt x="40" y="13"/>
                  </a:lnTo>
                  <a:lnTo>
                    <a:pt x="40" y="13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38" y="19"/>
                  </a:lnTo>
                  <a:lnTo>
                    <a:pt x="38" y="19"/>
                  </a:lnTo>
                  <a:lnTo>
                    <a:pt x="37" y="19"/>
                  </a:lnTo>
                  <a:lnTo>
                    <a:pt x="37" y="20"/>
                  </a:lnTo>
                  <a:lnTo>
                    <a:pt x="37" y="20"/>
                  </a:lnTo>
                  <a:lnTo>
                    <a:pt x="36" y="20"/>
                  </a:lnTo>
                  <a:lnTo>
                    <a:pt x="36" y="20"/>
                  </a:lnTo>
                  <a:lnTo>
                    <a:pt x="36" y="21"/>
                  </a:lnTo>
                  <a:lnTo>
                    <a:pt x="35" y="21"/>
                  </a:lnTo>
                  <a:lnTo>
                    <a:pt x="35" y="21"/>
                  </a:lnTo>
                  <a:lnTo>
                    <a:pt x="35" y="21"/>
                  </a:lnTo>
                  <a:lnTo>
                    <a:pt x="34" y="21"/>
                  </a:lnTo>
                  <a:lnTo>
                    <a:pt x="34" y="20"/>
                  </a:lnTo>
                  <a:lnTo>
                    <a:pt x="34" y="20"/>
                  </a:lnTo>
                  <a:lnTo>
                    <a:pt x="34" y="20"/>
                  </a:lnTo>
                  <a:lnTo>
                    <a:pt x="34" y="19"/>
                  </a:lnTo>
                  <a:lnTo>
                    <a:pt x="34" y="19"/>
                  </a:lnTo>
                  <a:lnTo>
                    <a:pt x="34" y="18"/>
                  </a:lnTo>
                  <a:lnTo>
                    <a:pt x="34" y="18"/>
                  </a:lnTo>
                  <a:lnTo>
                    <a:pt x="34" y="17"/>
                  </a:lnTo>
                  <a:lnTo>
                    <a:pt x="34" y="16"/>
                  </a:lnTo>
                  <a:lnTo>
                    <a:pt x="34" y="16"/>
                  </a:lnTo>
                  <a:lnTo>
                    <a:pt x="34" y="15"/>
                  </a:lnTo>
                  <a:lnTo>
                    <a:pt x="34" y="15"/>
                  </a:lnTo>
                  <a:lnTo>
                    <a:pt x="34" y="13"/>
                  </a:lnTo>
                  <a:lnTo>
                    <a:pt x="34" y="13"/>
                  </a:lnTo>
                  <a:lnTo>
                    <a:pt x="34" y="12"/>
                  </a:lnTo>
                  <a:lnTo>
                    <a:pt x="34" y="12"/>
                  </a:lnTo>
                  <a:lnTo>
                    <a:pt x="34" y="11"/>
                  </a:lnTo>
                  <a:lnTo>
                    <a:pt x="34" y="11"/>
                  </a:lnTo>
                  <a:lnTo>
                    <a:pt x="35" y="11"/>
                  </a:lnTo>
                  <a:lnTo>
                    <a:pt x="35" y="10"/>
                  </a:lnTo>
                  <a:lnTo>
                    <a:pt x="35" y="10"/>
                  </a:lnTo>
                  <a:lnTo>
                    <a:pt x="35" y="10"/>
                  </a:lnTo>
                  <a:lnTo>
                    <a:pt x="35" y="9"/>
                  </a:lnTo>
                  <a:lnTo>
                    <a:pt x="35" y="9"/>
                  </a:lnTo>
                  <a:lnTo>
                    <a:pt x="34" y="9"/>
                  </a:lnTo>
                  <a:lnTo>
                    <a:pt x="34" y="9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7"/>
                  </a:lnTo>
                  <a:lnTo>
                    <a:pt x="34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1" y="7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9"/>
                  </a:lnTo>
                  <a:lnTo>
                    <a:pt x="30" y="9"/>
                  </a:lnTo>
                  <a:lnTo>
                    <a:pt x="30" y="10"/>
                  </a:lnTo>
                  <a:lnTo>
                    <a:pt x="30" y="10"/>
                  </a:lnTo>
                  <a:lnTo>
                    <a:pt x="30" y="11"/>
                  </a:lnTo>
                  <a:lnTo>
                    <a:pt x="29" y="11"/>
                  </a:lnTo>
                  <a:lnTo>
                    <a:pt x="29" y="12"/>
                  </a:lnTo>
                  <a:lnTo>
                    <a:pt x="27" y="12"/>
                  </a:lnTo>
                  <a:lnTo>
                    <a:pt x="27" y="13"/>
                  </a:lnTo>
                  <a:lnTo>
                    <a:pt x="26" y="15"/>
                  </a:lnTo>
                  <a:lnTo>
                    <a:pt x="26" y="16"/>
                  </a:lnTo>
                  <a:lnTo>
                    <a:pt x="25" y="16"/>
                  </a:lnTo>
                  <a:lnTo>
                    <a:pt x="25" y="17"/>
                  </a:lnTo>
                  <a:lnTo>
                    <a:pt x="24" y="18"/>
                  </a:lnTo>
                  <a:lnTo>
                    <a:pt x="24" y="19"/>
                  </a:lnTo>
                  <a:lnTo>
                    <a:pt x="23" y="19"/>
                  </a:lnTo>
                  <a:lnTo>
                    <a:pt x="23" y="19"/>
                  </a:lnTo>
                  <a:lnTo>
                    <a:pt x="15" y="17"/>
                  </a:lnTo>
                  <a:lnTo>
                    <a:pt x="11" y="15"/>
                  </a:lnTo>
                  <a:lnTo>
                    <a:pt x="6" y="11"/>
                  </a:lnTo>
                  <a:lnTo>
                    <a:pt x="3" y="7"/>
                  </a:lnTo>
                  <a:lnTo>
                    <a:pt x="1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37" y="0"/>
                  </a:lnTo>
                  <a:lnTo>
                    <a:pt x="37" y="0"/>
                  </a:lnTo>
                  <a:lnTo>
                    <a:pt x="37" y="0"/>
                  </a:lnTo>
                  <a:lnTo>
                    <a:pt x="3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1" name="Freeform 682"/>
            <p:cNvSpPr>
              <a:spLocks/>
            </p:cNvSpPr>
            <p:nvPr/>
          </p:nvSpPr>
          <p:spPr bwMode="auto">
            <a:xfrm>
              <a:off x="8689975" y="4722813"/>
              <a:ext cx="17463" cy="7938"/>
            </a:xfrm>
            <a:custGeom>
              <a:avLst/>
              <a:gdLst>
                <a:gd name="T0" fmla="*/ 27 w 32"/>
                <a:gd name="T1" fmla="*/ 0 h 16"/>
                <a:gd name="T2" fmla="*/ 28 w 32"/>
                <a:gd name="T3" fmla="*/ 0 h 16"/>
                <a:gd name="T4" fmla="*/ 28 w 32"/>
                <a:gd name="T5" fmla="*/ 0 h 16"/>
                <a:gd name="T6" fmla="*/ 29 w 32"/>
                <a:gd name="T7" fmla="*/ 0 h 16"/>
                <a:gd name="T8" fmla="*/ 29 w 32"/>
                <a:gd name="T9" fmla="*/ 1 h 16"/>
                <a:gd name="T10" fmla="*/ 30 w 32"/>
                <a:gd name="T11" fmla="*/ 2 h 16"/>
                <a:gd name="T12" fmla="*/ 31 w 32"/>
                <a:gd name="T13" fmla="*/ 3 h 16"/>
                <a:gd name="T14" fmla="*/ 32 w 32"/>
                <a:gd name="T15" fmla="*/ 5 h 16"/>
                <a:gd name="T16" fmla="*/ 32 w 32"/>
                <a:gd name="T17" fmla="*/ 9 h 16"/>
                <a:gd name="T18" fmla="*/ 31 w 32"/>
                <a:gd name="T19" fmla="*/ 12 h 16"/>
                <a:gd name="T20" fmla="*/ 30 w 32"/>
                <a:gd name="T21" fmla="*/ 14 h 16"/>
                <a:gd name="T22" fmla="*/ 28 w 32"/>
                <a:gd name="T23" fmla="*/ 15 h 16"/>
                <a:gd name="T24" fmla="*/ 25 w 32"/>
                <a:gd name="T25" fmla="*/ 16 h 16"/>
                <a:gd name="T26" fmla="*/ 19 w 32"/>
                <a:gd name="T27" fmla="*/ 15 h 16"/>
                <a:gd name="T28" fmla="*/ 14 w 32"/>
                <a:gd name="T29" fmla="*/ 14 h 16"/>
                <a:gd name="T30" fmla="*/ 11 w 32"/>
                <a:gd name="T31" fmla="*/ 13 h 16"/>
                <a:gd name="T32" fmla="*/ 8 w 32"/>
                <a:gd name="T33" fmla="*/ 13 h 16"/>
                <a:gd name="T34" fmla="*/ 4 w 32"/>
                <a:gd name="T35" fmla="*/ 13 h 16"/>
                <a:gd name="T36" fmla="*/ 1 w 32"/>
                <a:gd name="T37" fmla="*/ 12 h 16"/>
                <a:gd name="T38" fmla="*/ 0 w 32"/>
                <a:gd name="T39" fmla="*/ 11 h 16"/>
                <a:gd name="T40" fmla="*/ 0 w 32"/>
                <a:gd name="T41" fmla="*/ 10 h 16"/>
                <a:gd name="T42" fmla="*/ 1 w 32"/>
                <a:gd name="T43" fmla="*/ 9 h 16"/>
                <a:gd name="T44" fmla="*/ 4 w 32"/>
                <a:gd name="T45" fmla="*/ 6 h 16"/>
                <a:gd name="T46" fmla="*/ 6 w 32"/>
                <a:gd name="T47" fmla="*/ 5 h 16"/>
                <a:gd name="T48" fmla="*/ 7 w 32"/>
                <a:gd name="T49" fmla="*/ 5 h 16"/>
                <a:gd name="T50" fmla="*/ 8 w 32"/>
                <a:gd name="T51" fmla="*/ 6 h 16"/>
                <a:gd name="T52" fmla="*/ 10 w 32"/>
                <a:gd name="T53" fmla="*/ 7 h 16"/>
                <a:gd name="T54" fmla="*/ 11 w 32"/>
                <a:gd name="T55" fmla="*/ 9 h 16"/>
                <a:gd name="T56" fmla="*/ 12 w 32"/>
                <a:gd name="T57" fmla="*/ 9 h 16"/>
                <a:gd name="T58" fmla="*/ 13 w 32"/>
                <a:gd name="T59" fmla="*/ 9 h 16"/>
                <a:gd name="T60" fmla="*/ 13 w 32"/>
                <a:gd name="T61" fmla="*/ 9 h 16"/>
                <a:gd name="T62" fmla="*/ 14 w 32"/>
                <a:gd name="T63" fmla="*/ 7 h 16"/>
                <a:gd name="T64" fmla="*/ 15 w 32"/>
                <a:gd name="T65" fmla="*/ 7 h 16"/>
                <a:gd name="T66" fmla="*/ 15 w 32"/>
                <a:gd name="T67" fmla="*/ 6 h 16"/>
                <a:gd name="T68" fmla="*/ 16 w 32"/>
                <a:gd name="T69" fmla="*/ 5 h 16"/>
                <a:gd name="T70" fmla="*/ 16 w 32"/>
                <a:gd name="T71" fmla="*/ 4 h 16"/>
                <a:gd name="T72" fmla="*/ 16 w 32"/>
                <a:gd name="T73" fmla="*/ 3 h 16"/>
                <a:gd name="T74" fmla="*/ 16 w 32"/>
                <a:gd name="T75" fmla="*/ 3 h 16"/>
                <a:gd name="T76" fmla="*/ 17 w 32"/>
                <a:gd name="T77" fmla="*/ 2 h 16"/>
                <a:gd name="T78" fmla="*/ 19 w 32"/>
                <a:gd name="T79" fmla="*/ 2 h 16"/>
                <a:gd name="T80" fmla="*/ 21 w 32"/>
                <a:gd name="T81" fmla="*/ 2 h 16"/>
                <a:gd name="T82" fmla="*/ 22 w 32"/>
                <a:gd name="T83" fmla="*/ 3 h 16"/>
                <a:gd name="T84" fmla="*/ 23 w 32"/>
                <a:gd name="T85" fmla="*/ 3 h 16"/>
                <a:gd name="T86" fmla="*/ 23 w 32"/>
                <a:gd name="T87" fmla="*/ 4 h 16"/>
                <a:gd name="T88" fmla="*/ 24 w 32"/>
                <a:gd name="T89" fmla="*/ 3 h 16"/>
                <a:gd name="T90" fmla="*/ 25 w 32"/>
                <a:gd name="T91" fmla="*/ 2 h 16"/>
                <a:gd name="T92" fmla="*/ 26 w 32"/>
                <a:gd name="T93" fmla="*/ 1 h 16"/>
                <a:gd name="T94" fmla="*/ 26 w 32"/>
                <a:gd name="T95" fmla="*/ 1 h 16"/>
                <a:gd name="T96" fmla="*/ 27 w 32"/>
                <a:gd name="T97" fmla="*/ 0 h 16"/>
                <a:gd name="T98" fmla="*/ 27 w 32"/>
                <a:gd name="T99" fmla="*/ 0 h 16"/>
                <a:gd name="T100" fmla="*/ 27 w 32"/>
                <a:gd name="T10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32" h="16">
                  <a:moveTo>
                    <a:pt x="27" y="0"/>
                  </a:move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9" y="0"/>
                  </a:lnTo>
                  <a:lnTo>
                    <a:pt x="29" y="0"/>
                  </a:lnTo>
                  <a:lnTo>
                    <a:pt x="29" y="0"/>
                  </a:lnTo>
                  <a:lnTo>
                    <a:pt x="29" y="1"/>
                  </a:lnTo>
                  <a:lnTo>
                    <a:pt x="29" y="1"/>
                  </a:lnTo>
                  <a:lnTo>
                    <a:pt x="29" y="1"/>
                  </a:lnTo>
                  <a:lnTo>
                    <a:pt x="30" y="1"/>
                  </a:lnTo>
                  <a:lnTo>
                    <a:pt x="30" y="2"/>
                  </a:lnTo>
                  <a:lnTo>
                    <a:pt x="30" y="2"/>
                  </a:lnTo>
                  <a:lnTo>
                    <a:pt x="30" y="2"/>
                  </a:lnTo>
                  <a:lnTo>
                    <a:pt x="30" y="3"/>
                  </a:lnTo>
                  <a:lnTo>
                    <a:pt x="30" y="3"/>
                  </a:lnTo>
                  <a:lnTo>
                    <a:pt x="31" y="3"/>
                  </a:lnTo>
                  <a:lnTo>
                    <a:pt x="31" y="3"/>
                  </a:lnTo>
                  <a:lnTo>
                    <a:pt x="31" y="3"/>
                  </a:lnTo>
                  <a:lnTo>
                    <a:pt x="31" y="4"/>
                  </a:lnTo>
                  <a:lnTo>
                    <a:pt x="31" y="4"/>
                  </a:lnTo>
                  <a:lnTo>
                    <a:pt x="32" y="5"/>
                  </a:lnTo>
                  <a:lnTo>
                    <a:pt x="32" y="5"/>
                  </a:lnTo>
                  <a:lnTo>
                    <a:pt x="32" y="6"/>
                  </a:lnTo>
                  <a:lnTo>
                    <a:pt x="32" y="7"/>
                  </a:lnTo>
                  <a:lnTo>
                    <a:pt x="32" y="9"/>
                  </a:lnTo>
                  <a:lnTo>
                    <a:pt x="32" y="10"/>
                  </a:lnTo>
                  <a:lnTo>
                    <a:pt x="31" y="10"/>
                  </a:lnTo>
                  <a:lnTo>
                    <a:pt x="31" y="11"/>
                  </a:lnTo>
                  <a:lnTo>
                    <a:pt x="31" y="12"/>
                  </a:lnTo>
                  <a:lnTo>
                    <a:pt x="31" y="13"/>
                  </a:lnTo>
                  <a:lnTo>
                    <a:pt x="31" y="13"/>
                  </a:lnTo>
                  <a:lnTo>
                    <a:pt x="31" y="14"/>
                  </a:lnTo>
                  <a:lnTo>
                    <a:pt x="30" y="14"/>
                  </a:lnTo>
                  <a:lnTo>
                    <a:pt x="30" y="15"/>
                  </a:lnTo>
                  <a:lnTo>
                    <a:pt x="30" y="15"/>
                  </a:lnTo>
                  <a:lnTo>
                    <a:pt x="29" y="15"/>
                  </a:lnTo>
                  <a:lnTo>
                    <a:pt x="28" y="15"/>
                  </a:lnTo>
                  <a:lnTo>
                    <a:pt x="28" y="16"/>
                  </a:lnTo>
                  <a:lnTo>
                    <a:pt x="27" y="16"/>
                  </a:lnTo>
                  <a:lnTo>
                    <a:pt x="26" y="16"/>
                  </a:lnTo>
                  <a:lnTo>
                    <a:pt x="25" y="16"/>
                  </a:lnTo>
                  <a:lnTo>
                    <a:pt x="24" y="16"/>
                  </a:lnTo>
                  <a:lnTo>
                    <a:pt x="22" y="16"/>
                  </a:lnTo>
                  <a:lnTo>
                    <a:pt x="21" y="16"/>
                  </a:lnTo>
                  <a:lnTo>
                    <a:pt x="19" y="15"/>
                  </a:lnTo>
                  <a:lnTo>
                    <a:pt x="18" y="15"/>
                  </a:lnTo>
                  <a:lnTo>
                    <a:pt x="16" y="15"/>
                  </a:lnTo>
                  <a:lnTo>
                    <a:pt x="15" y="15"/>
                  </a:lnTo>
                  <a:lnTo>
                    <a:pt x="14" y="14"/>
                  </a:lnTo>
                  <a:lnTo>
                    <a:pt x="13" y="14"/>
                  </a:lnTo>
                  <a:lnTo>
                    <a:pt x="12" y="14"/>
                  </a:lnTo>
                  <a:lnTo>
                    <a:pt x="12" y="13"/>
                  </a:lnTo>
                  <a:lnTo>
                    <a:pt x="11" y="13"/>
                  </a:lnTo>
                  <a:lnTo>
                    <a:pt x="10" y="13"/>
                  </a:lnTo>
                  <a:lnTo>
                    <a:pt x="9" y="13"/>
                  </a:lnTo>
                  <a:lnTo>
                    <a:pt x="9" y="13"/>
                  </a:lnTo>
                  <a:lnTo>
                    <a:pt x="8" y="13"/>
                  </a:lnTo>
                  <a:lnTo>
                    <a:pt x="7" y="13"/>
                  </a:lnTo>
                  <a:lnTo>
                    <a:pt x="6" y="13"/>
                  </a:lnTo>
                  <a:lnTo>
                    <a:pt x="5" y="13"/>
                  </a:lnTo>
                  <a:lnTo>
                    <a:pt x="4" y="13"/>
                  </a:lnTo>
                  <a:lnTo>
                    <a:pt x="4" y="13"/>
                  </a:lnTo>
                  <a:lnTo>
                    <a:pt x="3" y="13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0" y="12"/>
                  </a:lnTo>
                  <a:lnTo>
                    <a:pt x="0" y="12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3" y="7"/>
                  </a:lnTo>
                  <a:lnTo>
                    <a:pt x="3" y="7"/>
                  </a:lnTo>
                  <a:lnTo>
                    <a:pt x="4" y="7"/>
                  </a:lnTo>
                  <a:lnTo>
                    <a:pt x="4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6" y="6"/>
                  </a:lnTo>
                  <a:lnTo>
                    <a:pt x="6" y="5"/>
                  </a:lnTo>
                  <a:lnTo>
                    <a:pt x="6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8" y="5"/>
                  </a:lnTo>
                  <a:lnTo>
                    <a:pt x="8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7"/>
                  </a:lnTo>
                  <a:lnTo>
                    <a:pt x="10" y="7"/>
                  </a:lnTo>
                  <a:lnTo>
                    <a:pt x="10" y="7"/>
                  </a:lnTo>
                  <a:lnTo>
                    <a:pt x="10" y="7"/>
                  </a:lnTo>
                  <a:lnTo>
                    <a:pt x="11" y="7"/>
                  </a:lnTo>
                  <a:lnTo>
                    <a:pt x="11" y="9"/>
                  </a:lnTo>
                  <a:lnTo>
                    <a:pt x="11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4" y="7"/>
                  </a:lnTo>
                  <a:lnTo>
                    <a:pt x="14" y="7"/>
                  </a:lnTo>
                  <a:lnTo>
                    <a:pt x="14" y="7"/>
                  </a:lnTo>
                  <a:lnTo>
                    <a:pt x="14" y="7"/>
                  </a:lnTo>
                  <a:lnTo>
                    <a:pt x="14" y="7"/>
                  </a:lnTo>
                  <a:lnTo>
                    <a:pt x="15" y="7"/>
                  </a:lnTo>
                  <a:lnTo>
                    <a:pt x="15" y="7"/>
                  </a:lnTo>
                  <a:lnTo>
                    <a:pt x="15" y="7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5"/>
                  </a:lnTo>
                  <a:lnTo>
                    <a:pt x="16" y="5"/>
                  </a:lnTo>
                  <a:lnTo>
                    <a:pt x="16" y="5"/>
                  </a:lnTo>
                  <a:lnTo>
                    <a:pt x="16" y="5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7" y="3"/>
                  </a:lnTo>
                  <a:lnTo>
                    <a:pt x="17" y="2"/>
                  </a:lnTo>
                  <a:lnTo>
                    <a:pt x="17" y="2"/>
                  </a:lnTo>
                  <a:lnTo>
                    <a:pt x="17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21" y="2"/>
                  </a:lnTo>
                  <a:lnTo>
                    <a:pt x="21" y="2"/>
                  </a:lnTo>
                  <a:lnTo>
                    <a:pt x="21" y="2"/>
                  </a:lnTo>
                  <a:lnTo>
                    <a:pt x="21" y="3"/>
                  </a:lnTo>
                  <a:lnTo>
                    <a:pt x="22" y="3"/>
                  </a:lnTo>
                  <a:lnTo>
                    <a:pt x="22" y="3"/>
                  </a:lnTo>
                  <a:lnTo>
                    <a:pt x="22" y="3"/>
                  </a:lnTo>
                  <a:lnTo>
                    <a:pt x="22" y="3"/>
                  </a:lnTo>
                  <a:lnTo>
                    <a:pt x="23" y="3"/>
                  </a:lnTo>
                  <a:lnTo>
                    <a:pt x="23" y="3"/>
                  </a:lnTo>
                  <a:lnTo>
                    <a:pt x="23" y="4"/>
                  </a:lnTo>
                  <a:lnTo>
                    <a:pt x="23" y="4"/>
                  </a:lnTo>
                  <a:lnTo>
                    <a:pt x="23" y="4"/>
                  </a:lnTo>
                  <a:lnTo>
                    <a:pt x="24" y="3"/>
                  </a:lnTo>
                  <a:lnTo>
                    <a:pt x="24" y="3"/>
                  </a:lnTo>
                  <a:lnTo>
                    <a:pt x="24" y="3"/>
                  </a:lnTo>
                  <a:lnTo>
                    <a:pt x="24" y="3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2"/>
                  </a:lnTo>
                  <a:lnTo>
                    <a:pt x="25" y="2"/>
                  </a:lnTo>
                  <a:lnTo>
                    <a:pt x="26" y="2"/>
                  </a:lnTo>
                  <a:lnTo>
                    <a:pt x="26" y="2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2" name="Freeform 687"/>
            <p:cNvSpPr>
              <a:spLocks/>
            </p:cNvSpPr>
            <p:nvPr/>
          </p:nvSpPr>
          <p:spPr bwMode="auto">
            <a:xfrm>
              <a:off x="8408988" y="4800600"/>
              <a:ext cx="4763" cy="3175"/>
            </a:xfrm>
            <a:custGeom>
              <a:avLst/>
              <a:gdLst>
                <a:gd name="T0" fmla="*/ 4 w 11"/>
                <a:gd name="T1" fmla="*/ 0 h 5"/>
                <a:gd name="T2" fmla="*/ 4 w 11"/>
                <a:gd name="T3" fmla="*/ 0 h 5"/>
                <a:gd name="T4" fmla="*/ 4 w 11"/>
                <a:gd name="T5" fmla="*/ 0 h 5"/>
                <a:gd name="T6" fmla="*/ 4 w 11"/>
                <a:gd name="T7" fmla="*/ 0 h 5"/>
                <a:gd name="T8" fmla="*/ 4 w 11"/>
                <a:gd name="T9" fmla="*/ 0 h 5"/>
                <a:gd name="T10" fmla="*/ 4 w 11"/>
                <a:gd name="T11" fmla="*/ 0 h 5"/>
                <a:gd name="T12" fmla="*/ 4 w 11"/>
                <a:gd name="T13" fmla="*/ 0 h 5"/>
                <a:gd name="T14" fmla="*/ 4 w 11"/>
                <a:gd name="T15" fmla="*/ 0 h 5"/>
                <a:gd name="T16" fmla="*/ 4 w 11"/>
                <a:gd name="T17" fmla="*/ 0 h 5"/>
                <a:gd name="T18" fmla="*/ 5 w 11"/>
                <a:gd name="T19" fmla="*/ 0 h 5"/>
                <a:gd name="T20" fmla="*/ 5 w 11"/>
                <a:gd name="T21" fmla="*/ 0 h 5"/>
                <a:gd name="T22" fmla="*/ 6 w 11"/>
                <a:gd name="T23" fmla="*/ 0 h 5"/>
                <a:gd name="T24" fmla="*/ 6 w 11"/>
                <a:gd name="T25" fmla="*/ 0 h 5"/>
                <a:gd name="T26" fmla="*/ 7 w 11"/>
                <a:gd name="T27" fmla="*/ 0 h 5"/>
                <a:gd name="T28" fmla="*/ 7 w 11"/>
                <a:gd name="T29" fmla="*/ 0 h 5"/>
                <a:gd name="T30" fmla="*/ 8 w 11"/>
                <a:gd name="T31" fmla="*/ 0 h 5"/>
                <a:gd name="T32" fmla="*/ 8 w 11"/>
                <a:gd name="T33" fmla="*/ 0 h 5"/>
                <a:gd name="T34" fmla="*/ 8 w 11"/>
                <a:gd name="T35" fmla="*/ 0 h 5"/>
                <a:gd name="T36" fmla="*/ 9 w 11"/>
                <a:gd name="T37" fmla="*/ 0 h 5"/>
                <a:gd name="T38" fmla="*/ 9 w 11"/>
                <a:gd name="T39" fmla="*/ 0 h 5"/>
                <a:gd name="T40" fmla="*/ 10 w 11"/>
                <a:gd name="T41" fmla="*/ 0 h 5"/>
                <a:gd name="T42" fmla="*/ 10 w 11"/>
                <a:gd name="T43" fmla="*/ 0 h 5"/>
                <a:gd name="T44" fmla="*/ 11 w 11"/>
                <a:gd name="T45" fmla="*/ 0 h 5"/>
                <a:gd name="T46" fmla="*/ 11 w 11"/>
                <a:gd name="T47" fmla="*/ 0 h 5"/>
                <a:gd name="T48" fmla="*/ 11 w 11"/>
                <a:gd name="T49" fmla="*/ 0 h 5"/>
                <a:gd name="T50" fmla="*/ 11 w 11"/>
                <a:gd name="T51" fmla="*/ 1 h 5"/>
                <a:gd name="T52" fmla="*/ 11 w 11"/>
                <a:gd name="T53" fmla="*/ 1 h 5"/>
                <a:gd name="T54" fmla="*/ 11 w 11"/>
                <a:gd name="T55" fmla="*/ 1 h 5"/>
                <a:gd name="T56" fmla="*/ 11 w 11"/>
                <a:gd name="T57" fmla="*/ 1 h 5"/>
                <a:gd name="T58" fmla="*/ 11 w 11"/>
                <a:gd name="T59" fmla="*/ 1 h 5"/>
                <a:gd name="T60" fmla="*/ 10 w 11"/>
                <a:gd name="T61" fmla="*/ 1 h 5"/>
                <a:gd name="T62" fmla="*/ 10 w 11"/>
                <a:gd name="T63" fmla="*/ 1 h 5"/>
                <a:gd name="T64" fmla="*/ 9 w 11"/>
                <a:gd name="T65" fmla="*/ 2 h 5"/>
                <a:gd name="T66" fmla="*/ 9 w 11"/>
                <a:gd name="T67" fmla="*/ 2 h 5"/>
                <a:gd name="T68" fmla="*/ 8 w 11"/>
                <a:gd name="T69" fmla="*/ 2 h 5"/>
                <a:gd name="T70" fmla="*/ 8 w 11"/>
                <a:gd name="T71" fmla="*/ 2 h 5"/>
                <a:gd name="T72" fmla="*/ 8 w 11"/>
                <a:gd name="T73" fmla="*/ 2 h 5"/>
                <a:gd name="T74" fmla="*/ 7 w 11"/>
                <a:gd name="T75" fmla="*/ 4 h 5"/>
                <a:gd name="T76" fmla="*/ 7 w 11"/>
                <a:gd name="T77" fmla="*/ 4 h 5"/>
                <a:gd name="T78" fmla="*/ 6 w 11"/>
                <a:gd name="T79" fmla="*/ 4 h 5"/>
                <a:gd name="T80" fmla="*/ 6 w 11"/>
                <a:gd name="T81" fmla="*/ 5 h 5"/>
                <a:gd name="T82" fmla="*/ 5 w 11"/>
                <a:gd name="T83" fmla="*/ 5 h 5"/>
                <a:gd name="T84" fmla="*/ 4 w 11"/>
                <a:gd name="T85" fmla="*/ 5 h 5"/>
                <a:gd name="T86" fmla="*/ 3 w 11"/>
                <a:gd name="T87" fmla="*/ 5 h 5"/>
                <a:gd name="T88" fmla="*/ 3 w 11"/>
                <a:gd name="T89" fmla="*/ 5 h 5"/>
                <a:gd name="T90" fmla="*/ 2 w 11"/>
                <a:gd name="T91" fmla="*/ 5 h 5"/>
                <a:gd name="T92" fmla="*/ 1 w 11"/>
                <a:gd name="T93" fmla="*/ 5 h 5"/>
                <a:gd name="T94" fmla="*/ 1 w 11"/>
                <a:gd name="T95" fmla="*/ 5 h 5"/>
                <a:gd name="T96" fmla="*/ 0 w 11"/>
                <a:gd name="T97" fmla="*/ 5 h 5"/>
                <a:gd name="T98" fmla="*/ 0 w 11"/>
                <a:gd name="T99" fmla="*/ 4 h 5"/>
                <a:gd name="T100" fmla="*/ 1 w 11"/>
                <a:gd name="T101" fmla="*/ 4 h 5"/>
                <a:gd name="T102" fmla="*/ 1 w 11"/>
                <a:gd name="T103" fmla="*/ 2 h 5"/>
                <a:gd name="T104" fmla="*/ 2 w 11"/>
                <a:gd name="T105" fmla="*/ 2 h 5"/>
                <a:gd name="T106" fmla="*/ 3 w 11"/>
                <a:gd name="T107" fmla="*/ 1 h 5"/>
                <a:gd name="T108" fmla="*/ 4 w 11"/>
                <a:gd name="T109" fmla="*/ 1 h 5"/>
                <a:gd name="T110" fmla="*/ 4 w 11"/>
                <a:gd name="T111" fmla="*/ 0 h 5"/>
                <a:gd name="T112" fmla="*/ 3 w 11"/>
                <a:gd name="T113" fmla="*/ 0 h 5"/>
                <a:gd name="T114" fmla="*/ 3 w 11"/>
                <a:gd name="T115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1" h="5">
                  <a:moveTo>
                    <a:pt x="3" y="0"/>
                  </a:move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5"/>
                  </a:lnTo>
                  <a:lnTo>
                    <a:pt x="6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3" name="Freeform 688"/>
            <p:cNvSpPr>
              <a:spLocks/>
            </p:cNvSpPr>
            <p:nvPr/>
          </p:nvSpPr>
          <p:spPr bwMode="auto">
            <a:xfrm>
              <a:off x="8408988" y="4802188"/>
              <a:ext cx="12700" cy="9525"/>
            </a:xfrm>
            <a:custGeom>
              <a:avLst/>
              <a:gdLst>
                <a:gd name="T0" fmla="*/ 2 w 24"/>
                <a:gd name="T1" fmla="*/ 5 h 18"/>
                <a:gd name="T2" fmla="*/ 1 w 24"/>
                <a:gd name="T3" fmla="*/ 5 h 18"/>
                <a:gd name="T4" fmla="*/ 1 w 24"/>
                <a:gd name="T5" fmla="*/ 5 h 18"/>
                <a:gd name="T6" fmla="*/ 0 w 24"/>
                <a:gd name="T7" fmla="*/ 5 h 18"/>
                <a:gd name="T8" fmla="*/ 0 w 24"/>
                <a:gd name="T9" fmla="*/ 4 h 18"/>
                <a:gd name="T10" fmla="*/ 0 w 24"/>
                <a:gd name="T11" fmla="*/ 4 h 18"/>
                <a:gd name="T12" fmla="*/ 1 w 24"/>
                <a:gd name="T13" fmla="*/ 4 h 18"/>
                <a:gd name="T14" fmla="*/ 1 w 24"/>
                <a:gd name="T15" fmla="*/ 4 h 18"/>
                <a:gd name="T16" fmla="*/ 2 w 24"/>
                <a:gd name="T17" fmla="*/ 4 h 18"/>
                <a:gd name="T18" fmla="*/ 2 w 24"/>
                <a:gd name="T19" fmla="*/ 4 h 18"/>
                <a:gd name="T20" fmla="*/ 3 w 24"/>
                <a:gd name="T21" fmla="*/ 4 h 18"/>
                <a:gd name="T22" fmla="*/ 4 w 24"/>
                <a:gd name="T23" fmla="*/ 4 h 18"/>
                <a:gd name="T24" fmla="*/ 6 w 24"/>
                <a:gd name="T25" fmla="*/ 4 h 18"/>
                <a:gd name="T26" fmla="*/ 7 w 24"/>
                <a:gd name="T27" fmla="*/ 3 h 18"/>
                <a:gd name="T28" fmla="*/ 8 w 24"/>
                <a:gd name="T29" fmla="*/ 2 h 18"/>
                <a:gd name="T30" fmla="*/ 9 w 24"/>
                <a:gd name="T31" fmla="*/ 2 h 18"/>
                <a:gd name="T32" fmla="*/ 10 w 24"/>
                <a:gd name="T33" fmla="*/ 0 h 18"/>
                <a:gd name="T34" fmla="*/ 11 w 24"/>
                <a:gd name="T35" fmla="*/ 0 h 18"/>
                <a:gd name="T36" fmla="*/ 13 w 24"/>
                <a:gd name="T37" fmla="*/ 0 h 18"/>
                <a:gd name="T38" fmla="*/ 14 w 24"/>
                <a:gd name="T39" fmla="*/ 0 h 18"/>
                <a:gd name="T40" fmla="*/ 15 w 24"/>
                <a:gd name="T41" fmla="*/ 2 h 18"/>
                <a:gd name="T42" fmla="*/ 16 w 24"/>
                <a:gd name="T43" fmla="*/ 3 h 18"/>
                <a:gd name="T44" fmla="*/ 17 w 24"/>
                <a:gd name="T45" fmla="*/ 4 h 18"/>
                <a:gd name="T46" fmla="*/ 18 w 24"/>
                <a:gd name="T47" fmla="*/ 5 h 18"/>
                <a:gd name="T48" fmla="*/ 17 w 24"/>
                <a:gd name="T49" fmla="*/ 6 h 18"/>
                <a:gd name="T50" fmla="*/ 17 w 24"/>
                <a:gd name="T51" fmla="*/ 6 h 18"/>
                <a:gd name="T52" fmla="*/ 17 w 24"/>
                <a:gd name="T53" fmla="*/ 6 h 18"/>
                <a:gd name="T54" fmla="*/ 18 w 24"/>
                <a:gd name="T55" fmla="*/ 7 h 18"/>
                <a:gd name="T56" fmla="*/ 19 w 24"/>
                <a:gd name="T57" fmla="*/ 8 h 18"/>
                <a:gd name="T58" fmla="*/ 21 w 24"/>
                <a:gd name="T59" fmla="*/ 9 h 18"/>
                <a:gd name="T60" fmla="*/ 22 w 24"/>
                <a:gd name="T61" fmla="*/ 11 h 18"/>
                <a:gd name="T62" fmla="*/ 23 w 24"/>
                <a:gd name="T63" fmla="*/ 12 h 18"/>
                <a:gd name="T64" fmla="*/ 24 w 24"/>
                <a:gd name="T65" fmla="*/ 14 h 18"/>
                <a:gd name="T66" fmla="*/ 24 w 24"/>
                <a:gd name="T67" fmla="*/ 15 h 18"/>
                <a:gd name="T68" fmla="*/ 23 w 24"/>
                <a:gd name="T69" fmla="*/ 16 h 18"/>
                <a:gd name="T70" fmla="*/ 23 w 24"/>
                <a:gd name="T71" fmla="*/ 17 h 18"/>
                <a:gd name="T72" fmla="*/ 22 w 24"/>
                <a:gd name="T73" fmla="*/ 18 h 18"/>
                <a:gd name="T74" fmla="*/ 21 w 24"/>
                <a:gd name="T75" fmla="*/ 18 h 18"/>
                <a:gd name="T76" fmla="*/ 20 w 24"/>
                <a:gd name="T77" fmla="*/ 17 h 18"/>
                <a:gd name="T78" fmla="*/ 19 w 24"/>
                <a:gd name="T79" fmla="*/ 17 h 18"/>
                <a:gd name="T80" fmla="*/ 18 w 24"/>
                <a:gd name="T81" fmla="*/ 16 h 18"/>
                <a:gd name="T82" fmla="*/ 16 w 24"/>
                <a:gd name="T83" fmla="*/ 14 h 18"/>
                <a:gd name="T84" fmla="*/ 14 w 24"/>
                <a:gd name="T85" fmla="*/ 12 h 18"/>
                <a:gd name="T86" fmla="*/ 11 w 24"/>
                <a:gd name="T87" fmla="*/ 11 h 18"/>
                <a:gd name="T88" fmla="*/ 10 w 24"/>
                <a:gd name="T89" fmla="*/ 10 h 18"/>
                <a:gd name="T90" fmla="*/ 9 w 24"/>
                <a:gd name="T91" fmla="*/ 10 h 18"/>
                <a:gd name="T92" fmla="*/ 8 w 24"/>
                <a:gd name="T93" fmla="*/ 9 h 18"/>
                <a:gd name="T94" fmla="*/ 7 w 24"/>
                <a:gd name="T95" fmla="*/ 9 h 18"/>
                <a:gd name="T96" fmla="*/ 6 w 24"/>
                <a:gd name="T97" fmla="*/ 8 h 18"/>
                <a:gd name="T98" fmla="*/ 6 w 24"/>
                <a:gd name="T99" fmla="*/ 8 h 18"/>
                <a:gd name="T100" fmla="*/ 5 w 24"/>
                <a:gd name="T101" fmla="*/ 7 h 18"/>
                <a:gd name="T102" fmla="*/ 4 w 24"/>
                <a:gd name="T103" fmla="*/ 6 h 18"/>
                <a:gd name="T104" fmla="*/ 3 w 24"/>
                <a:gd name="T105" fmla="*/ 6 h 18"/>
                <a:gd name="T106" fmla="*/ 3 w 24"/>
                <a:gd name="T107" fmla="*/ 6 h 18"/>
                <a:gd name="T108" fmla="*/ 2 w 24"/>
                <a:gd name="T109" fmla="*/ 5 h 18"/>
                <a:gd name="T110" fmla="*/ 2 w 24"/>
                <a:gd name="T111" fmla="*/ 5 h 18"/>
                <a:gd name="T112" fmla="*/ 2 w 24"/>
                <a:gd name="T113" fmla="*/ 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4" h="18">
                  <a:moveTo>
                    <a:pt x="2" y="5"/>
                  </a:move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6" y="4"/>
                  </a:lnTo>
                  <a:lnTo>
                    <a:pt x="6" y="3"/>
                  </a:lnTo>
                  <a:lnTo>
                    <a:pt x="6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8" y="3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10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5" y="2"/>
                  </a:lnTo>
                  <a:lnTo>
                    <a:pt x="15" y="2"/>
                  </a:lnTo>
                  <a:lnTo>
                    <a:pt x="15" y="2"/>
                  </a:lnTo>
                  <a:lnTo>
                    <a:pt x="16" y="2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7" y="3"/>
                  </a:lnTo>
                  <a:lnTo>
                    <a:pt x="17" y="3"/>
                  </a:lnTo>
                  <a:lnTo>
                    <a:pt x="17" y="4"/>
                  </a:lnTo>
                  <a:lnTo>
                    <a:pt x="17" y="4"/>
                  </a:lnTo>
                  <a:lnTo>
                    <a:pt x="17" y="4"/>
                  </a:lnTo>
                  <a:lnTo>
                    <a:pt x="18" y="5"/>
                  </a:lnTo>
                  <a:lnTo>
                    <a:pt x="18" y="5"/>
                  </a:lnTo>
                  <a:lnTo>
                    <a:pt x="18" y="5"/>
                  </a:lnTo>
                  <a:lnTo>
                    <a:pt x="17" y="5"/>
                  </a:lnTo>
                  <a:lnTo>
                    <a:pt x="17" y="5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7"/>
                  </a:lnTo>
                  <a:lnTo>
                    <a:pt x="18" y="7"/>
                  </a:lnTo>
                  <a:lnTo>
                    <a:pt x="18" y="7"/>
                  </a:lnTo>
                  <a:lnTo>
                    <a:pt x="18" y="7"/>
                  </a:lnTo>
                  <a:lnTo>
                    <a:pt x="18" y="7"/>
                  </a:lnTo>
                  <a:lnTo>
                    <a:pt x="19" y="7"/>
                  </a:lnTo>
                  <a:lnTo>
                    <a:pt x="19" y="8"/>
                  </a:lnTo>
                  <a:lnTo>
                    <a:pt x="19" y="8"/>
                  </a:lnTo>
                  <a:lnTo>
                    <a:pt x="20" y="8"/>
                  </a:lnTo>
                  <a:lnTo>
                    <a:pt x="20" y="9"/>
                  </a:lnTo>
                  <a:lnTo>
                    <a:pt x="21" y="9"/>
                  </a:lnTo>
                  <a:lnTo>
                    <a:pt x="21" y="9"/>
                  </a:lnTo>
                  <a:lnTo>
                    <a:pt x="22" y="10"/>
                  </a:lnTo>
                  <a:lnTo>
                    <a:pt x="22" y="10"/>
                  </a:lnTo>
                  <a:lnTo>
                    <a:pt x="22" y="11"/>
                  </a:lnTo>
                  <a:lnTo>
                    <a:pt x="23" y="11"/>
                  </a:lnTo>
                  <a:lnTo>
                    <a:pt x="23" y="11"/>
                  </a:lnTo>
                  <a:lnTo>
                    <a:pt x="23" y="12"/>
                  </a:lnTo>
                  <a:lnTo>
                    <a:pt x="23" y="12"/>
                  </a:lnTo>
                  <a:lnTo>
                    <a:pt x="24" y="13"/>
                  </a:lnTo>
                  <a:lnTo>
                    <a:pt x="24" y="13"/>
                  </a:lnTo>
                  <a:lnTo>
                    <a:pt x="24" y="13"/>
                  </a:lnTo>
                  <a:lnTo>
                    <a:pt x="24" y="14"/>
                  </a:lnTo>
                  <a:lnTo>
                    <a:pt x="24" y="14"/>
                  </a:lnTo>
                  <a:lnTo>
                    <a:pt x="24" y="14"/>
                  </a:lnTo>
                  <a:lnTo>
                    <a:pt x="24" y="15"/>
                  </a:lnTo>
                  <a:lnTo>
                    <a:pt x="24" y="15"/>
                  </a:lnTo>
                  <a:lnTo>
                    <a:pt x="23" y="15"/>
                  </a:lnTo>
                  <a:lnTo>
                    <a:pt x="23" y="15"/>
                  </a:lnTo>
                  <a:lnTo>
                    <a:pt x="23" y="16"/>
                  </a:lnTo>
                  <a:lnTo>
                    <a:pt x="23" y="16"/>
                  </a:lnTo>
                  <a:lnTo>
                    <a:pt x="23" y="16"/>
                  </a:lnTo>
                  <a:lnTo>
                    <a:pt x="23" y="16"/>
                  </a:lnTo>
                  <a:lnTo>
                    <a:pt x="23" y="17"/>
                  </a:lnTo>
                  <a:lnTo>
                    <a:pt x="23" y="17"/>
                  </a:lnTo>
                  <a:lnTo>
                    <a:pt x="22" y="17"/>
                  </a:lnTo>
                  <a:lnTo>
                    <a:pt x="22" y="17"/>
                  </a:lnTo>
                  <a:lnTo>
                    <a:pt x="22" y="17"/>
                  </a:lnTo>
                  <a:lnTo>
                    <a:pt x="22" y="18"/>
                  </a:lnTo>
                  <a:lnTo>
                    <a:pt x="22" y="18"/>
                  </a:lnTo>
                  <a:lnTo>
                    <a:pt x="21" y="18"/>
                  </a:lnTo>
                  <a:lnTo>
                    <a:pt x="21" y="18"/>
                  </a:lnTo>
                  <a:lnTo>
                    <a:pt x="21" y="18"/>
                  </a:lnTo>
                  <a:lnTo>
                    <a:pt x="21" y="18"/>
                  </a:lnTo>
                  <a:lnTo>
                    <a:pt x="20" y="18"/>
                  </a:lnTo>
                  <a:lnTo>
                    <a:pt x="20" y="18"/>
                  </a:lnTo>
                  <a:lnTo>
                    <a:pt x="20" y="17"/>
                  </a:lnTo>
                  <a:lnTo>
                    <a:pt x="20" y="17"/>
                  </a:lnTo>
                  <a:lnTo>
                    <a:pt x="20" y="17"/>
                  </a:lnTo>
                  <a:lnTo>
                    <a:pt x="19" y="17"/>
                  </a:lnTo>
                  <a:lnTo>
                    <a:pt x="19" y="17"/>
                  </a:lnTo>
                  <a:lnTo>
                    <a:pt x="19" y="17"/>
                  </a:lnTo>
                  <a:lnTo>
                    <a:pt x="19" y="17"/>
                  </a:lnTo>
                  <a:lnTo>
                    <a:pt x="19" y="17"/>
                  </a:lnTo>
                  <a:lnTo>
                    <a:pt x="18" y="16"/>
                  </a:lnTo>
                  <a:lnTo>
                    <a:pt x="18" y="16"/>
                  </a:lnTo>
                  <a:lnTo>
                    <a:pt x="17" y="15"/>
                  </a:lnTo>
                  <a:lnTo>
                    <a:pt x="17" y="15"/>
                  </a:lnTo>
                  <a:lnTo>
                    <a:pt x="16" y="14"/>
                  </a:lnTo>
                  <a:lnTo>
                    <a:pt x="16" y="14"/>
                  </a:lnTo>
                  <a:lnTo>
                    <a:pt x="15" y="13"/>
                  </a:lnTo>
                  <a:lnTo>
                    <a:pt x="14" y="13"/>
                  </a:lnTo>
                  <a:lnTo>
                    <a:pt x="14" y="12"/>
                  </a:lnTo>
                  <a:lnTo>
                    <a:pt x="13" y="12"/>
                  </a:lnTo>
                  <a:lnTo>
                    <a:pt x="13" y="11"/>
                  </a:lnTo>
                  <a:lnTo>
                    <a:pt x="13" y="11"/>
                  </a:lnTo>
                  <a:lnTo>
                    <a:pt x="11" y="11"/>
                  </a:lnTo>
                  <a:lnTo>
                    <a:pt x="11" y="11"/>
                  </a:lnTo>
                  <a:lnTo>
                    <a:pt x="11" y="11"/>
                  </a:lnTo>
                  <a:lnTo>
                    <a:pt x="11" y="11"/>
                  </a:lnTo>
                  <a:lnTo>
                    <a:pt x="10" y="10"/>
                  </a:lnTo>
                  <a:lnTo>
                    <a:pt x="10" y="10"/>
                  </a:lnTo>
                  <a:lnTo>
                    <a:pt x="10" y="10"/>
                  </a:lnTo>
                  <a:lnTo>
                    <a:pt x="10" y="10"/>
                  </a:lnTo>
                  <a:lnTo>
                    <a:pt x="9" y="10"/>
                  </a:lnTo>
                  <a:lnTo>
                    <a:pt x="9" y="10"/>
                  </a:lnTo>
                  <a:lnTo>
                    <a:pt x="9" y="10"/>
                  </a:lnTo>
                  <a:lnTo>
                    <a:pt x="8" y="10"/>
                  </a:lnTo>
                  <a:lnTo>
                    <a:pt x="8" y="9"/>
                  </a:lnTo>
                  <a:lnTo>
                    <a:pt x="8" y="9"/>
                  </a:lnTo>
                  <a:lnTo>
                    <a:pt x="8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5" y="7"/>
                  </a:lnTo>
                  <a:lnTo>
                    <a:pt x="5" y="7"/>
                  </a:lnTo>
                  <a:lnTo>
                    <a:pt x="5" y="7"/>
                  </a:lnTo>
                  <a:lnTo>
                    <a:pt x="5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4" name="Freeform 691"/>
            <p:cNvSpPr>
              <a:spLocks/>
            </p:cNvSpPr>
            <p:nvPr/>
          </p:nvSpPr>
          <p:spPr bwMode="auto">
            <a:xfrm>
              <a:off x="8504238" y="4822825"/>
              <a:ext cx="3175" cy="1588"/>
            </a:xfrm>
            <a:custGeom>
              <a:avLst/>
              <a:gdLst>
                <a:gd name="T0" fmla="*/ 1 w 6"/>
                <a:gd name="T1" fmla="*/ 2 h 3"/>
                <a:gd name="T2" fmla="*/ 1 w 6"/>
                <a:gd name="T3" fmla="*/ 2 h 3"/>
                <a:gd name="T4" fmla="*/ 1 w 6"/>
                <a:gd name="T5" fmla="*/ 2 h 3"/>
                <a:gd name="T6" fmla="*/ 0 w 6"/>
                <a:gd name="T7" fmla="*/ 2 h 3"/>
                <a:gd name="T8" fmla="*/ 0 w 6"/>
                <a:gd name="T9" fmla="*/ 1 h 3"/>
                <a:gd name="T10" fmla="*/ 0 w 6"/>
                <a:gd name="T11" fmla="*/ 1 h 3"/>
                <a:gd name="T12" fmla="*/ 0 w 6"/>
                <a:gd name="T13" fmla="*/ 1 h 3"/>
                <a:gd name="T14" fmla="*/ 1 w 6"/>
                <a:gd name="T15" fmla="*/ 0 h 3"/>
                <a:gd name="T16" fmla="*/ 1 w 6"/>
                <a:gd name="T17" fmla="*/ 0 h 3"/>
                <a:gd name="T18" fmla="*/ 2 w 6"/>
                <a:gd name="T19" fmla="*/ 0 h 3"/>
                <a:gd name="T20" fmla="*/ 2 w 6"/>
                <a:gd name="T21" fmla="*/ 0 h 3"/>
                <a:gd name="T22" fmla="*/ 2 w 6"/>
                <a:gd name="T23" fmla="*/ 0 h 3"/>
                <a:gd name="T24" fmla="*/ 3 w 6"/>
                <a:gd name="T25" fmla="*/ 0 h 3"/>
                <a:gd name="T26" fmla="*/ 3 w 6"/>
                <a:gd name="T27" fmla="*/ 0 h 3"/>
                <a:gd name="T28" fmla="*/ 3 w 6"/>
                <a:gd name="T29" fmla="*/ 0 h 3"/>
                <a:gd name="T30" fmla="*/ 4 w 6"/>
                <a:gd name="T31" fmla="*/ 0 h 3"/>
                <a:gd name="T32" fmla="*/ 4 w 6"/>
                <a:gd name="T33" fmla="*/ 0 h 3"/>
                <a:gd name="T34" fmla="*/ 5 w 6"/>
                <a:gd name="T35" fmla="*/ 0 h 3"/>
                <a:gd name="T36" fmla="*/ 5 w 6"/>
                <a:gd name="T37" fmla="*/ 0 h 3"/>
                <a:gd name="T38" fmla="*/ 6 w 6"/>
                <a:gd name="T39" fmla="*/ 0 h 3"/>
                <a:gd name="T40" fmla="*/ 6 w 6"/>
                <a:gd name="T41" fmla="*/ 0 h 3"/>
                <a:gd name="T42" fmla="*/ 6 w 6"/>
                <a:gd name="T43" fmla="*/ 0 h 3"/>
                <a:gd name="T44" fmla="*/ 6 w 6"/>
                <a:gd name="T45" fmla="*/ 0 h 3"/>
                <a:gd name="T46" fmla="*/ 6 w 6"/>
                <a:gd name="T47" fmla="*/ 0 h 3"/>
                <a:gd name="T48" fmla="*/ 6 w 6"/>
                <a:gd name="T49" fmla="*/ 1 h 3"/>
                <a:gd name="T50" fmla="*/ 6 w 6"/>
                <a:gd name="T51" fmla="*/ 1 h 3"/>
                <a:gd name="T52" fmla="*/ 6 w 6"/>
                <a:gd name="T53" fmla="*/ 1 h 3"/>
                <a:gd name="T54" fmla="*/ 5 w 6"/>
                <a:gd name="T55" fmla="*/ 2 h 3"/>
                <a:gd name="T56" fmla="*/ 5 w 6"/>
                <a:gd name="T57" fmla="*/ 2 h 3"/>
                <a:gd name="T58" fmla="*/ 5 w 6"/>
                <a:gd name="T59" fmla="*/ 2 h 3"/>
                <a:gd name="T60" fmla="*/ 4 w 6"/>
                <a:gd name="T61" fmla="*/ 2 h 3"/>
                <a:gd name="T62" fmla="*/ 4 w 6"/>
                <a:gd name="T63" fmla="*/ 3 h 3"/>
                <a:gd name="T64" fmla="*/ 4 w 6"/>
                <a:gd name="T65" fmla="*/ 3 h 3"/>
                <a:gd name="T66" fmla="*/ 3 w 6"/>
                <a:gd name="T67" fmla="*/ 3 h 3"/>
                <a:gd name="T68" fmla="*/ 3 w 6"/>
                <a:gd name="T69" fmla="*/ 3 h 3"/>
                <a:gd name="T70" fmla="*/ 2 w 6"/>
                <a:gd name="T71" fmla="*/ 3 h 3"/>
                <a:gd name="T72" fmla="*/ 2 w 6"/>
                <a:gd name="T73" fmla="*/ 3 h 3"/>
                <a:gd name="T74" fmla="*/ 2 w 6"/>
                <a:gd name="T75" fmla="*/ 3 h 3"/>
                <a:gd name="T76" fmla="*/ 1 w 6"/>
                <a:gd name="T77" fmla="*/ 3 h 3"/>
                <a:gd name="T78" fmla="*/ 1 w 6"/>
                <a:gd name="T79" fmla="*/ 3 h 3"/>
                <a:gd name="T80" fmla="*/ 1 w 6"/>
                <a:gd name="T81" fmla="*/ 2 h 3"/>
                <a:gd name="T82" fmla="*/ 1 w 6"/>
                <a:gd name="T83" fmla="*/ 2 h 3"/>
                <a:gd name="T84" fmla="*/ 1 w 6"/>
                <a:gd name="T85" fmla="*/ 2 h 3"/>
                <a:gd name="T86" fmla="*/ 1 w 6"/>
                <a:gd name="T87" fmla="*/ 2 h 3"/>
                <a:gd name="T88" fmla="*/ 1 w 6"/>
                <a:gd name="T89" fmla="*/ 2 h 3"/>
                <a:gd name="T90" fmla="*/ 1 w 6"/>
                <a:gd name="T91" fmla="*/ 2 h 3"/>
                <a:gd name="T92" fmla="*/ 1 w 6"/>
                <a:gd name="T93" fmla="*/ 2 h 3"/>
                <a:gd name="T94" fmla="*/ 1 w 6"/>
                <a:gd name="T95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6" h="3">
                  <a:moveTo>
                    <a:pt x="1" y="2"/>
                  </a:move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5" y="1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5" name="Freeform 692"/>
            <p:cNvSpPr>
              <a:spLocks/>
            </p:cNvSpPr>
            <p:nvPr/>
          </p:nvSpPr>
          <p:spPr bwMode="auto">
            <a:xfrm>
              <a:off x="8421688" y="4827588"/>
              <a:ext cx="4763" cy="4763"/>
            </a:xfrm>
            <a:custGeom>
              <a:avLst/>
              <a:gdLst>
                <a:gd name="T0" fmla="*/ 0 w 9"/>
                <a:gd name="T1" fmla="*/ 8 h 9"/>
                <a:gd name="T2" fmla="*/ 0 w 9"/>
                <a:gd name="T3" fmla="*/ 8 h 9"/>
                <a:gd name="T4" fmla="*/ 0 w 9"/>
                <a:gd name="T5" fmla="*/ 7 h 9"/>
                <a:gd name="T6" fmla="*/ 0 w 9"/>
                <a:gd name="T7" fmla="*/ 7 h 9"/>
                <a:gd name="T8" fmla="*/ 0 w 9"/>
                <a:gd name="T9" fmla="*/ 7 h 9"/>
                <a:gd name="T10" fmla="*/ 0 w 9"/>
                <a:gd name="T11" fmla="*/ 7 h 9"/>
                <a:gd name="T12" fmla="*/ 0 w 9"/>
                <a:gd name="T13" fmla="*/ 7 h 9"/>
                <a:gd name="T14" fmla="*/ 0 w 9"/>
                <a:gd name="T15" fmla="*/ 5 h 9"/>
                <a:gd name="T16" fmla="*/ 1 w 9"/>
                <a:gd name="T17" fmla="*/ 5 h 9"/>
                <a:gd name="T18" fmla="*/ 1 w 9"/>
                <a:gd name="T19" fmla="*/ 5 h 9"/>
                <a:gd name="T20" fmla="*/ 1 w 9"/>
                <a:gd name="T21" fmla="*/ 4 h 9"/>
                <a:gd name="T22" fmla="*/ 1 w 9"/>
                <a:gd name="T23" fmla="*/ 3 h 9"/>
                <a:gd name="T24" fmla="*/ 2 w 9"/>
                <a:gd name="T25" fmla="*/ 2 h 9"/>
                <a:gd name="T26" fmla="*/ 2 w 9"/>
                <a:gd name="T27" fmla="*/ 2 h 9"/>
                <a:gd name="T28" fmla="*/ 3 w 9"/>
                <a:gd name="T29" fmla="*/ 1 h 9"/>
                <a:gd name="T30" fmla="*/ 5 w 9"/>
                <a:gd name="T31" fmla="*/ 1 h 9"/>
                <a:gd name="T32" fmla="*/ 6 w 9"/>
                <a:gd name="T33" fmla="*/ 0 h 9"/>
                <a:gd name="T34" fmla="*/ 6 w 9"/>
                <a:gd name="T35" fmla="*/ 0 h 9"/>
                <a:gd name="T36" fmla="*/ 7 w 9"/>
                <a:gd name="T37" fmla="*/ 0 h 9"/>
                <a:gd name="T38" fmla="*/ 7 w 9"/>
                <a:gd name="T39" fmla="*/ 0 h 9"/>
                <a:gd name="T40" fmla="*/ 7 w 9"/>
                <a:gd name="T41" fmla="*/ 0 h 9"/>
                <a:gd name="T42" fmla="*/ 7 w 9"/>
                <a:gd name="T43" fmla="*/ 0 h 9"/>
                <a:gd name="T44" fmla="*/ 8 w 9"/>
                <a:gd name="T45" fmla="*/ 1 h 9"/>
                <a:gd name="T46" fmla="*/ 8 w 9"/>
                <a:gd name="T47" fmla="*/ 1 h 9"/>
                <a:gd name="T48" fmla="*/ 8 w 9"/>
                <a:gd name="T49" fmla="*/ 1 h 9"/>
                <a:gd name="T50" fmla="*/ 9 w 9"/>
                <a:gd name="T51" fmla="*/ 2 h 9"/>
                <a:gd name="T52" fmla="*/ 8 w 9"/>
                <a:gd name="T53" fmla="*/ 2 h 9"/>
                <a:gd name="T54" fmla="*/ 8 w 9"/>
                <a:gd name="T55" fmla="*/ 3 h 9"/>
                <a:gd name="T56" fmla="*/ 8 w 9"/>
                <a:gd name="T57" fmla="*/ 3 h 9"/>
                <a:gd name="T58" fmla="*/ 8 w 9"/>
                <a:gd name="T59" fmla="*/ 3 h 9"/>
                <a:gd name="T60" fmla="*/ 8 w 9"/>
                <a:gd name="T61" fmla="*/ 3 h 9"/>
                <a:gd name="T62" fmla="*/ 8 w 9"/>
                <a:gd name="T63" fmla="*/ 4 h 9"/>
                <a:gd name="T64" fmla="*/ 8 w 9"/>
                <a:gd name="T65" fmla="*/ 4 h 9"/>
                <a:gd name="T66" fmla="*/ 8 w 9"/>
                <a:gd name="T67" fmla="*/ 5 h 9"/>
                <a:gd name="T68" fmla="*/ 7 w 9"/>
                <a:gd name="T69" fmla="*/ 5 h 9"/>
                <a:gd name="T70" fmla="*/ 7 w 9"/>
                <a:gd name="T71" fmla="*/ 7 h 9"/>
                <a:gd name="T72" fmla="*/ 6 w 9"/>
                <a:gd name="T73" fmla="*/ 8 h 9"/>
                <a:gd name="T74" fmla="*/ 6 w 9"/>
                <a:gd name="T75" fmla="*/ 8 h 9"/>
                <a:gd name="T76" fmla="*/ 5 w 9"/>
                <a:gd name="T77" fmla="*/ 8 h 9"/>
                <a:gd name="T78" fmla="*/ 5 w 9"/>
                <a:gd name="T79" fmla="*/ 9 h 9"/>
                <a:gd name="T80" fmla="*/ 5 w 9"/>
                <a:gd name="T81" fmla="*/ 9 h 9"/>
                <a:gd name="T82" fmla="*/ 3 w 9"/>
                <a:gd name="T83" fmla="*/ 9 h 9"/>
                <a:gd name="T84" fmla="*/ 3 w 9"/>
                <a:gd name="T85" fmla="*/ 9 h 9"/>
                <a:gd name="T86" fmla="*/ 3 w 9"/>
                <a:gd name="T87" fmla="*/ 9 h 9"/>
                <a:gd name="T88" fmla="*/ 2 w 9"/>
                <a:gd name="T89" fmla="*/ 9 h 9"/>
                <a:gd name="T90" fmla="*/ 2 w 9"/>
                <a:gd name="T91" fmla="*/ 9 h 9"/>
                <a:gd name="T92" fmla="*/ 2 w 9"/>
                <a:gd name="T93" fmla="*/ 9 h 9"/>
                <a:gd name="T94" fmla="*/ 1 w 9"/>
                <a:gd name="T95" fmla="*/ 9 h 9"/>
                <a:gd name="T96" fmla="*/ 1 w 9"/>
                <a:gd name="T97" fmla="*/ 9 h 9"/>
                <a:gd name="T98" fmla="*/ 1 w 9"/>
                <a:gd name="T99" fmla="*/ 9 h 9"/>
                <a:gd name="T100" fmla="*/ 1 w 9"/>
                <a:gd name="T101" fmla="*/ 9 h 9"/>
                <a:gd name="T102" fmla="*/ 1 w 9"/>
                <a:gd name="T103" fmla="*/ 9 h 9"/>
                <a:gd name="T104" fmla="*/ 0 w 9"/>
                <a:gd name="T105" fmla="*/ 8 h 9"/>
                <a:gd name="T106" fmla="*/ 0 w 9"/>
                <a:gd name="T107" fmla="*/ 8 h 9"/>
                <a:gd name="T108" fmla="*/ 0 w 9"/>
                <a:gd name="T109" fmla="*/ 8 h 9"/>
                <a:gd name="T110" fmla="*/ 0 w 9"/>
                <a:gd name="T111" fmla="*/ 8 h 9"/>
                <a:gd name="T112" fmla="*/ 0 w 9"/>
                <a:gd name="T113" fmla="*/ 8 h 9"/>
                <a:gd name="T114" fmla="*/ 0 w 9"/>
                <a:gd name="T115" fmla="*/ 8 h 9"/>
                <a:gd name="T116" fmla="*/ 0 w 9"/>
                <a:gd name="T117" fmla="*/ 8 h 9"/>
                <a:gd name="T118" fmla="*/ 0 w 9"/>
                <a:gd name="T119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" h="9">
                  <a:moveTo>
                    <a:pt x="0" y="8"/>
                  </a:move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9" y="1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5"/>
                  </a:lnTo>
                  <a:lnTo>
                    <a:pt x="8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6" y="7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5" y="8"/>
                  </a:lnTo>
                  <a:lnTo>
                    <a:pt x="5" y="8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6" name="Freeform 697"/>
            <p:cNvSpPr>
              <a:spLocks/>
            </p:cNvSpPr>
            <p:nvPr/>
          </p:nvSpPr>
          <p:spPr bwMode="auto">
            <a:xfrm>
              <a:off x="8410575" y="4854575"/>
              <a:ext cx="7938" cy="6350"/>
            </a:xfrm>
            <a:custGeom>
              <a:avLst/>
              <a:gdLst>
                <a:gd name="T0" fmla="*/ 1 w 15"/>
                <a:gd name="T1" fmla="*/ 3 h 14"/>
                <a:gd name="T2" fmla="*/ 2 w 15"/>
                <a:gd name="T3" fmla="*/ 2 h 14"/>
                <a:gd name="T4" fmla="*/ 3 w 15"/>
                <a:gd name="T5" fmla="*/ 2 h 14"/>
                <a:gd name="T6" fmla="*/ 4 w 15"/>
                <a:gd name="T7" fmla="*/ 1 h 14"/>
                <a:gd name="T8" fmla="*/ 5 w 15"/>
                <a:gd name="T9" fmla="*/ 1 h 14"/>
                <a:gd name="T10" fmla="*/ 6 w 15"/>
                <a:gd name="T11" fmla="*/ 0 h 14"/>
                <a:gd name="T12" fmla="*/ 9 w 15"/>
                <a:gd name="T13" fmla="*/ 0 h 14"/>
                <a:gd name="T14" fmla="*/ 10 w 15"/>
                <a:gd name="T15" fmla="*/ 0 h 14"/>
                <a:gd name="T16" fmla="*/ 11 w 15"/>
                <a:gd name="T17" fmla="*/ 0 h 14"/>
                <a:gd name="T18" fmla="*/ 11 w 15"/>
                <a:gd name="T19" fmla="*/ 0 h 14"/>
                <a:gd name="T20" fmla="*/ 12 w 15"/>
                <a:gd name="T21" fmla="*/ 0 h 14"/>
                <a:gd name="T22" fmla="*/ 12 w 15"/>
                <a:gd name="T23" fmla="*/ 1 h 14"/>
                <a:gd name="T24" fmla="*/ 12 w 15"/>
                <a:gd name="T25" fmla="*/ 2 h 14"/>
                <a:gd name="T26" fmla="*/ 12 w 15"/>
                <a:gd name="T27" fmla="*/ 4 h 14"/>
                <a:gd name="T28" fmla="*/ 13 w 15"/>
                <a:gd name="T29" fmla="*/ 5 h 14"/>
                <a:gd name="T30" fmla="*/ 13 w 15"/>
                <a:gd name="T31" fmla="*/ 6 h 14"/>
                <a:gd name="T32" fmla="*/ 13 w 15"/>
                <a:gd name="T33" fmla="*/ 6 h 14"/>
                <a:gd name="T34" fmla="*/ 13 w 15"/>
                <a:gd name="T35" fmla="*/ 7 h 14"/>
                <a:gd name="T36" fmla="*/ 13 w 15"/>
                <a:gd name="T37" fmla="*/ 8 h 14"/>
                <a:gd name="T38" fmla="*/ 13 w 15"/>
                <a:gd name="T39" fmla="*/ 8 h 14"/>
                <a:gd name="T40" fmla="*/ 13 w 15"/>
                <a:gd name="T41" fmla="*/ 9 h 14"/>
                <a:gd name="T42" fmla="*/ 13 w 15"/>
                <a:gd name="T43" fmla="*/ 9 h 14"/>
                <a:gd name="T44" fmla="*/ 14 w 15"/>
                <a:gd name="T45" fmla="*/ 10 h 14"/>
                <a:gd name="T46" fmla="*/ 14 w 15"/>
                <a:gd name="T47" fmla="*/ 10 h 14"/>
                <a:gd name="T48" fmla="*/ 15 w 15"/>
                <a:gd name="T49" fmla="*/ 12 h 14"/>
                <a:gd name="T50" fmla="*/ 15 w 15"/>
                <a:gd name="T51" fmla="*/ 12 h 14"/>
                <a:gd name="T52" fmla="*/ 14 w 15"/>
                <a:gd name="T53" fmla="*/ 13 h 14"/>
                <a:gd name="T54" fmla="*/ 13 w 15"/>
                <a:gd name="T55" fmla="*/ 13 h 14"/>
                <a:gd name="T56" fmla="*/ 12 w 15"/>
                <a:gd name="T57" fmla="*/ 13 h 14"/>
                <a:gd name="T58" fmla="*/ 11 w 15"/>
                <a:gd name="T59" fmla="*/ 14 h 14"/>
                <a:gd name="T60" fmla="*/ 9 w 15"/>
                <a:gd name="T61" fmla="*/ 14 h 14"/>
                <a:gd name="T62" fmla="*/ 8 w 15"/>
                <a:gd name="T63" fmla="*/ 14 h 14"/>
                <a:gd name="T64" fmla="*/ 5 w 15"/>
                <a:gd name="T65" fmla="*/ 14 h 14"/>
                <a:gd name="T66" fmla="*/ 4 w 15"/>
                <a:gd name="T67" fmla="*/ 14 h 14"/>
                <a:gd name="T68" fmla="*/ 3 w 15"/>
                <a:gd name="T69" fmla="*/ 13 h 14"/>
                <a:gd name="T70" fmla="*/ 2 w 15"/>
                <a:gd name="T71" fmla="*/ 12 h 14"/>
                <a:gd name="T72" fmla="*/ 2 w 15"/>
                <a:gd name="T73" fmla="*/ 12 h 14"/>
                <a:gd name="T74" fmla="*/ 1 w 15"/>
                <a:gd name="T75" fmla="*/ 10 h 14"/>
                <a:gd name="T76" fmla="*/ 1 w 15"/>
                <a:gd name="T77" fmla="*/ 9 h 14"/>
                <a:gd name="T78" fmla="*/ 0 w 15"/>
                <a:gd name="T79" fmla="*/ 7 h 14"/>
                <a:gd name="T80" fmla="*/ 0 w 15"/>
                <a:gd name="T81" fmla="*/ 6 h 14"/>
                <a:gd name="T82" fmla="*/ 0 w 15"/>
                <a:gd name="T83" fmla="*/ 4 h 14"/>
                <a:gd name="T84" fmla="*/ 1 w 15"/>
                <a:gd name="T85" fmla="*/ 3 h 14"/>
                <a:gd name="T86" fmla="*/ 1 w 15"/>
                <a:gd name="T87" fmla="*/ 3 h 14"/>
                <a:gd name="T88" fmla="*/ 1 w 15"/>
                <a:gd name="T89" fmla="*/ 3 h 14"/>
                <a:gd name="T90" fmla="*/ 1 w 15"/>
                <a:gd name="T91" fmla="*/ 3 h 14"/>
                <a:gd name="T92" fmla="*/ 1 w 15"/>
                <a:gd name="T93" fmla="*/ 3 h 14"/>
                <a:gd name="T94" fmla="*/ 1 w 15"/>
                <a:gd name="T95" fmla="*/ 3 h 14"/>
                <a:gd name="T96" fmla="*/ 1 w 15"/>
                <a:gd name="T97" fmla="*/ 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5" h="14">
                  <a:moveTo>
                    <a:pt x="1" y="3"/>
                  </a:move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4"/>
                  </a:lnTo>
                  <a:lnTo>
                    <a:pt x="13" y="4"/>
                  </a:lnTo>
                  <a:lnTo>
                    <a:pt x="13" y="4"/>
                  </a:lnTo>
                  <a:lnTo>
                    <a:pt x="13" y="5"/>
                  </a:lnTo>
                  <a:lnTo>
                    <a:pt x="13" y="5"/>
                  </a:lnTo>
                  <a:lnTo>
                    <a:pt x="13" y="5"/>
                  </a:lnTo>
                  <a:lnTo>
                    <a:pt x="13" y="6"/>
                  </a:lnTo>
                  <a:lnTo>
                    <a:pt x="13" y="6"/>
                  </a:lnTo>
                  <a:lnTo>
                    <a:pt x="13" y="6"/>
                  </a:lnTo>
                  <a:lnTo>
                    <a:pt x="13" y="6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4" y="9"/>
                  </a:lnTo>
                  <a:lnTo>
                    <a:pt x="14" y="10"/>
                  </a:lnTo>
                  <a:lnTo>
                    <a:pt x="14" y="10"/>
                  </a:lnTo>
                  <a:lnTo>
                    <a:pt x="14" y="10"/>
                  </a:lnTo>
                  <a:lnTo>
                    <a:pt x="14" y="10"/>
                  </a:lnTo>
                  <a:lnTo>
                    <a:pt x="14" y="10"/>
                  </a:lnTo>
                  <a:lnTo>
                    <a:pt x="14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4" y="13"/>
                  </a:lnTo>
                  <a:lnTo>
                    <a:pt x="14" y="13"/>
                  </a:lnTo>
                  <a:lnTo>
                    <a:pt x="14" y="13"/>
                  </a:lnTo>
                  <a:lnTo>
                    <a:pt x="14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2" y="13"/>
                  </a:lnTo>
                  <a:lnTo>
                    <a:pt x="12" y="13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0" y="14"/>
                  </a:lnTo>
                  <a:lnTo>
                    <a:pt x="9" y="14"/>
                  </a:lnTo>
                  <a:lnTo>
                    <a:pt x="9" y="14"/>
                  </a:lnTo>
                  <a:lnTo>
                    <a:pt x="8" y="14"/>
                  </a:lnTo>
                  <a:lnTo>
                    <a:pt x="8" y="14"/>
                  </a:lnTo>
                  <a:lnTo>
                    <a:pt x="8" y="14"/>
                  </a:lnTo>
                  <a:lnTo>
                    <a:pt x="6" y="14"/>
                  </a:lnTo>
                  <a:lnTo>
                    <a:pt x="6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4" y="14"/>
                  </a:lnTo>
                  <a:lnTo>
                    <a:pt x="4" y="13"/>
                  </a:lnTo>
                  <a:lnTo>
                    <a:pt x="4" y="13"/>
                  </a:lnTo>
                  <a:lnTo>
                    <a:pt x="3" y="13"/>
                  </a:lnTo>
                  <a:lnTo>
                    <a:pt x="3" y="13"/>
                  </a:lnTo>
                  <a:lnTo>
                    <a:pt x="3" y="13"/>
                  </a:lnTo>
                  <a:lnTo>
                    <a:pt x="2" y="12"/>
                  </a:lnTo>
                  <a:lnTo>
                    <a:pt x="2" y="12"/>
                  </a:lnTo>
                  <a:lnTo>
                    <a:pt x="2" y="12"/>
                  </a:lnTo>
                  <a:lnTo>
                    <a:pt x="2" y="12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0" y="8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7" name="Freeform 698"/>
            <p:cNvSpPr>
              <a:spLocks/>
            </p:cNvSpPr>
            <p:nvPr/>
          </p:nvSpPr>
          <p:spPr bwMode="auto">
            <a:xfrm>
              <a:off x="8418513" y="4854575"/>
              <a:ext cx="3175" cy="3175"/>
            </a:xfrm>
            <a:custGeom>
              <a:avLst/>
              <a:gdLst>
                <a:gd name="T0" fmla="*/ 4 w 7"/>
                <a:gd name="T1" fmla="*/ 0 h 5"/>
                <a:gd name="T2" fmla="*/ 4 w 7"/>
                <a:gd name="T3" fmla="*/ 0 h 5"/>
                <a:gd name="T4" fmla="*/ 5 w 7"/>
                <a:gd name="T5" fmla="*/ 0 h 5"/>
                <a:gd name="T6" fmla="*/ 5 w 7"/>
                <a:gd name="T7" fmla="*/ 0 h 5"/>
                <a:gd name="T8" fmla="*/ 6 w 7"/>
                <a:gd name="T9" fmla="*/ 0 h 5"/>
                <a:gd name="T10" fmla="*/ 6 w 7"/>
                <a:gd name="T11" fmla="*/ 1 h 5"/>
                <a:gd name="T12" fmla="*/ 7 w 7"/>
                <a:gd name="T13" fmla="*/ 1 h 5"/>
                <a:gd name="T14" fmla="*/ 7 w 7"/>
                <a:gd name="T15" fmla="*/ 1 h 5"/>
                <a:gd name="T16" fmla="*/ 7 w 7"/>
                <a:gd name="T17" fmla="*/ 1 h 5"/>
                <a:gd name="T18" fmla="*/ 7 w 7"/>
                <a:gd name="T19" fmla="*/ 2 h 5"/>
                <a:gd name="T20" fmla="*/ 7 w 7"/>
                <a:gd name="T21" fmla="*/ 2 h 5"/>
                <a:gd name="T22" fmla="*/ 6 w 7"/>
                <a:gd name="T23" fmla="*/ 2 h 5"/>
                <a:gd name="T24" fmla="*/ 6 w 7"/>
                <a:gd name="T25" fmla="*/ 3 h 5"/>
                <a:gd name="T26" fmla="*/ 5 w 7"/>
                <a:gd name="T27" fmla="*/ 3 h 5"/>
                <a:gd name="T28" fmla="*/ 5 w 7"/>
                <a:gd name="T29" fmla="*/ 3 h 5"/>
                <a:gd name="T30" fmla="*/ 4 w 7"/>
                <a:gd name="T31" fmla="*/ 4 h 5"/>
                <a:gd name="T32" fmla="*/ 4 w 7"/>
                <a:gd name="T33" fmla="*/ 4 h 5"/>
                <a:gd name="T34" fmla="*/ 4 w 7"/>
                <a:gd name="T35" fmla="*/ 4 h 5"/>
                <a:gd name="T36" fmla="*/ 3 w 7"/>
                <a:gd name="T37" fmla="*/ 4 h 5"/>
                <a:gd name="T38" fmla="*/ 3 w 7"/>
                <a:gd name="T39" fmla="*/ 5 h 5"/>
                <a:gd name="T40" fmla="*/ 3 w 7"/>
                <a:gd name="T41" fmla="*/ 5 h 5"/>
                <a:gd name="T42" fmla="*/ 2 w 7"/>
                <a:gd name="T43" fmla="*/ 5 h 5"/>
                <a:gd name="T44" fmla="*/ 2 w 7"/>
                <a:gd name="T45" fmla="*/ 5 h 5"/>
                <a:gd name="T46" fmla="*/ 2 w 7"/>
                <a:gd name="T47" fmla="*/ 5 h 5"/>
                <a:gd name="T48" fmla="*/ 1 w 7"/>
                <a:gd name="T49" fmla="*/ 5 h 5"/>
                <a:gd name="T50" fmla="*/ 1 w 7"/>
                <a:gd name="T51" fmla="*/ 5 h 5"/>
                <a:gd name="T52" fmla="*/ 1 w 7"/>
                <a:gd name="T53" fmla="*/ 5 h 5"/>
                <a:gd name="T54" fmla="*/ 0 w 7"/>
                <a:gd name="T55" fmla="*/ 5 h 5"/>
                <a:gd name="T56" fmla="*/ 0 w 7"/>
                <a:gd name="T57" fmla="*/ 5 h 5"/>
                <a:gd name="T58" fmla="*/ 0 w 7"/>
                <a:gd name="T59" fmla="*/ 5 h 5"/>
                <a:gd name="T60" fmla="*/ 0 w 7"/>
                <a:gd name="T61" fmla="*/ 4 h 5"/>
                <a:gd name="T62" fmla="*/ 0 w 7"/>
                <a:gd name="T63" fmla="*/ 4 h 5"/>
                <a:gd name="T64" fmla="*/ 0 w 7"/>
                <a:gd name="T65" fmla="*/ 3 h 5"/>
                <a:gd name="T66" fmla="*/ 0 w 7"/>
                <a:gd name="T67" fmla="*/ 3 h 5"/>
                <a:gd name="T68" fmla="*/ 0 w 7"/>
                <a:gd name="T69" fmla="*/ 2 h 5"/>
                <a:gd name="T70" fmla="*/ 0 w 7"/>
                <a:gd name="T71" fmla="*/ 2 h 5"/>
                <a:gd name="T72" fmla="*/ 1 w 7"/>
                <a:gd name="T73" fmla="*/ 1 h 5"/>
                <a:gd name="T74" fmla="*/ 1 w 7"/>
                <a:gd name="T75" fmla="*/ 1 h 5"/>
                <a:gd name="T76" fmla="*/ 1 w 7"/>
                <a:gd name="T77" fmla="*/ 0 h 5"/>
                <a:gd name="T78" fmla="*/ 1 w 7"/>
                <a:gd name="T79" fmla="*/ 0 h 5"/>
                <a:gd name="T80" fmla="*/ 2 w 7"/>
                <a:gd name="T81" fmla="*/ 0 h 5"/>
                <a:gd name="T82" fmla="*/ 2 w 7"/>
                <a:gd name="T83" fmla="*/ 0 h 5"/>
                <a:gd name="T84" fmla="*/ 2 w 7"/>
                <a:gd name="T85" fmla="*/ 0 h 5"/>
                <a:gd name="T86" fmla="*/ 3 w 7"/>
                <a:gd name="T87" fmla="*/ 0 h 5"/>
                <a:gd name="T88" fmla="*/ 3 w 7"/>
                <a:gd name="T89" fmla="*/ 0 h 5"/>
                <a:gd name="T90" fmla="*/ 4 w 7"/>
                <a:gd name="T91" fmla="*/ 0 h 5"/>
                <a:gd name="T92" fmla="*/ 4 w 7"/>
                <a:gd name="T93" fmla="*/ 0 h 5"/>
                <a:gd name="T94" fmla="*/ 4 w 7"/>
                <a:gd name="T95" fmla="*/ 0 h 5"/>
                <a:gd name="T96" fmla="*/ 4 w 7"/>
                <a:gd name="T97" fmla="*/ 0 h 5"/>
                <a:gd name="T98" fmla="*/ 4 w 7"/>
                <a:gd name="T99" fmla="*/ 0 h 5"/>
                <a:gd name="T100" fmla="*/ 4 w 7"/>
                <a:gd name="T101" fmla="*/ 0 h 5"/>
                <a:gd name="T102" fmla="*/ 4 w 7"/>
                <a:gd name="T103" fmla="*/ 0 h 5"/>
                <a:gd name="T104" fmla="*/ 4 w 7"/>
                <a:gd name="T105" fmla="*/ 0 h 5"/>
                <a:gd name="T106" fmla="*/ 4 w 7"/>
                <a:gd name="T107" fmla="*/ 0 h 5"/>
                <a:gd name="T108" fmla="*/ 4 w 7"/>
                <a:gd name="T109" fmla="*/ 0 h 5"/>
                <a:gd name="T110" fmla="*/ 4 w 7"/>
                <a:gd name="T111" fmla="*/ 0 h 5"/>
                <a:gd name="T112" fmla="*/ 4 w 7"/>
                <a:gd name="T113" fmla="*/ 0 h 5"/>
                <a:gd name="T114" fmla="*/ 4 w 7"/>
                <a:gd name="T115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" h="5">
                  <a:moveTo>
                    <a:pt x="4" y="0"/>
                  </a:move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3"/>
                  </a:lnTo>
                  <a:lnTo>
                    <a:pt x="6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8" name="Freeform 699"/>
            <p:cNvSpPr>
              <a:spLocks/>
            </p:cNvSpPr>
            <p:nvPr/>
          </p:nvSpPr>
          <p:spPr bwMode="auto">
            <a:xfrm>
              <a:off x="8474075" y="4859338"/>
              <a:ext cx="7938" cy="3175"/>
            </a:xfrm>
            <a:custGeom>
              <a:avLst/>
              <a:gdLst>
                <a:gd name="T0" fmla="*/ 5 w 15"/>
                <a:gd name="T1" fmla="*/ 5 h 8"/>
                <a:gd name="T2" fmla="*/ 5 w 15"/>
                <a:gd name="T3" fmla="*/ 5 h 8"/>
                <a:gd name="T4" fmla="*/ 5 w 15"/>
                <a:gd name="T5" fmla="*/ 5 h 8"/>
                <a:gd name="T6" fmla="*/ 5 w 15"/>
                <a:gd name="T7" fmla="*/ 5 h 8"/>
                <a:gd name="T8" fmla="*/ 5 w 15"/>
                <a:gd name="T9" fmla="*/ 5 h 8"/>
                <a:gd name="T10" fmla="*/ 5 w 15"/>
                <a:gd name="T11" fmla="*/ 4 h 8"/>
                <a:gd name="T12" fmla="*/ 5 w 15"/>
                <a:gd name="T13" fmla="*/ 4 h 8"/>
                <a:gd name="T14" fmla="*/ 5 w 15"/>
                <a:gd name="T15" fmla="*/ 4 h 8"/>
                <a:gd name="T16" fmla="*/ 6 w 15"/>
                <a:gd name="T17" fmla="*/ 4 h 8"/>
                <a:gd name="T18" fmla="*/ 6 w 15"/>
                <a:gd name="T19" fmla="*/ 4 h 8"/>
                <a:gd name="T20" fmla="*/ 7 w 15"/>
                <a:gd name="T21" fmla="*/ 4 h 8"/>
                <a:gd name="T22" fmla="*/ 8 w 15"/>
                <a:gd name="T23" fmla="*/ 3 h 8"/>
                <a:gd name="T24" fmla="*/ 10 w 15"/>
                <a:gd name="T25" fmla="*/ 1 h 8"/>
                <a:gd name="T26" fmla="*/ 11 w 15"/>
                <a:gd name="T27" fmla="*/ 1 h 8"/>
                <a:gd name="T28" fmla="*/ 12 w 15"/>
                <a:gd name="T29" fmla="*/ 1 h 8"/>
                <a:gd name="T30" fmla="*/ 14 w 15"/>
                <a:gd name="T31" fmla="*/ 0 h 8"/>
                <a:gd name="T32" fmla="*/ 15 w 15"/>
                <a:gd name="T33" fmla="*/ 0 h 8"/>
                <a:gd name="T34" fmla="*/ 15 w 15"/>
                <a:gd name="T35" fmla="*/ 1 h 8"/>
                <a:gd name="T36" fmla="*/ 15 w 15"/>
                <a:gd name="T37" fmla="*/ 1 h 8"/>
                <a:gd name="T38" fmla="*/ 15 w 15"/>
                <a:gd name="T39" fmla="*/ 1 h 8"/>
                <a:gd name="T40" fmla="*/ 15 w 15"/>
                <a:gd name="T41" fmla="*/ 1 h 8"/>
                <a:gd name="T42" fmla="*/ 15 w 15"/>
                <a:gd name="T43" fmla="*/ 1 h 8"/>
                <a:gd name="T44" fmla="*/ 14 w 15"/>
                <a:gd name="T45" fmla="*/ 3 h 8"/>
                <a:gd name="T46" fmla="*/ 14 w 15"/>
                <a:gd name="T47" fmla="*/ 3 h 8"/>
                <a:gd name="T48" fmla="*/ 12 w 15"/>
                <a:gd name="T49" fmla="*/ 4 h 8"/>
                <a:gd name="T50" fmla="*/ 12 w 15"/>
                <a:gd name="T51" fmla="*/ 4 h 8"/>
                <a:gd name="T52" fmla="*/ 11 w 15"/>
                <a:gd name="T53" fmla="*/ 4 h 8"/>
                <a:gd name="T54" fmla="*/ 11 w 15"/>
                <a:gd name="T55" fmla="*/ 5 h 8"/>
                <a:gd name="T56" fmla="*/ 10 w 15"/>
                <a:gd name="T57" fmla="*/ 5 h 8"/>
                <a:gd name="T58" fmla="*/ 10 w 15"/>
                <a:gd name="T59" fmla="*/ 5 h 8"/>
                <a:gd name="T60" fmla="*/ 10 w 15"/>
                <a:gd name="T61" fmla="*/ 6 h 8"/>
                <a:gd name="T62" fmla="*/ 9 w 15"/>
                <a:gd name="T63" fmla="*/ 6 h 8"/>
                <a:gd name="T64" fmla="*/ 9 w 15"/>
                <a:gd name="T65" fmla="*/ 6 h 8"/>
                <a:gd name="T66" fmla="*/ 8 w 15"/>
                <a:gd name="T67" fmla="*/ 6 h 8"/>
                <a:gd name="T68" fmla="*/ 8 w 15"/>
                <a:gd name="T69" fmla="*/ 6 h 8"/>
                <a:gd name="T70" fmla="*/ 7 w 15"/>
                <a:gd name="T71" fmla="*/ 7 h 8"/>
                <a:gd name="T72" fmla="*/ 6 w 15"/>
                <a:gd name="T73" fmla="*/ 7 h 8"/>
                <a:gd name="T74" fmla="*/ 5 w 15"/>
                <a:gd name="T75" fmla="*/ 7 h 8"/>
                <a:gd name="T76" fmla="*/ 4 w 15"/>
                <a:gd name="T77" fmla="*/ 7 h 8"/>
                <a:gd name="T78" fmla="*/ 4 w 15"/>
                <a:gd name="T79" fmla="*/ 7 h 8"/>
                <a:gd name="T80" fmla="*/ 3 w 15"/>
                <a:gd name="T81" fmla="*/ 7 h 8"/>
                <a:gd name="T82" fmla="*/ 2 w 15"/>
                <a:gd name="T83" fmla="*/ 8 h 8"/>
                <a:gd name="T84" fmla="*/ 2 w 15"/>
                <a:gd name="T85" fmla="*/ 8 h 8"/>
                <a:gd name="T86" fmla="*/ 1 w 15"/>
                <a:gd name="T87" fmla="*/ 8 h 8"/>
                <a:gd name="T88" fmla="*/ 1 w 15"/>
                <a:gd name="T89" fmla="*/ 8 h 8"/>
                <a:gd name="T90" fmla="*/ 0 w 15"/>
                <a:gd name="T91" fmla="*/ 8 h 8"/>
                <a:gd name="T92" fmla="*/ 0 w 15"/>
                <a:gd name="T93" fmla="*/ 8 h 8"/>
                <a:gd name="T94" fmla="*/ 0 w 15"/>
                <a:gd name="T95" fmla="*/ 8 h 8"/>
                <a:gd name="T96" fmla="*/ 0 w 15"/>
                <a:gd name="T97" fmla="*/ 8 h 8"/>
                <a:gd name="T98" fmla="*/ 0 w 15"/>
                <a:gd name="T99" fmla="*/ 7 h 8"/>
                <a:gd name="T100" fmla="*/ 1 w 15"/>
                <a:gd name="T101" fmla="*/ 7 h 8"/>
                <a:gd name="T102" fmla="*/ 2 w 15"/>
                <a:gd name="T103" fmla="*/ 6 h 8"/>
                <a:gd name="T104" fmla="*/ 3 w 15"/>
                <a:gd name="T105" fmla="*/ 6 h 8"/>
                <a:gd name="T106" fmla="*/ 4 w 15"/>
                <a:gd name="T107" fmla="*/ 5 h 8"/>
                <a:gd name="T108" fmla="*/ 5 w 15"/>
                <a:gd name="T109" fmla="*/ 5 h 8"/>
                <a:gd name="T110" fmla="*/ 5 w 15"/>
                <a:gd name="T111" fmla="*/ 5 h 8"/>
                <a:gd name="T112" fmla="*/ 5 w 15"/>
                <a:gd name="T113" fmla="*/ 5 h 8"/>
                <a:gd name="T114" fmla="*/ 5 w 15"/>
                <a:gd name="T115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5" h="8">
                  <a:moveTo>
                    <a:pt x="5" y="5"/>
                  </a:move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8" y="3"/>
                  </a:lnTo>
                  <a:lnTo>
                    <a:pt x="8" y="3"/>
                  </a:lnTo>
                  <a:lnTo>
                    <a:pt x="9" y="3"/>
                  </a:lnTo>
                  <a:lnTo>
                    <a:pt x="10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4" y="3"/>
                  </a:lnTo>
                  <a:lnTo>
                    <a:pt x="14" y="3"/>
                  </a:lnTo>
                  <a:lnTo>
                    <a:pt x="14" y="3"/>
                  </a:lnTo>
                  <a:lnTo>
                    <a:pt x="14" y="3"/>
                  </a:lnTo>
                  <a:lnTo>
                    <a:pt x="12" y="3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5"/>
                  </a:lnTo>
                  <a:lnTo>
                    <a:pt x="11" y="5"/>
                  </a:lnTo>
                  <a:lnTo>
                    <a:pt x="11" y="5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5" y="7"/>
                  </a:lnTo>
                  <a:lnTo>
                    <a:pt x="5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4" y="5"/>
                  </a:lnTo>
                  <a:lnTo>
                    <a:pt x="4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89" name="Freeform 700"/>
            <p:cNvSpPr>
              <a:spLocks/>
            </p:cNvSpPr>
            <p:nvPr/>
          </p:nvSpPr>
          <p:spPr bwMode="auto">
            <a:xfrm>
              <a:off x="8397875" y="4860925"/>
              <a:ext cx="9525" cy="7938"/>
            </a:xfrm>
            <a:custGeom>
              <a:avLst/>
              <a:gdLst>
                <a:gd name="T0" fmla="*/ 5 w 18"/>
                <a:gd name="T1" fmla="*/ 2 h 15"/>
                <a:gd name="T2" fmla="*/ 5 w 18"/>
                <a:gd name="T3" fmla="*/ 2 h 15"/>
                <a:gd name="T4" fmla="*/ 6 w 18"/>
                <a:gd name="T5" fmla="*/ 2 h 15"/>
                <a:gd name="T6" fmla="*/ 7 w 18"/>
                <a:gd name="T7" fmla="*/ 2 h 15"/>
                <a:gd name="T8" fmla="*/ 8 w 18"/>
                <a:gd name="T9" fmla="*/ 2 h 15"/>
                <a:gd name="T10" fmla="*/ 9 w 18"/>
                <a:gd name="T11" fmla="*/ 2 h 15"/>
                <a:gd name="T12" fmla="*/ 10 w 18"/>
                <a:gd name="T13" fmla="*/ 2 h 15"/>
                <a:gd name="T14" fmla="*/ 10 w 18"/>
                <a:gd name="T15" fmla="*/ 1 h 15"/>
                <a:gd name="T16" fmla="*/ 11 w 18"/>
                <a:gd name="T17" fmla="*/ 1 h 15"/>
                <a:gd name="T18" fmla="*/ 13 w 18"/>
                <a:gd name="T19" fmla="*/ 0 h 15"/>
                <a:gd name="T20" fmla="*/ 15 w 18"/>
                <a:gd name="T21" fmla="*/ 0 h 15"/>
                <a:gd name="T22" fmla="*/ 16 w 18"/>
                <a:gd name="T23" fmla="*/ 1 h 15"/>
                <a:gd name="T24" fmla="*/ 17 w 18"/>
                <a:gd name="T25" fmla="*/ 1 h 15"/>
                <a:gd name="T26" fmla="*/ 18 w 18"/>
                <a:gd name="T27" fmla="*/ 2 h 15"/>
                <a:gd name="T28" fmla="*/ 18 w 18"/>
                <a:gd name="T29" fmla="*/ 2 h 15"/>
                <a:gd name="T30" fmla="*/ 18 w 18"/>
                <a:gd name="T31" fmla="*/ 3 h 15"/>
                <a:gd name="T32" fmla="*/ 17 w 18"/>
                <a:gd name="T33" fmla="*/ 4 h 15"/>
                <a:gd name="T34" fmla="*/ 17 w 18"/>
                <a:gd name="T35" fmla="*/ 5 h 15"/>
                <a:gd name="T36" fmla="*/ 16 w 18"/>
                <a:gd name="T37" fmla="*/ 6 h 15"/>
                <a:gd name="T38" fmla="*/ 15 w 18"/>
                <a:gd name="T39" fmla="*/ 7 h 15"/>
                <a:gd name="T40" fmla="*/ 15 w 18"/>
                <a:gd name="T41" fmla="*/ 8 h 15"/>
                <a:gd name="T42" fmla="*/ 13 w 18"/>
                <a:gd name="T43" fmla="*/ 9 h 15"/>
                <a:gd name="T44" fmla="*/ 13 w 18"/>
                <a:gd name="T45" fmla="*/ 10 h 15"/>
                <a:gd name="T46" fmla="*/ 15 w 18"/>
                <a:gd name="T47" fmla="*/ 10 h 15"/>
                <a:gd name="T48" fmla="*/ 16 w 18"/>
                <a:gd name="T49" fmla="*/ 11 h 15"/>
                <a:gd name="T50" fmla="*/ 16 w 18"/>
                <a:gd name="T51" fmla="*/ 11 h 15"/>
                <a:gd name="T52" fmla="*/ 17 w 18"/>
                <a:gd name="T53" fmla="*/ 11 h 15"/>
                <a:gd name="T54" fmla="*/ 17 w 18"/>
                <a:gd name="T55" fmla="*/ 12 h 15"/>
                <a:gd name="T56" fmla="*/ 16 w 18"/>
                <a:gd name="T57" fmla="*/ 13 h 15"/>
                <a:gd name="T58" fmla="*/ 13 w 18"/>
                <a:gd name="T59" fmla="*/ 14 h 15"/>
                <a:gd name="T60" fmla="*/ 12 w 18"/>
                <a:gd name="T61" fmla="*/ 15 h 15"/>
                <a:gd name="T62" fmla="*/ 10 w 18"/>
                <a:gd name="T63" fmla="*/ 15 h 15"/>
                <a:gd name="T64" fmla="*/ 9 w 18"/>
                <a:gd name="T65" fmla="*/ 15 h 15"/>
                <a:gd name="T66" fmla="*/ 7 w 18"/>
                <a:gd name="T67" fmla="*/ 15 h 15"/>
                <a:gd name="T68" fmla="*/ 5 w 18"/>
                <a:gd name="T69" fmla="*/ 14 h 15"/>
                <a:gd name="T70" fmla="*/ 3 w 18"/>
                <a:gd name="T71" fmla="*/ 14 h 15"/>
                <a:gd name="T72" fmla="*/ 1 w 18"/>
                <a:gd name="T73" fmla="*/ 14 h 15"/>
                <a:gd name="T74" fmla="*/ 0 w 18"/>
                <a:gd name="T75" fmla="*/ 13 h 15"/>
                <a:gd name="T76" fmla="*/ 0 w 18"/>
                <a:gd name="T77" fmla="*/ 11 h 15"/>
                <a:gd name="T78" fmla="*/ 1 w 18"/>
                <a:gd name="T79" fmla="*/ 10 h 15"/>
                <a:gd name="T80" fmla="*/ 2 w 18"/>
                <a:gd name="T81" fmla="*/ 9 h 15"/>
                <a:gd name="T82" fmla="*/ 3 w 18"/>
                <a:gd name="T83" fmla="*/ 8 h 15"/>
                <a:gd name="T84" fmla="*/ 4 w 18"/>
                <a:gd name="T85" fmla="*/ 7 h 15"/>
                <a:gd name="T86" fmla="*/ 4 w 18"/>
                <a:gd name="T87" fmla="*/ 6 h 15"/>
                <a:gd name="T88" fmla="*/ 4 w 18"/>
                <a:gd name="T89" fmla="*/ 5 h 15"/>
                <a:gd name="T90" fmla="*/ 4 w 18"/>
                <a:gd name="T91" fmla="*/ 4 h 15"/>
                <a:gd name="T92" fmla="*/ 4 w 18"/>
                <a:gd name="T93" fmla="*/ 3 h 15"/>
                <a:gd name="T94" fmla="*/ 4 w 18"/>
                <a:gd name="T95" fmla="*/ 3 h 15"/>
                <a:gd name="T96" fmla="*/ 4 w 18"/>
                <a:gd name="T97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8" h="15">
                  <a:moveTo>
                    <a:pt x="4" y="3"/>
                  </a:moveTo>
                  <a:lnTo>
                    <a:pt x="4" y="2"/>
                  </a:lnTo>
                  <a:lnTo>
                    <a:pt x="4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10" y="2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2" y="1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6" y="1"/>
                  </a:lnTo>
                  <a:lnTo>
                    <a:pt x="16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8" y="1"/>
                  </a:lnTo>
                  <a:lnTo>
                    <a:pt x="18" y="1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3"/>
                  </a:lnTo>
                  <a:lnTo>
                    <a:pt x="18" y="3"/>
                  </a:lnTo>
                  <a:lnTo>
                    <a:pt x="18" y="3"/>
                  </a:lnTo>
                  <a:lnTo>
                    <a:pt x="18" y="3"/>
                  </a:lnTo>
                  <a:lnTo>
                    <a:pt x="18" y="3"/>
                  </a:lnTo>
                  <a:lnTo>
                    <a:pt x="18" y="4"/>
                  </a:lnTo>
                  <a:lnTo>
                    <a:pt x="17" y="4"/>
                  </a:lnTo>
                  <a:lnTo>
                    <a:pt x="17" y="4"/>
                  </a:lnTo>
                  <a:lnTo>
                    <a:pt x="17" y="4"/>
                  </a:lnTo>
                  <a:lnTo>
                    <a:pt x="17" y="5"/>
                  </a:lnTo>
                  <a:lnTo>
                    <a:pt x="17" y="5"/>
                  </a:lnTo>
                  <a:lnTo>
                    <a:pt x="17" y="5"/>
                  </a:lnTo>
                  <a:lnTo>
                    <a:pt x="16" y="6"/>
                  </a:lnTo>
                  <a:lnTo>
                    <a:pt x="16" y="6"/>
                  </a:lnTo>
                  <a:lnTo>
                    <a:pt x="16" y="6"/>
                  </a:lnTo>
                  <a:lnTo>
                    <a:pt x="16" y="6"/>
                  </a:lnTo>
                  <a:lnTo>
                    <a:pt x="16" y="7"/>
                  </a:lnTo>
                  <a:lnTo>
                    <a:pt x="16" y="7"/>
                  </a:lnTo>
                  <a:lnTo>
                    <a:pt x="15" y="7"/>
                  </a:lnTo>
                  <a:lnTo>
                    <a:pt x="15" y="7"/>
                  </a:lnTo>
                  <a:lnTo>
                    <a:pt x="15" y="8"/>
                  </a:lnTo>
                  <a:lnTo>
                    <a:pt x="15" y="8"/>
                  </a:lnTo>
                  <a:lnTo>
                    <a:pt x="15" y="8"/>
                  </a:lnTo>
                  <a:lnTo>
                    <a:pt x="15" y="8"/>
                  </a:lnTo>
                  <a:lnTo>
                    <a:pt x="15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10"/>
                  </a:lnTo>
                  <a:lnTo>
                    <a:pt x="13" y="10"/>
                  </a:lnTo>
                  <a:lnTo>
                    <a:pt x="13" y="10"/>
                  </a:lnTo>
                  <a:lnTo>
                    <a:pt x="13" y="10"/>
                  </a:lnTo>
                  <a:lnTo>
                    <a:pt x="13" y="10"/>
                  </a:lnTo>
                  <a:lnTo>
                    <a:pt x="15" y="10"/>
                  </a:lnTo>
                  <a:lnTo>
                    <a:pt x="15" y="10"/>
                  </a:lnTo>
                  <a:lnTo>
                    <a:pt x="15" y="11"/>
                  </a:lnTo>
                  <a:lnTo>
                    <a:pt x="15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7" y="12"/>
                  </a:lnTo>
                  <a:lnTo>
                    <a:pt x="17" y="12"/>
                  </a:lnTo>
                  <a:lnTo>
                    <a:pt x="17" y="12"/>
                  </a:lnTo>
                  <a:lnTo>
                    <a:pt x="17" y="12"/>
                  </a:lnTo>
                  <a:lnTo>
                    <a:pt x="16" y="13"/>
                  </a:lnTo>
                  <a:lnTo>
                    <a:pt x="16" y="13"/>
                  </a:lnTo>
                  <a:lnTo>
                    <a:pt x="16" y="13"/>
                  </a:lnTo>
                  <a:lnTo>
                    <a:pt x="15" y="13"/>
                  </a:lnTo>
                  <a:lnTo>
                    <a:pt x="15" y="14"/>
                  </a:lnTo>
                  <a:lnTo>
                    <a:pt x="15" y="14"/>
                  </a:lnTo>
                  <a:lnTo>
                    <a:pt x="13" y="14"/>
                  </a:lnTo>
                  <a:lnTo>
                    <a:pt x="13" y="14"/>
                  </a:lnTo>
                  <a:lnTo>
                    <a:pt x="12" y="15"/>
                  </a:lnTo>
                  <a:lnTo>
                    <a:pt x="12" y="15"/>
                  </a:lnTo>
                  <a:lnTo>
                    <a:pt x="12" y="15"/>
                  </a:lnTo>
                  <a:lnTo>
                    <a:pt x="11" y="15"/>
                  </a:lnTo>
                  <a:lnTo>
                    <a:pt x="11" y="15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9" y="15"/>
                  </a:lnTo>
                  <a:lnTo>
                    <a:pt x="9" y="15"/>
                  </a:lnTo>
                  <a:lnTo>
                    <a:pt x="8" y="15"/>
                  </a:lnTo>
                  <a:lnTo>
                    <a:pt x="8" y="15"/>
                  </a:lnTo>
                  <a:lnTo>
                    <a:pt x="7" y="15"/>
                  </a:lnTo>
                  <a:lnTo>
                    <a:pt x="7" y="15"/>
                  </a:lnTo>
                  <a:lnTo>
                    <a:pt x="6" y="15"/>
                  </a:lnTo>
                  <a:lnTo>
                    <a:pt x="6" y="15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4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1" y="14"/>
                  </a:lnTo>
                  <a:lnTo>
                    <a:pt x="1" y="14"/>
                  </a:lnTo>
                  <a:lnTo>
                    <a:pt x="1" y="14"/>
                  </a:lnTo>
                  <a:lnTo>
                    <a:pt x="1" y="13"/>
                  </a:lnTo>
                  <a:lnTo>
                    <a:pt x="0" y="13"/>
                  </a:lnTo>
                  <a:lnTo>
                    <a:pt x="0" y="13"/>
                  </a:lnTo>
                  <a:lnTo>
                    <a:pt x="0" y="12"/>
                  </a:lnTo>
                  <a:lnTo>
                    <a:pt x="0" y="12"/>
                  </a:lnTo>
                  <a:lnTo>
                    <a:pt x="0" y="12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3" y="9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4" y="8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0" name="Freeform 701"/>
            <p:cNvSpPr>
              <a:spLocks/>
            </p:cNvSpPr>
            <p:nvPr/>
          </p:nvSpPr>
          <p:spPr bwMode="auto">
            <a:xfrm>
              <a:off x="8434388" y="4867275"/>
              <a:ext cx="3175" cy="3175"/>
            </a:xfrm>
            <a:custGeom>
              <a:avLst/>
              <a:gdLst>
                <a:gd name="T0" fmla="*/ 5 w 6"/>
                <a:gd name="T1" fmla="*/ 0 h 7"/>
                <a:gd name="T2" fmla="*/ 5 w 6"/>
                <a:gd name="T3" fmla="*/ 0 h 7"/>
                <a:gd name="T4" fmla="*/ 5 w 6"/>
                <a:gd name="T5" fmla="*/ 0 h 7"/>
                <a:gd name="T6" fmla="*/ 5 w 6"/>
                <a:gd name="T7" fmla="*/ 0 h 7"/>
                <a:gd name="T8" fmla="*/ 5 w 6"/>
                <a:gd name="T9" fmla="*/ 0 h 7"/>
                <a:gd name="T10" fmla="*/ 5 w 6"/>
                <a:gd name="T11" fmla="*/ 1 h 7"/>
                <a:gd name="T12" fmla="*/ 6 w 6"/>
                <a:gd name="T13" fmla="*/ 1 h 7"/>
                <a:gd name="T14" fmla="*/ 6 w 6"/>
                <a:gd name="T15" fmla="*/ 1 h 7"/>
                <a:gd name="T16" fmla="*/ 6 w 6"/>
                <a:gd name="T17" fmla="*/ 1 h 7"/>
                <a:gd name="T18" fmla="*/ 6 w 6"/>
                <a:gd name="T19" fmla="*/ 2 h 7"/>
                <a:gd name="T20" fmla="*/ 6 w 6"/>
                <a:gd name="T21" fmla="*/ 2 h 7"/>
                <a:gd name="T22" fmla="*/ 6 w 6"/>
                <a:gd name="T23" fmla="*/ 2 h 7"/>
                <a:gd name="T24" fmla="*/ 6 w 6"/>
                <a:gd name="T25" fmla="*/ 2 h 7"/>
                <a:gd name="T26" fmla="*/ 5 w 6"/>
                <a:gd name="T27" fmla="*/ 3 h 7"/>
                <a:gd name="T28" fmla="*/ 5 w 6"/>
                <a:gd name="T29" fmla="*/ 3 h 7"/>
                <a:gd name="T30" fmla="*/ 5 w 6"/>
                <a:gd name="T31" fmla="*/ 3 h 7"/>
                <a:gd name="T32" fmla="*/ 5 w 6"/>
                <a:gd name="T33" fmla="*/ 4 h 7"/>
                <a:gd name="T34" fmla="*/ 5 w 6"/>
                <a:gd name="T35" fmla="*/ 4 h 7"/>
                <a:gd name="T36" fmla="*/ 5 w 6"/>
                <a:gd name="T37" fmla="*/ 6 h 7"/>
                <a:gd name="T38" fmla="*/ 4 w 6"/>
                <a:gd name="T39" fmla="*/ 6 h 7"/>
                <a:gd name="T40" fmla="*/ 4 w 6"/>
                <a:gd name="T41" fmla="*/ 6 h 7"/>
                <a:gd name="T42" fmla="*/ 4 w 6"/>
                <a:gd name="T43" fmla="*/ 6 h 7"/>
                <a:gd name="T44" fmla="*/ 4 w 6"/>
                <a:gd name="T45" fmla="*/ 7 h 7"/>
                <a:gd name="T46" fmla="*/ 4 w 6"/>
                <a:gd name="T47" fmla="*/ 7 h 7"/>
                <a:gd name="T48" fmla="*/ 3 w 6"/>
                <a:gd name="T49" fmla="*/ 7 h 7"/>
                <a:gd name="T50" fmla="*/ 3 w 6"/>
                <a:gd name="T51" fmla="*/ 7 h 7"/>
                <a:gd name="T52" fmla="*/ 2 w 6"/>
                <a:gd name="T53" fmla="*/ 6 h 7"/>
                <a:gd name="T54" fmla="*/ 2 w 6"/>
                <a:gd name="T55" fmla="*/ 6 h 7"/>
                <a:gd name="T56" fmla="*/ 2 w 6"/>
                <a:gd name="T57" fmla="*/ 4 h 7"/>
                <a:gd name="T58" fmla="*/ 2 w 6"/>
                <a:gd name="T59" fmla="*/ 4 h 7"/>
                <a:gd name="T60" fmla="*/ 1 w 6"/>
                <a:gd name="T61" fmla="*/ 3 h 7"/>
                <a:gd name="T62" fmla="*/ 1 w 6"/>
                <a:gd name="T63" fmla="*/ 3 h 7"/>
                <a:gd name="T64" fmla="*/ 1 w 6"/>
                <a:gd name="T65" fmla="*/ 3 h 7"/>
                <a:gd name="T66" fmla="*/ 1 w 6"/>
                <a:gd name="T67" fmla="*/ 2 h 7"/>
                <a:gd name="T68" fmla="*/ 0 w 6"/>
                <a:gd name="T69" fmla="*/ 2 h 7"/>
                <a:gd name="T70" fmla="*/ 0 w 6"/>
                <a:gd name="T71" fmla="*/ 2 h 7"/>
                <a:gd name="T72" fmla="*/ 0 w 6"/>
                <a:gd name="T73" fmla="*/ 2 h 7"/>
                <a:gd name="T74" fmla="*/ 0 w 6"/>
                <a:gd name="T75" fmla="*/ 1 h 7"/>
                <a:gd name="T76" fmla="*/ 0 w 6"/>
                <a:gd name="T77" fmla="*/ 1 h 7"/>
                <a:gd name="T78" fmla="*/ 0 w 6"/>
                <a:gd name="T79" fmla="*/ 1 h 7"/>
                <a:gd name="T80" fmla="*/ 0 w 6"/>
                <a:gd name="T81" fmla="*/ 1 h 7"/>
                <a:gd name="T82" fmla="*/ 0 w 6"/>
                <a:gd name="T83" fmla="*/ 1 h 7"/>
                <a:gd name="T84" fmla="*/ 1 w 6"/>
                <a:gd name="T85" fmla="*/ 1 h 7"/>
                <a:gd name="T86" fmla="*/ 1 w 6"/>
                <a:gd name="T87" fmla="*/ 1 h 7"/>
                <a:gd name="T88" fmla="*/ 1 w 6"/>
                <a:gd name="T89" fmla="*/ 0 h 7"/>
                <a:gd name="T90" fmla="*/ 1 w 6"/>
                <a:gd name="T91" fmla="*/ 0 h 7"/>
                <a:gd name="T92" fmla="*/ 1 w 6"/>
                <a:gd name="T93" fmla="*/ 0 h 7"/>
                <a:gd name="T94" fmla="*/ 2 w 6"/>
                <a:gd name="T95" fmla="*/ 0 h 7"/>
                <a:gd name="T96" fmla="*/ 2 w 6"/>
                <a:gd name="T97" fmla="*/ 0 h 7"/>
                <a:gd name="T98" fmla="*/ 2 w 6"/>
                <a:gd name="T99" fmla="*/ 0 h 7"/>
                <a:gd name="T100" fmla="*/ 3 w 6"/>
                <a:gd name="T101" fmla="*/ 0 h 7"/>
                <a:gd name="T102" fmla="*/ 3 w 6"/>
                <a:gd name="T103" fmla="*/ 0 h 7"/>
                <a:gd name="T104" fmla="*/ 3 w 6"/>
                <a:gd name="T105" fmla="*/ 0 h 7"/>
                <a:gd name="T106" fmla="*/ 4 w 6"/>
                <a:gd name="T107" fmla="*/ 0 h 7"/>
                <a:gd name="T108" fmla="*/ 4 w 6"/>
                <a:gd name="T109" fmla="*/ 0 h 7"/>
                <a:gd name="T110" fmla="*/ 4 w 6"/>
                <a:gd name="T111" fmla="*/ 0 h 7"/>
                <a:gd name="T112" fmla="*/ 5 w 6"/>
                <a:gd name="T113" fmla="*/ 0 h 7"/>
                <a:gd name="T114" fmla="*/ 5 w 6"/>
                <a:gd name="T115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" h="7">
                  <a:moveTo>
                    <a:pt x="5" y="0"/>
                  </a:move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1" name="Freeform 702"/>
            <p:cNvSpPr>
              <a:spLocks/>
            </p:cNvSpPr>
            <p:nvPr/>
          </p:nvSpPr>
          <p:spPr bwMode="auto">
            <a:xfrm>
              <a:off x="8431213" y="4870450"/>
              <a:ext cx="4763" cy="3175"/>
            </a:xfrm>
            <a:custGeom>
              <a:avLst/>
              <a:gdLst>
                <a:gd name="T0" fmla="*/ 2 w 8"/>
                <a:gd name="T1" fmla="*/ 0 h 5"/>
                <a:gd name="T2" fmla="*/ 2 w 8"/>
                <a:gd name="T3" fmla="*/ 0 h 5"/>
                <a:gd name="T4" fmla="*/ 2 w 8"/>
                <a:gd name="T5" fmla="*/ 0 h 5"/>
                <a:gd name="T6" fmla="*/ 2 w 8"/>
                <a:gd name="T7" fmla="*/ 0 h 5"/>
                <a:gd name="T8" fmla="*/ 2 w 8"/>
                <a:gd name="T9" fmla="*/ 0 h 5"/>
                <a:gd name="T10" fmla="*/ 2 w 8"/>
                <a:gd name="T11" fmla="*/ 0 h 5"/>
                <a:gd name="T12" fmla="*/ 2 w 8"/>
                <a:gd name="T13" fmla="*/ 0 h 5"/>
                <a:gd name="T14" fmla="*/ 3 w 8"/>
                <a:gd name="T15" fmla="*/ 0 h 5"/>
                <a:gd name="T16" fmla="*/ 5 w 8"/>
                <a:gd name="T17" fmla="*/ 0 h 5"/>
                <a:gd name="T18" fmla="*/ 5 w 8"/>
                <a:gd name="T19" fmla="*/ 0 h 5"/>
                <a:gd name="T20" fmla="*/ 6 w 8"/>
                <a:gd name="T21" fmla="*/ 0 h 5"/>
                <a:gd name="T22" fmla="*/ 6 w 8"/>
                <a:gd name="T23" fmla="*/ 0 h 5"/>
                <a:gd name="T24" fmla="*/ 7 w 8"/>
                <a:gd name="T25" fmla="*/ 0 h 5"/>
                <a:gd name="T26" fmla="*/ 7 w 8"/>
                <a:gd name="T27" fmla="*/ 1 h 5"/>
                <a:gd name="T28" fmla="*/ 7 w 8"/>
                <a:gd name="T29" fmla="*/ 1 h 5"/>
                <a:gd name="T30" fmla="*/ 7 w 8"/>
                <a:gd name="T31" fmla="*/ 1 h 5"/>
                <a:gd name="T32" fmla="*/ 7 w 8"/>
                <a:gd name="T33" fmla="*/ 2 h 5"/>
                <a:gd name="T34" fmla="*/ 8 w 8"/>
                <a:gd name="T35" fmla="*/ 2 h 5"/>
                <a:gd name="T36" fmla="*/ 8 w 8"/>
                <a:gd name="T37" fmla="*/ 2 h 5"/>
                <a:gd name="T38" fmla="*/ 7 w 8"/>
                <a:gd name="T39" fmla="*/ 3 h 5"/>
                <a:gd name="T40" fmla="*/ 7 w 8"/>
                <a:gd name="T41" fmla="*/ 3 h 5"/>
                <a:gd name="T42" fmla="*/ 7 w 8"/>
                <a:gd name="T43" fmla="*/ 3 h 5"/>
                <a:gd name="T44" fmla="*/ 6 w 8"/>
                <a:gd name="T45" fmla="*/ 3 h 5"/>
                <a:gd name="T46" fmla="*/ 6 w 8"/>
                <a:gd name="T47" fmla="*/ 4 h 5"/>
                <a:gd name="T48" fmla="*/ 5 w 8"/>
                <a:gd name="T49" fmla="*/ 4 h 5"/>
                <a:gd name="T50" fmla="*/ 5 w 8"/>
                <a:gd name="T51" fmla="*/ 5 h 5"/>
                <a:gd name="T52" fmla="*/ 5 w 8"/>
                <a:gd name="T53" fmla="*/ 5 h 5"/>
                <a:gd name="T54" fmla="*/ 3 w 8"/>
                <a:gd name="T55" fmla="*/ 5 h 5"/>
                <a:gd name="T56" fmla="*/ 3 w 8"/>
                <a:gd name="T57" fmla="*/ 5 h 5"/>
                <a:gd name="T58" fmla="*/ 2 w 8"/>
                <a:gd name="T59" fmla="*/ 5 h 5"/>
                <a:gd name="T60" fmla="*/ 2 w 8"/>
                <a:gd name="T61" fmla="*/ 5 h 5"/>
                <a:gd name="T62" fmla="*/ 2 w 8"/>
                <a:gd name="T63" fmla="*/ 5 h 5"/>
                <a:gd name="T64" fmla="*/ 1 w 8"/>
                <a:gd name="T65" fmla="*/ 5 h 5"/>
                <a:gd name="T66" fmla="*/ 1 w 8"/>
                <a:gd name="T67" fmla="*/ 5 h 5"/>
                <a:gd name="T68" fmla="*/ 1 w 8"/>
                <a:gd name="T69" fmla="*/ 5 h 5"/>
                <a:gd name="T70" fmla="*/ 1 w 8"/>
                <a:gd name="T71" fmla="*/ 5 h 5"/>
                <a:gd name="T72" fmla="*/ 1 w 8"/>
                <a:gd name="T73" fmla="*/ 4 h 5"/>
                <a:gd name="T74" fmla="*/ 1 w 8"/>
                <a:gd name="T75" fmla="*/ 4 h 5"/>
                <a:gd name="T76" fmla="*/ 1 w 8"/>
                <a:gd name="T77" fmla="*/ 4 h 5"/>
                <a:gd name="T78" fmla="*/ 1 w 8"/>
                <a:gd name="T79" fmla="*/ 3 h 5"/>
                <a:gd name="T80" fmla="*/ 1 w 8"/>
                <a:gd name="T81" fmla="*/ 2 h 5"/>
                <a:gd name="T82" fmla="*/ 0 w 8"/>
                <a:gd name="T83" fmla="*/ 2 h 5"/>
                <a:gd name="T84" fmla="*/ 0 w 8"/>
                <a:gd name="T85" fmla="*/ 1 h 5"/>
                <a:gd name="T86" fmla="*/ 0 w 8"/>
                <a:gd name="T87" fmla="*/ 0 h 5"/>
                <a:gd name="T88" fmla="*/ 1 w 8"/>
                <a:gd name="T89" fmla="*/ 0 h 5"/>
                <a:gd name="T90" fmla="*/ 1 w 8"/>
                <a:gd name="T91" fmla="*/ 0 h 5"/>
                <a:gd name="T92" fmla="*/ 1 w 8"/>
                <a:gd name="T93" fmla="*/ 0 h 5"/>
                <a:gd name="T94" fmla="*/ 2 w 8"/>
                <a:gd name="T95" fmla="*/ 0 h 5"/>
                <a:gd name="T96" fmla="*/ 2 w 8"/>
                <a:gd name="T9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8" h="5">
                  <a:moveTo>
                    <a:pt x="2" y="0"/>
                  </a:move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5" y="4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2" name="Freeform 703"/>
            <p:cNvSpPr>
              <a:spLocks/>
            </p:cNvSpPr>
            <p:nvPr/>
          </p:nvSpPr>
          <p:spPr bwMode="auto">
            <a:xfrm>
              <a:off x="8391525" y="4872038"/>
              <a:ext cx="6350" cy="6350"/>
            </a:xfrm>
            <a:custGeom>
              <a:avLst/>
              <a:gdLst>
                <a:gd name="T0" fmla="*/ 3 w 12"/>
                <a:gd name="T1" fmla="*/ 1 h 11"/>
                <a:gd name="T2" fmla="*/ 4 w 12"/>
                <a:gd name="T3" fmla="*/ 1 h 11"/>
                <a:gd name="T4" fmla="*/ 5 w 12"/>
                <a:gd name="T5" fmla="*/ 0 h 11"/>
                <a:gd name="T6" fmla="*/ 6 w 12"/>
                <a:gd name="T7" fmla="*/ 0 h 11"/>
                <a:gd name="T8" fmla="*/ 7 w 12"/>
                <a:gd name="T9" fmla="*/ 0 h 11"/>
                <a:gd name="T10" fmla="*/ 9 w 12"/>
                <a:gd name="T11" fmla="*/ 1 h 11"/>
                <a:gd name="T12" fmla="*/ 10 w 12"/>
                <a:gd name="T13" fmla="*/ 2 h 11"/>
                <a:gd name="T14" fmla="*/ 11 w 12"/>
                <a:gd name="T15" fmla="*/ 3 h 11"/>
                <a:gd name="T16" fmla="*/ 11 w 12"/>
                <a:gd name="T17" fmla="*/ 4 h 11"/>
                <a:gd name="T18" fmla="*/ 12 w 12"/>
                <a:gd name="T19" fmla="*/ 4 h 11"/>
                <a:gd name="T20" fmla="*/ 12 w 12"/>
                <a:gd name="T21" fmla="*/ 5 h 11"/>
                <a:gd name="T22" fmla="*/ 12 w 12"/>
                <a:gd name="T23" fmla="*/ 6 h 11"/>
                <a:gd name="T24" fmla="*/ 12 w 12"/>
                <a:gd name="T25" fmla="*/ 7 h 11"/>
                <a:gd name="T26" fmla="*/ 11 w 12"/>
                <a:gd name="T27" fmla="*/ 7 h 11"/>
                <a:gd name="T28" fmla="*/ 11 w 12"/>
                <a:gd name="T29" fmla="*/ 8 h 11"/>
                <a:gd name="T30" fmla="*/ 11 w 12"/>
                <a:gd name="T31" fmla="*/ 8 h 11"/>
                <a:gd name="T32" fmla="*/ 11 w 12"/>
                <a:gd name="T33" fmla="*/ 9 h 11"/>
                <a:gd name="T34" fmla="*/ 10 w 12"/>
                <a:gd name="T35" fmla="*/ 9 h 11"/>
                <a:gd name="T36" fmla="*/ 9 w 12"/>
                <a:gd name="T37" fmla="*/ 10 h 11"/>
                <a:gd name="T38" fmla="*/ 7 w 12"/>
                <a:gd name="T39" fmla="*/ 11 h 11"/>
                <a:gd name="T40" fmla="*/ 6 w 12"/>
                <a:gd name="T41" fmla="*/ 11 h 11"/>
                <a:gd name="T42" fmla="*/ 5 w 12"/>
                <a:gd name="T43" fmla="*/ 11 h 11"/>
                <a:gd name="T44" fmla="*/ 4 w 12"/>
                <a:gd name="T45" fmla="*/ 11 h 11"/>
                <a:gd name="T46" fmla="*/ 4 w 12"/>
                <a:gd name="T47" fmla="*/ 11 h 11"/>
                <a:gd name="T48" fmla="*/ 3 w 12"/>
                <a:gd name="T49" fmla="*/ 10 h 11"/>
                <a:gd name="T50" fmla="*/ 2 w 12"/>
                <a:gd name="T51" fmla="*/ 10 h 11"/>
                <a:gd name="T52" fmla="*/ 2 w 12"/>
                <a:gd name="T53" fmla="*/ 9 h 11"/>
                <a:gd name="T54" fmla="*/ 2 w 12"/>
                <a:gd name="T55" fmla="*/ 9 h 11"/>
                <a:gd name="T56" fmla="*/ 2 w 12"/>
                <a:gd name="T57" fmla="*/ 9 h 11"/>
                <a:gd name="T58" fmla="*/ 2 w 12"/>
                <a:gd name="T59" fmla="*/ 8 h 11"/>
                <a:gd name="T60" fmla="*/ 2 w 12"/>
                <a:gd name="T61" fmla="*/ 8 h 11"/>
                <a:gd name="T62" fmla="*/ 2 w 12"/>
                <a:gd name="T63" fmla="*/ 7 h 11"/>
                <a:gd name="T64" fmla="*/ 1 w 12"/>
                <a:gd name="T65" fmla="*/ 7 h 11"/>
                <a:gd name="T66" fmla="*/ 0 w 12"/>
                <a:gd name="T67" fmla="*/ 7 h 11"/>
                <a:gd name="T68" fmla="*/ 0 w 12"/>
                <a:gd name="T69" fmla="*/ 6 h 11"/>
                <a:gd name="T70" fmla="*/ 0 w 12"/>
                <a:gd name="T71" fmla="*/ 6 h 11"/>
                <a:gd name="T72" fmla="*/ 0 w 12"/>
                <a:gd name="T73" fmla="*/ 5 h 11"/>
                <a:gd name="T74" fmla="*/ 0 w 12"/>
                <a:gd name="T75" fmla="*/ 5 h 11"/>
                <a:gd name="T76" fmla="*/ 1 w 12"/>
                <a:gd name="T77" fmla="*/ 4 h 11"/>
                <a:gd name="T78" fmla="*/ 1 w 12"/>
                <a:gd name="T79" fmla="*/ 3 h 11"/>
                <a:gd name="T80" fmla="*/ 2 w 12"/>
                <a:gd name="T81" fmla="*/ 2 h 11"/>
                <a:gd name="T82" fmla="*/ 2 w 12"/>
                <a:gd name="T83" fmla="*/ 1 h 11"/>
                <a:gd name="T84" fmla="*/ 2 w 12"/>
                <a:gd name="T85" fmla="*/ 1 h 11"/>
                <a:gd name="T86" fmla="*/ 2 w 12"/>
                <a:gd name="T87" fmla="*/ 1 h 11"/>
                <a:gd name="T88" fmla="*/ 2 w 12"/>
                <a:gd name="T89" fmla="*/ 1 h 11"/>
                <a:gd name="T90" fmla="*/ 3 w 12"/>
                <a:gd name="T91" fmla="*/ 1 h 11"/>
                <a:gd name="T92" fmla="*/ 3 w 12"/>
                <a:gd name="T93" fmla="*/ 1 h 11"/>
                <a:gd name="T94" fmla="*/ 3 w 12"/>
                <a:gd name="T95" fmla="*/ 1 h 11"/>
                <a:gd name="T96" fmla="*/ 3 w 12"/>
                <a:gd name="T97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" h="11">
                  <a:moveTo>
                    <a:pt x="3" y="1"/>
                  </a:move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10" y="1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1" y="2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2" y="4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1" y="7"/>
                  </a:lnTo>
                  <a:lnTo>
                    <a:pt x="11" y="7"/>
                  </a:lnTo>
                  <a:lnTo>
                    <a:pt x="11" y="7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9"/>
                  </a:lnTo>
                  <a:lnTo>
                    <a:pt x="10" y="9"/>
                  </a:lnTo>
                  <a:lnTo>
                    <a:pt x="10" y="9"/>
                  </a:lnTo>
                  <a:lnTo>
                    <a:pt x="10" y="9"/>
                  </a:lnTo>
                  <a:lnTo>
                    <a:pt x="10" y="10"/>
                  </a:lnTo>
                  <a:lnTo>
                    <a:pt x="9" y="10"/>
                  </a:lnTo>
                  <a:lnTo>
                    <a:pt x="9" y="10"/>
                  </a:lnTo>
                  <a:lnTo>
                    <a:pt x="9" y="10"/>
                  </a:lnTo>
                  <a:lnTo>
                    <a:pt x="7" y="11"/>
                  </a:lnTo>
                  <a:lnTo>
                    <a:pt x="7" y="11"/>
                  </a:lnTo>
                  <a:lnTo>
                    <a:pt x="7" y="11"/>
                  </a:lnTo>
                  <a:lnTo>
                    <a:pt x="7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5" y="11"/>
                  </a:lnTo>
                  <a:lnTo>
                    <a:pt x="5" y="11"/>
                  </a:lnTo>
                  <a:lnTo>
                    <a:pt x="5" y="11"/>
                  </a:lnTo>
                  <a:lnTo>
                    <a:pt x="4" y="11"/>
                  </a:lnTo>
                  <a:lnTo>
                    <a:pt x="4" y="11"/>
                  </a:lnTo>
                  <a:lnTo>
                    <a:pt x="4" y="11"/>
                  </a:lnTo>
                  <a:lnTo>
                    <a:pt x="4" y="11"/>
                  </a:lnTo>
                  <a:lnTo>
                    <a:pt x="3" y="11"/>
                  </a:lnTo>
                  <a:lnTo>
                    <a:pt x="3" y="11"/>
                  </a:lnTo>
                  <a:lnTo>
                    <a:pt x="3" y="10"/>
                  </a:lnTo>
                  <a:lnTo>
                    <a:pt x="3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3" name="Freeform 704"/>
            <p:cNvSpPr>
              <a:spLocks/>
            </p:cNvSpPr>
            <p:nvPr/>
          </p:nvSpPr>
          <p:spPr bwMode="auto">
            <a:xfrm>
              <a:off x="8374063" y="4878388"/>
              <a:ext cx="3175" cy="3175"/>
            </a:xfrm>
            <a:custGeom>
              <a:avLst/>
              <a:gdLst>
                <a:gd name="T0" fmla="*/ 4 w 8"/>
                <a:gd name="T1" fmla="*/ 0 h 7"/>
                <a:gd name="T2" fmla="*/ 4 w 8"/>
                <a:gd name="T3" fmla="*/ 0 h 7"/>
                <a:gd name="T4" fmla="*/ 4 w 8"/>
                <a:gd name="T5" fmla="*/ 0 h 7"/>
                <a:gd name="T6" fmla="*/ 4 w 8"/>
                <a:gd name="T7" fmla="*/ 0 h 7"/>
                <a:gd name="T8" fmla="*/ 4 w 8"/>
                <a:gd name="T9" fmla="*/ 0 h 7"/>
                <a:gd name="T10" fmla="*/ 4 w 8"/>
                <a:gd name="T11" fmla="*/ 0 h 7"/>
                <a:gd name="T12" fmla="*/ 4 w 8"/>
                <a:gd name="T13" fmla="*/ 0 h 7"/>
                <a:gd name="T14" fmla="*/ 4 w 8"/>
                <a:gd name="T15" fmla="*/ 0 h 7"/>
                <a:gd name="T16" fmla="*/ 4 w 8"/>
                <a:gd name="T17" fmla="*/ 0 h 7"/>
                <a:gd name="T18" fmla="*/ 4 w 8"/>
                <a:gd name="T19" fmla="*/ 0 h 7"/>
                <a:gd name="T20" fmla="*/ 6 w 8"/>
                <a:gd name="T21" fmla="*/ 0 h 7"/>
                <a:gd name="T22" fmla="*/ 6 w 8"/>
                <a:gd name="T23" fmla="*/ 0 h 7"/>
                <a:gd name="T24" fmla="*/ 6 w 8"/>
                <a:gd name="T25" fmla="*/ 2 h 7"/>
                <a:gd name="T26" fmla="*/ 7 w 8"/>
                <a:gd name="T27" fmla="*/ 2 h 7"/>
                <a:gd name="T28" fmla="*/ 7 w 8"/>
                <a:gd name="T29" fmla="*/ 2 h 7"/>
                <a:gd name="T30" fmla="*/ 7 w 8"/>
                <a:gd name="T31" fmla="*/ 3 h 7"/>
                <a:gd name="T32" fmla="*/ 7 w 8"/>
                <a:gd name="T33" fmla="*/ 3 h 7"/>
                <a:gd name="T34" fmla="*/ 8 w 8"/>
                <a:gd name="T35" fmla="*/ 4 h 7"/>
                <a:gd name="T36" fmla="*/ 8 w 8"/>
                <a:gd name="T37" fmla="*/ 4 h 7"/>
                <a:gd name="T38" fmla="*/ 7 w 8"/>
                <a:gd name="T39" fmla="*/ 5 h 7"/>
                <a:gd name="T40" fmla="*/ 7 w 8"/>
                <a:gd name="T41" fmla="*/ 5 h 7"/>
                <a:gd name="T42" fmla="*/ 7 w 8"/>
                <a:gd name="T43" fmla="*/ 6 h 7"/>
                <a:gd name="T44" fmla="*/ 6 w 8"/>
                <a:gd name="T45" fmla="*/ 6 h 7"/>
                <a:gd name="T46" fmla="*/ 6 w 8"/>
                <a:gd name="T47" fmla="*/ 6 h 7"/>
                <a:gd name="T48" fmla="*/ 4 w 8"/>
                <a:gd name="T49" fmla="*/ 7 h 7"/>
                <a:gd name="T50" fmla="*/ 4 w 8"/>
                <a:gd name="T51" fmla="*/ 7 h 7"/>
                <a:gd name="T52" fmla="*/ 3 w 8"/>
                <a:gd name="T53" fmla="*/ 7 h 7"/>
                <a:gd name="T54" fmla="*/ 3 w 8"/>
                <a:gd name="T55" fmla="*/ 7 h 7"/>
                <a:gd name="T56" fmla="*/ 2 w 8"/>
                <a:gd name="T57" fmla="*/ 7 h 7"/>
                <a:gd name="T58" fmla="*/ 2 w 8"/>
                <a:gd name="T59" fmla="*/ 7 h 7"/>
                <a:gd name="T60" fmla="*/ 2 w 8"/>
                <a:gd name="T61" fmla="*/ 7 h 7"/>
                <a:gd name="T62" fmla="*/ 2 w 8"/>
                <a:gd name="T63" fmla="*/ 7 h 7"/>
                <a:gd name="T64" fmla="*/ 2 w 8"/>
                <a:gd name="T65" fmla="*/ 6 h 7"/>
                <a:gd name="T66" fmla="*/ 2 w 8"/>
                <a:gd name="T67" fmla="*/ 6 h 7"/>
                <a:gd name="T68" fmla="*/ 1 w 8"/>
                <a:gd name="T69" fmla="*/ 6 h 7"/>
                <a:gd name="T70" fmla="*/ 1 w 8"/>
                <a:gd name="T71" fmla="*/ 5 h 7"/>
                <a:gd name="T72" fmla="*/ 1 w 8"/>
                <a:gd name="T73" fmla="*/ 5 h 7"/>
                <a:gd name="T74" fmla="*/ 1 w 8"/>
                <a:gd name="T75" fmla="*/ 5 h 7"/>
                <a:gd name="T76" fmla="*/ 1 w 8"/>
                <a:gd name="T77" fmla="*/ 5 h 7"/>
                <a:gd name="T78" fmla="*/ 1 w 8"/>
                <a:gd name="T79" fmla="*/ 4 h 7"/>
                <a:gd name="T80" fmla="*/ 0 w 8"/>
                <a:gd name="T81" fmla="*/ 4 h 7"/>
                <a:gd name="T82" fmla="*/ 0 w 8"/>
                <a:gd name="T83" fmla="*/ 3 h 7"/>
                <a:gd name="T84" fmla="*/ 1 w 8"/>
                <a:gd name="T85" fmla="*/ 3 h 7"/>
                <a:gd name="T86" fmla="*/ 1 w 8"/>
                <a:gd name="T87" fmla="*/ 3 h 7"/>
                <a:gd name="T88" fmla="*/ 2 w 8"/>
                <a:gd name="T89" fmla="*/ 2 h 7"/>
                <a:gd name="T90" fmla="*/ 3 w 8"/>
                <a:gd name="T91" fmla="*/ 2 h 7"/>
                <a:gd name="T92" fmla="*/ 3 w 8"/>
                <a:gd name="T93" fmla="*/ 2 h 7"/>
                <a:gd name="T94" fmla="*/ 4 w 8"/>
                <a:gd name="T95" fmla="*/ 0 h 7"/>
                <a:gd name="T96" fmla="*/ 4 w 8"/>
                <a:gd name="T97" fmla="*/ 0 h 7"/>
                <a:gd name="T98" fmla="*/ 4 w 8"/>
                <a:gd name="T9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8" h="7">
                  <a:moveTo>
                    <a:pt x="4" y="0"/>
                  </a:move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7" y="4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1" y="6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4" name="Freeform 705"/>
            <p:cNvSpPr>
              <a:spLocks/>
            </p:cNvSpPr>
            <p:nvPr/>
          </p:nvSpPr>
          <p:spPr bwMode="auto">
            <a:xfrm>
              <a:off x="8383588" y="4878388"/>
              <a:ext cx="6350" cy="4763"/>
            </a:xfrm>
            <a:custGeom>
              <a:avLst/>
              <a:gdLst>
                <a:gd name="T0" fmla="*/ 0 w 11"/>
                <a:gd name="T1" fmla="*/ 4 h 8"/>
                <a:gd name="T2" fmla="*/ 0 w 11"/>
                <a:gd name="T3" fmla="*/ 4 h 8"/>
                <a:gd name="T4" fmla="*/ 0 w 11"/>
                <a:gd name="T5" fmla="*/ 4 h 8"/>
                <a:gd name="T6" fmla="*/ 0 w 11"/>
                <a:gd name="T7" fmla="*/ 4 h 8"/>
                <a:gd name="T8" fmla="*/ 0 w 11"/>
                <a:gd name="T9" fmla="*/ 4 h 8"/>
                <a:gd name="T10" fmla="*/ 0 w 11"/>
                <a:gd name="T11" fmla="*/ 4 h 8"/>
                <a:gd name="T12" fmla="*/ 0 w 11"/>
                <a:gd name="T13" fmla="*/ 4 h 8"/>
                <a:gd name="T14" fmla="*/ 0 w 11"/>
                <a:gd name="T15" fmla="*/ 4 h 8"/>
                <a:gd name="T16" fmla="*/ 0 w 11"/>
                <a:gd name="T17" fmla="*/ 4 h 8"/>
                <a:gd name="T18" fmla="*/ 0 w 11"/>
                <a:gd name="T19" fmla="*/ 3 h 8"/>
                <a:gd name="T20" fmla="*/ 0 w 11"/>
                <a:gd name="T21" fmla="*/ 3 h 8"/>
                <a:gd name="T22" fmla="*/ 0 w 11"/>
                <a:gd name="T23" fmla="*/ 3 h 8"/>
                <a:gd name="T24" fmla="*/ 0 w 11"/>
                <a:gd name="T25" fmla="*/ 3 h 8"/>
                <a:gd name="T26" fmla="*/ 1 w 11"/>
                <a:gd name="T27" fmla="*/ 2 h 8"/>
                <a:gd name="T28" fmla="*/ 1 w 11"/>
                <a:gd name="T29" fmla="*/ 2 h 8"/>
                <a:gd name="T30" fmla="*/ 1 w 11"/>
                <a:gd name="T31" fmla="*/ 2 h 8"/>
                <a:gd name="T32" fmla="*/ 2 w 11"/>
                <a:gd name="T33" fmla="*/ 2 h 8"/>
                <a:gd name="T34" fmla="*/ 2 w 11"/>
                <a:gd name="T35" fmla="*/ 0 h 8"/>
                <a:gd name="T36" fmla="*/ 3 w 11"/>
                <a:gd name="T37" fmla="*/ 0 h 8"/>
                <a:gd name="T38" fmla="*/ 5 w 11"/>
                <a:gd name="T39" fmla="*/ 0 h 8"/>
                <a:gd name="T40" fmla="*/ 6 w 11"/>
                <a:gd name="T41" fmla="*/ 0 h 8"/>
                <a:gd name="T42" fmla="*/ 7 w 11"/>
                <a:gd name="T43" fmla="*/ 0 h 8"/>
                <a:gd name="T44" fmla="*/ 8 w 11"/>
                <a:gd name="T45" fmla="*/ 0 h 8"/>
                <a:gd name="T46" fmla="*/ 9 w 11"/>
                <a:gd name="T47" fmla="*/ 2 h 8"/>
                <a:gd name="T48" fmla="*/ 10 w 11"/>
                <a:gd name="T49" fmla="*/ 2 h 8"/>
                <a:gd name="T50" fmla="*/ 10 w 11"/>
                <a:gd name="T51" fmla="*/ 2 h 8"/>
                <a:gd name="T52" fmla="*/ 11 w 11"/>
                <a:gd name="T53" fmla="*/ 2 h 8"/>
                <a:gd name="T54" fmla="*/ 11 w 11"/>
                <a:gd name="T55" fmla="*/ 2 h 8"/>
                <a:gd name="T56" fmla="*/ 11 w 11"/>
                <a:gd name="T57" fmla="*/ 2 h 8"/>
                <a:gd name="T58" fmla="*/ 11 w 11"/>
                <a:gd name="T59" fmla="*/ 3 h 8"/>
                <a:gd name="T60" fmla="*/ 11 w 11"/>
                <a:gd name="T61" fmla="*/ 3 h 8"/>
                <a:gd name="T62" fmla="*/ 11 w 11"/>
                <a:gd name="T63" fmla="*/ 4 h 8"/>
                <a:gd name="T64" fmla="*/ 11 w 11"/>
                <a:gd name="T65" fmla="*/ 4 h 8"/>
                <a:gd name="T66" fmla="*/ 10 w 11"/>
                <a:gd name="T67" fmla="*/ 5 h 8"/>
                <a:gd name="T68" fmla="*/ 10 w 11"/>
                <a:gd name="T69" fmla="*/ 5 h 8"/>
                <a:gd name="T70" fmla="*/ 10 w 11"/>
                <a:gd name="T71" fmla="*/ 6 h 8"/>
                <a:gd name="T72" fmla="*/ 9 w 11"/>
                <a:gd name="T73" fmla="*/ 6 h 8"/>
                <a:gd name="T74" fmla="*/ 9 w 11"/>
                <a:gd name="T75" fmla="*/ 6 h 8"/>
                <a:gd name="T76" fmla="*/ 8 w 11"/>
                <a:gd name="T77" fmla="*/ 6 h 8"/>
                <a:gd name="T78" fmla="*/ 7 w 11"/>
                <a:gd name="T79" fmla="*/ 6 h 8"/>
                <a:gd name="T80" fmla="*/ 7 w 11"/>
                <a:gd name="T81" fmla="*/ 6 h 8"/>
                <a:gd name="T82" fmla="*/ 6 w 11"/>
                <a:gd name="T83" fmla="*/ 6 h 8"/>
                <a:gd name="T84" fmla="*/ 6 w 11"/>
                <a:gd name="T85" fmla="*/ 6 h 8"/>
                <a:gd name="T86" fmla="*/ 5 w 11"/>
                <a:gd name="T87" fmla="*/ 6 h 8"/>
                <a:gd name="T88" fmla="*/ 5 w 11"/>
                <a:gd name="T89" fmla="*/ 6 h 8"/>
                <a:gd name="T90" fmla="*/ 3 w 11"/>
                <a:gd name="T91" fmla="*/ 6 h 8"/>
                <a:gd name="T92" fmla="*/ 3 w 11"/>
                <a:gd name="T93" fmla="*/ 7 h 8"/>
                <a:gd name="T94" fmla="*/ 2 w 11"/>
                <a:gd name="T95" fmla="*/ 7 h 8"/>
                <a:gd name="T96" fmla="*/ 2 w 11"/>
                <a:gd name="T97" fmla="*/ 8 h 8"/>
                <a:gd name="T98" fmla="*/ 1 w 11"/>
                <a:gd name="T99" fmla="*/ 8 h 8"/>
                <a:gd name="T100" fmla="*/ 1 w 11"/>
                <a:gd name="T101" fmla="*/ 7 h 8"/>
                <a:gd name="T102" fmla="*/ 1 w 11"/>
                <a:gd name="T103" fmla="*/ 7 h 8"/>
                <a:gd name="T104" fmla="*/ 0 w 11"/>
                <a:gd name="T105" fmla="*/ 6 h 8"/>
                <a:gd name="T106" fmla="*/ 0 w 11"/>
                <a:gd name="T107" fmla="*/ 5 h 8"/>
                <a:gd name="T108" fmla="*/ 0 w 11"/>
                <a:gd name="T109" fmla="*/ 5 h 8"/>
                <a:gd name="T110" fmla="*/ 0 w 11"/>
                <a:gd name="T111" fmla="*/ 4 h 8"/>
                <a:gd name="T112" fmla="*/ 0 w 11"/>
                <a:gd name="T113" fmla="*/ 4 h 8"/>
                <a:gd name="T114" fmla="*/ 0 w 11"/>
                <a:gd name="T115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1" h="8">
                  <a:moveTo>
                    <a:pt x="0" y="4"/>
                  </a:move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9" y="2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3" y="6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7"/>
                  </a:lnTo>
                  <a:lnTo>
                    <a:pt x="2" y="8"/>
                  </a:lnTo>
                  <a:lnTo>
                    <a:pt x="2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0" y="7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5" name="Freeform 706"/>
            <p:cNvSpPr>
              <a:spLocks/>
            </p:cNvSpPr>
            <p:nvPr/>
          </p:nvSpPr>
          <p:spPr bwMode="auto">
            <a:xfrm>
              <a:off x="8350250" y="4887913"/>
              <a:ext cx="12700" cy="19050"/>
            </a:xfrm>
            <a:custGeom>
              <a:avLst/>
              <a:gdLst>
                <a:gd name="T0" fmla="*/ 3 w 25"/>
                <a:gd name="T1" fmla="*/ 11 h 35"/>
                <a:gd name="T2" fmla="*/ 6 w 25"/>
                <a:gd name="T3" fmla="*/ 7 h 35"/>
                <a:gd name="T4" fmla="*/ 10 w 25"/>
                <a:gd name="T5" fmla="*/ 4 h 35"/>
                <a:gd name="T6" fmla="*/ 11 w 25"/>
                <a:gd name="T7" fmla="*/ 3 h 35"/>
                <a:gd name="T8" fmla="*/ 13 w 25"/>
                <a:gd name="T9" fmla="*/ 3 h 35"/>
                <a:gd name="T10" fmla="*/ 16 w 25"/>
                <a:gd name="T11" fmla="*/ 3 h 35"/>
                <a:gd name="T12" fmla="*/ 18 w 25"/>
                <a:gd name="T13" fmla="*/ 2 h 35"/>
                <a:gd name="T14" fmla="*/ 20 w 25"/>
                <a:gd name="T15" fmla="*/ 2 h 35"/>
                <a:gd name="T16" fmla="*/ 23 w 25"/>
                <a:gd name="T17" fmla="*/ 0 h 35"/>
                <a:gd name="T18" fmla="*/ 24 w 25"/>
                <a:gd name="T19" fmla="*/ 2 h 35"/>
                <a:gd name="T20" fmla="*/ 25 w 25"/>
                <a:gd name="T21" fmla="*/ 4 h 35"/>
                <a:gd name="T22" fmla="*/ 25 w 25"/>
                <a:gd name="T23" fmla="*/ 5 h 35"/>
                <a:gd name="T24" fmla="*/ 24 w 25"/>
                <a:gd name="T25" fmla="*/ 6 h 35"/>
                <a:gd name="T26" fmla="*/ 22 w 25"/>
                <a:gd name="T27" fmla="*/ 7 h 35"/>
                <a:gd name="T28" fmla="*/ 20 w 25"/>
                <a:gd name="T29" fmla="*/ 8 h 35"/>
                <a:gd name="T30" fmla="*/ 18 w 25"/>
                <a:gd name="T31" fmla="*/ 10 h 35"/>
                <a:gd name="T32" fmla="*/ 16 w 25"/>
                <a:gd name="T33" fmla="*/ 12 h 35"/>
                <a:gd name="T34" fmla="*/ 15 w 25"/>
                <a:gd name="T35" fmla="*/ 14 h 35"/>
                <a:gd name="T36" fmla="*/ 15 w 25"/>
                <a:gd name="T37" fmla="*/ 16 h 35"/>
                <a:gd name="T38" fmla="*/ 16 w 25"/>
                <a:gd name="T39" fmla="*/ 17 h 35"/>
                <a:gd name="T40" fmla="*/ 17 w 25"/>
                <a:gd name="T41" fmla="*/ 19 h 35"/>
                <a:gd name="T42" fmla="*/ 18 w 25"/>
                <a:gd name="T43" fmla="*/ 21 h 35"/>
                <a:gd name="T44" fmla="*/ 17 w 25"/>
                <a:gd name="T45" fmla="*/ 23 h 35"/>
                <a:gd name="T46" fmla="*/ 15 w 25"/>
                <a:gd name="T47" fmla="*/ 25 h 35"/>
                <a:gd name="T48" fmla="*/ 15 w 25"/>
                <a:gd name="T49" fmla="*/ 27 h 35"/>
                <a:gd name="T50" fmla="*/ 15 w 25"/>
                <a:gd name="T51" fmla="*/ 29 h 35"/>
                <a:gd name="T52" fmla="*/ 16 w 25"/>
                <a:gd name="T53" fmla="*/ 30 h 35"/>
                <a:gd name="T54" fmla="*/ 17 w 25"/>
                <a:gd name="T55" fmla="*/ 32 h 35"/>
                <a:gd name="T56" fmla="*/ 17 w 25"/>
                <a:gd name="T57" fmla="*/ 32 h 35"/>
                <a:gd name="T58" fmla="*/ 15 w 25"/>
                <a:gd name="T59" fmla="*/ 33 h 35"/>
                <a:gd name="T60" fmla="*/ 13 w 25"/>
                <a:gd name="T61" fmla="*/ 33 h 35"/>
                <a:gd name="T62" fmla="*/ 12 w 25"/>
                <a:gd name="T63" fmla="*/ 34 h 35"/>
                <a:gd name="T64" fmla="*/ 10 w 25"/>
                <a:gd name="T65" fmla="*/ 35 h 35"/>
                <a:gd name="T66" fmla="*/ 9 w 25"/>
                <a:gd name="T67" fmla="*/ 35 h 35"/>
                <a:gd name="T68" fmla="*/ 8 w 25"/>
                <a:gd name="T69" fmla="*/ 34 h 35"/>
                <a:gd name="T70" fmla="*/ 7 w 25"/>
                <a:gd name="T71" fmla="*/ 33 h 35"/>
                <a:gd name="T72" fmla="*/ 5 w 25"/>
                <a:gd name="T73" fmla="*/ 31 h 35"/>
                <a:gd name="T74" fmla="*/ 4 w 25"/>
                <a:gd name="T75" fmla="*/ 29 h 35"/>
                <a:gd name="T76" fmla="*/ 4 w 25"/>
                <a:gd name="T77" fmla="*/ 27 h 35"/>
                <a:gd name="T78" fmla="*/ 5 w 25"/>
                <a:gd name="T79" fmla="*/ 25 h 35"/>
                <a:gd name="T80" fmla="*/ 7 w 25"/>
                <a:gd name="T81" fmla="*/ 23 h 35"/>
                <a:gd name="T82" fmla="*/ 8 w 25"/>
                <a:gd name="T83" fmla="*/ 22 h 35"/>
                <a:gd name="T84" fmla="*/ 10 w 25"/>
                <a:gd name="T85" fmla="*/ 23 h 35"/>
                <a:gd name="T86" fmla="*/ 11 w 25"/>
                <a:gd name="T87" fmla="*/ 22 h 35"/>
                <a:gd name="T88" fmla="*/ 12 w 25"/>
                <a:gd name="T89" fmla="*/ 21 h 35"/>
                <a:gd name="T90" fmla="*/ 12 w 25"/>
                <a:gd name="T91" fmla="*/ 19 h 35"/>
                <a:gd name="T92" fmla="*/ 11 w 25"/>
                <a:gd name="T93" fmla="*/ 17 h 35"/>
                <a:gd name="T94" fmla="*/ 9 w 25"/>
                <a:gd name="T95" fmla="*/ 17 h 35"/>
                <a:gd name="T96" fmla="*/ 8 w 25"/>
                <a:gd name="T97" fmla="*/ 19 h 35"/>
                <a:gd name="T98" fmla="*/ 6 w 25"/>
                <a:gd name="T99" fmla="*/ 19 h 35"/>
                <a:gd name="T100" fmla="*/ 4 w 25"/>
                <a:gd name="T101" fmla="*/ 20 h 35"/>
                <a:gd name="T102" fmla="*/ 2 w 25"/>
                <a:gd name="T103" fmla="*/ 19 h 35"/>
                <a:gd name="T104" fmla="*/ 0 w 25"/>
                <a:gd name="T105" fmla="*/ 17 h 35"/>
                <a:gd name="T106" fmla="*/ 0 w 25"/>
                <a:gd name="T107" fmla="*/ 14 h 35"/>
                <a:gd name="T108" fmla="*/ 1 w 25"/>
                <a:gd name="T109" fmla="*/ 12 h 35"/>
                <a:gd name="T110" fmla="*/ 1 w 25"/>
                <a:gd name="T111" fmla="*/ 12 h 35"/>
                <a:gd name="T112" fmla="*/ 1 w 25"/>
                <a:gd name="T113" fmla="*/ 12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5" h="35">
                  <a:moveTo>
                    <a:pt x="1" y="12"/>
                  </a:moveTo>
                  <a:lnTo>
                    <a:pt x="1" y="12"/>
                  </a:lnTo>
                  <a:lnTo>
                    <a:pt x="2" y="12"/>
                  </a:lnTo>
                  <a:lnTo>
                    <a:pt x="2" y="12"/>
                  </a:lnTo>
                  <a:lnTo>
                    <a:pt x="3" y="11"/>
                  </a:lnTo>
                  <a:lnTo>
                    <a:pt x="3" y="10"/>
                  </a:lnTo>
                  <a:lnTo>
                    <a:pt x="4" y="10"/>
                  </a:lnTo>
                  <a:lnTo>
                    <a:pt x="5" y="9"/>
                  </a:lnTo>
                  <a:lnTo>
                    <a:pt x="5" y="8"/>
                  </a:lnTo>
                  <a:lnTo>
                    <a:pt x="6" y="7"/>
                  </a:lnTo>
                  <a:lnTo>
                    <a:pt x="7" y="6"/>
                  </a:lnTo>
                  <a:lnTo>
                    <a:pt x="8" y="6"/>
                  </a:lnTo>
                  <a:lnTo>
                    <a:pt x="8" y="5"/>
                  </a:lnTo>
                  <a:lnTo>
                    <a:pt x="9" y="4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5" y="3"/>
                  </a:lnTo>
                  <a:lnTo>
                    <a:pt x="15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7" y="3"/>
                  </a:lnTo>
                  <a:lnTo>
                    <a:pt x="17" y="3"/>
                  </a:lnTo>
                  <a:lnTo>
                    <a:pt x="17" y="3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20" y="2"/>
                  </a:lnTo>
                  <a:lnTo>
                    <a:pt x="20" y="2"/>
                  </a:lnTo>
                  <a:lnTo>
                    <a:pt x="21" y="2"/>
                  </a:lnTo>
                  <a:lnTo>
                    <a:pt x="21" y="0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4" y="2"/>
                  </a:lnTo>
                  <a:lnTo>
                    <a:pt x="24" y="2"/>
                  </a:lnTo>
                  <a:lnTo>
                    <a:pt x="24" y="2"/>
                  </a:lnTo>
                  <a:lnTo>
                    <a:pt x="24" y="2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4"/>
                  </a:lnTo>
                  <a:lnTo>
                    <a:pt x="25" y="4"/>
                  </a:lnTo>
                  <a:lnTo>
                    <a:pt x="25" y="4"/>
                  </a:lnTo>
                  <a:lnTo>
                    <a:pt x="25" y="5"/>
                  </a:lnTo>
                  <a:lnTo>
                    <a:pt x="25" y="5"/>
                  </a:lnTo>
                  <a:lnTo>
                    <a:pt x="25" y="5"/>
                  </a:lnTo>
                  <a:lnTo>
                    <a:pt x="25" y="5"/>
                  </a:lnTo>
                  <a:lnTo>
                    <a:pt x="25" y="6"/>
                  </a:lnTo>
                  <a:lnTo>
                    <a:pt x="24" y="6"/>
                  </a:lnTo>
                  <a:lnTo>
                    <a:pt x="24" y="6"/>
                  </a:lnTo>
                  <a:lnTo>
                    <a:pt x="24" y="6"/>
                  </a:lnTo>
                  <a:lnTo>
                    <a:pt x="23" y="6"/>
                  </a:lnTo>
                  <a:lnTo>
                    <a:pt x="23" y="7"/>
                  </a:lnTo>
                  <a:lnTo>
                    <a:pt x="23" y="7"/>
                  </a:lnTo>
                  <a:lnTo>
                    <a:pt x="22" y="7"/>
                  </a:lnTo>
                  <a:lnTo>
                    <a:pt x="22" y="7"/>
                  </a:lnTo>
                  <a:lnTo>
                    <a:pt x="21" y="7"/>
                  </a:lnTo>
                  <a:lnTo>
                    <a:pt x="21" y="7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9" y="8"/>
                  </a:lnTo>
                  <a:lnTo>
                    <a:pt x="19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10"/>
                  </a:lnTo>
                  <a:lnTo>
                    <a:pt x="17" y="10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6" y="11"/>
                  </a:lnTo>
                  <a:lnTo>
                    <a:pt x="16" y="12"/>
                  </a:lnTo>
                  <a:lnTo>
                    <a:pt x="16" y="12"/>
                  </a:lnTo>
                  <a:lnTo>
                    <a:pt x="16" y="13"/>
                  </a:lnTo>
                  <a:lnTo>
                    <a:pt x="16" y="13"/>
                  </a:lnTo>
                  <a:lnTo>
                    <a:pt x="15" y="14"/>
                  </a:lnTo>
                  <a:lnTo>
                    <a:pt x="15" y="14"/>
                  </a:lnTo>
                  <a:lnTo>
                    <a:pt x="15" y="14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5" y="16"/>
                  </a:lnTo>
                  <a:lnTo>
                    <a:pt x="15" y="16"/>
                  </a:lnTo>
                  <a:lnTo>
                    <a:pt x="15" y="16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7" y="19"/>
                  </a:lnTo>
                  <a:lnTo>
                    <a:pt x="17" y="19"/>
                  </a:lnTo>
                  <a:lnTo>
                    <a:pt x="17" y="19"/>
                  </a:lnTo>
                  <a:lnTo>
                    <a:pt x="17" y="19"/>
                  </a:lnTo>
                  <a:lnTo>
                    <a:pt x="17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8" y="21"/>
                  </a:lnTo>
                  <a:lnTo>
                    <a:pt x="18" y="21"/>
                  </a:lnTo>
                  <a:lnTo>
                    <a:pt x="18" y="21"/>
                  </a:lnTo>
                  <a:lnTo>
                    <a:pt x="17" y="22"/>
                  </a:lnTo>
                  <a:lnTo>
                    <a:pt x="17" y="22"/>
                  </a:lnTo>
                  <a:lnTo>
                    <a:pt x="17" y="23"/>
                  </a:lnTo>
                  <a:lnTo>
                    <a:pt x="17" y="23"/>
                  </a:lnTo>
                  <a:lnTo>
                    <a:pt x="16" y="24"/>
                  </a:lnTo>
                  <a:lnTo>
                    <a:pt x="16" y="24"/>
                  </a:lnTo>
                  <a:lnTo>
                    <a:pt x="16" y="25"/>
                  </a:lnTo>
                  <a:lnTo>
                    <a:pt x="15" y="25"/>
                  </a:lnTo>
                  <a:lnTo>
                    <a:pt x="15" y="25"/>
                  </a:lnTo>
                  <a:lnTo>
                    <a:pt x="15" y="26"/>
                  </a:lnTo>
                  <a:lnTo>
                    <a:pt x="15" y="26"/>
                  </a:lnTo>
                  <a:lnTo>
                    <a:pt x="15" y="27"/>
                  </a:lnTo>
                  <a:lnTo>
                    <a:pt x="15" y="27"/>
                  </a:lnTo>
                  <a:lnTo>
                    <a:pt x="15" y="28"/>
                  </a:lnTo>
                  <a:lnTo>
                    <a:pt x="15" y="28"/>
                  </a:lnTo>
                  <a:lnTo>
                    <a:pt x="15" y="28"/>
                  </a:lnTo>
                  <a:lnTo>
                    <a:pt x="15" y="28"/>
                  </a:lnTo>
                  <a:lnTo>
                    <a:pt x="15" y="29"/>
                  </a:lnTo>
                  <a:lnTo>
                    <a:pt x="15" y="29"/>
                  </a:lnTo>
                  <a:lnTo>
                    <a:pt x="16" y="29"/>
                  </a:lnTo>
                  <a:lnTo>
                    <a:pt x="16" y="30"/>
                  </a:lnTo>
                  <a:lnTo>
                    <a:pt x="16" y="30"/>
                  </a:lnTo>
                  <a:lnTo>
                    <a:pt x="16" y="30"/>
                  </a:lnTo>
                  <a:lnTo>
                    <a:pt x="17" y="30"/>
                  </a:lnTo>
                  <a:lnTo>
                    <a:pt x="17" y="31"/>
                  </a:lnTo>
                  <a:lnTo>
                    <a:pt x="17" y="31"/>
                  </a:lnTo>
                  <a:lnTo>
                    <a:pt x="17" y="31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6" y="32"/>
                  </a:lnTo>
                  <a:lnTo>
                    <a:pt x="16" y="32"/>
                  </a:lnTo>
                  <a:lnTo>
                    <a:pt x="16" y="32"/>
                  </a:lnTo>
                  <a:lnTo>
                    <a:pt x="16" y="33"/>
                  </a:lnTo>
                  <a:lnTo>
                    <a:pt x="15" y="33"/>
                  </a:lnTo>
                  <a:lnTo>
                    <a:pt x="15" y="33"/>
                  </a:lnTo>
                  <a:lnTo>
                    <a:pt x="15" y="33"/>
                  </a:lnTo>
                  <a:lnTo>
                    <a:pt x="15" y="33"/>
                  </a:lnTo>
                  <a:lnTo>
                    <a:pt x="13" y="33"/>
                  </a:lnTo>
                  <a:lnTo>
                    <a:pt x="13" y="33"/>
                  </a:lnTo>
                  <a:lnTo>
                    <a:pt x="13" y="33"/>
                  </a:lnTo>
                  <a:lnTo>
                    <a:pt x="13" y="33"/>
                  </a:lnTo>
                  <a:lnTo>
                    <a:pt x="12" y="33"/>
                  </a:lnTo>
                  <a:lnTo>
                    <a:pt x="12" y="34"/>
                  </a:lnTo>
                  <a:lnTo>
                    <a:pt x="12" y="34"/>
                  </a:lnTo>
                  <a:lnTo>
                    <a:pt x="12" y="34"/>
                  </a:lnTo>
                  <a:lnTo>
                    <a:pt x="11" y="35"/>
                  </a:lnTo>
                  <a:lnTo>
                    <a:pt x="11" y="35"/>
                  </a:lnTo>
                  <a:lnTo>
                    <a:pt x="11" y="35"/>
                  </a:lnTo>
                  <a:lnTo>
                    <a:pt x="10" y="35"/>
                  </a:lnTo>
                  <a:lnTo>
                    <a:pt x="10" y="35"/>
                  </a:lnTo>
                  <a:lnTo>
                    <a:pt x="10" y="35"/>
                  </a:lnTo>
                  <a:lnTo>
                    <a:pt x="9" y="35"/>
                  </a:lnTo>
                  <a:lnTo>
                    <a:pt x="9" y="35"/>
                  </a:lnTo>
                  <a:lnTo>
                    <a:pt x="9" y="35"/>
                  </a:lnTo>
                  <a:lnTo>
                    <a:pt x="9" y="35"/>
                  </a:lnTo>
                  <a:lnTo>
                    <a:pt x="8" y="35"/>
                  </a:lnTo>
                  <a:lnTo>
                    <a:pt x="8" y="34"/>
                  </a:lnTo>
                  <a:lnTo>
                    <a:pt x="8" y="34"/>
                  </a:lnTo>
                  <a:lnTo>
                    <a:pt x="8" y="34"/>
                  </a:lnTo>
                  <a:lnTo>
                    <a:pt x="8" y="34"/>
                  </a:lnTo>
                  <a:lnTo>
                    <a:pt x="7" y="34"/>
                  </a:lnTo>
                  <a:lnTo>
                    <a:pt x="7" y="33"/>
                  </a:lnTo>
                  <a:lnTo>
                    <a:pt x="7" y="33"/>
                  </a:lnTo>
                  <a:lnTo>
                    <a:pt x="7" y="33"/>
                  </a:lnTo>
                  <a:lnTo>
                    <a:pt x="6" y="32"/>
                  </a:lnTo>
                  <a:lnTo>
                    <a:pt x="6" y="32"/>
                  </a:lnTo>
                  <a:lnTo>
                    <a:pt x="6" y="32"/>
                  </a:lnTo>
                  <a:lnTo>
                    <a:pt x="6" y="31"/>
                  </a:lnTo>
                  <a:lnTo>
                    <a:pt x="5" y="31"/>
                  </a:lnTo>
                  <a:lnTo>
                    <a:pt x="5" y="31"/>
                  </a:lnTo>
                  <a:lnTo>
                    <a:pt x="5" y="30"/>
                  </a:lnTo>
                  <a:lnTo>
                    <a:pt x="4" y="30"/>
                  </a:lnTo>
                  <a:lnTo>
                    <a:pt x="4" y="29"/>
                  </a:lnTo>
                  <a:lnTo>
                    <a:pt x="4" y="29"/>
                  </a:lnTo>
                  <a:lnTo>
                    <a:pt x="4" y="28"/>
                  </a:lnTo>
                  <a:lnTo>
                    <a:pt x="4" y="28"/>
                  </a:lnTo>
                  <a:lnTo>
                    <a:pt x="4" y="28"/>
                  </a:lnTo>
                  <a:lnTo>
                    <a:pt x="4" y="27"/>
                  </a:lnTo>
                  <a:lnTo>
                    <a:pt x="4" y="27"/>
                  </a:lnTo>
                  <a:lnTo>
                    <a:pt x="4" y="26"/>
                  </a:lnTo>
                  <a:lnTo>
                    <a:pt x="4" y="26"/>
                  </a:lnTo>
                  <a:lnTo>
                    <a:pt x="5" y="25"/>
                  </a:lnTo>
                  <a:lnTo>
                    <a:pt x="5" y="25"/>
                  </a:lnTo>
                  <a:lnTo>
                    <a:pt x="5" y="25"/>
                  </a:lnTo>
                  <a:lnTo>
                    <a:pt x="5" y="24"/>
                  </a:lnTo>
                  <a:lnTo>
                    <a:pt x="6" y="24"/>
                  </a:lnTo>
                  <a:lnTo>
                    <a:pt x="6" y="23"/>
                  </a:lnTo>
                  <a:lnTo>
                    <a:pt x="6" y="23"/>
                  </a:lnTo>
                  <a:lnTo>
                    <a:pt x="7" y="23"/>
                  </a:lnTo>
                  <a:lnTo>
                    <a:pt x="7" y="23"/>
                  </a:lnTo>
                  <a:lnTo>
                    <a:pt x="7" y="22"/>
                  </a:lnTo>
                  <a:lnTo>
                    <a:pt x="8" y="22"/>
                  </a:lnTo>
                  <a:lnTo>
                    <a:pt x="8" y="22"/>
                  </a:lnTo>
                  <a:lnTo>
                    <a:pt x="8" y="22"/>
                  </a:lnTo>
                  <a:lnTo>
                    <a:pt x="8" y="22"/>
                  </a:lnTo>
                  <a:lnTo>
                    <a:pt x="9" y="23"/>
                  </a:lnTo>
                  <a:lnTo>
                    <a:pt x="9" y="23"/>
                  </a:lnTo>
                  <a:lnTo>
                    <a:pt x="9" y="23"/>
                  </a:lnTo>
                  <a:lnTo>
                    <a:pt x="10" y="23"/>
                  </a:lnTo>
                  <a:lnTo>
                    <a:pt x="10" y="23"/>
                  </a:lnTo>
                  <a:lnTo>
                    <a:pt x="10" y="23"/>
                  </a:lnTo>
                  <a:lnTo>
                    <a:pt x="10" y="23"/>
                  </a:lnTo>
                  <a:lnTo>
                    <a:pt x="11" y="22"/>
                  </a:lnTo>
                  <a:lnTo>
                    <a:pt x="11" y="22"/>
                  </a:lnTo>
                  <a:lnTo>
                    <a:pt x="11" y="22"/>
                  </a:lnTo>
                  <a:lnTo>
                    <a:pt x="11" y="22"/>
                  </a:lnTo>
                  <a:lnTo>
                    <a:pt x="11" y="22"/>
                  </a:lnTo>
                  <a:lnTo>
                    <a:pt x="11" y="21"/>
                  </a:lnTo>
                  <a:lnTo>
                    <a:pt x="12" y="21"/>
                  </a:lnTo>
                  <a:lnTo>
                    <a:pt x="12" y="21"/>
                  </a:lnTo>
                  <a:lnTo>
                    <a:pt x="12" y="20"/>
                  </a:lnTo>
                  <a:lnTo>
                    <a:pt x="12" y="20"/>
                  </a:lnTo>
                  <a:lnTo>
                    <a:pt x="12" y="19"/>
                  </a:lnTo>
                  <a:lnTo>
                    <a:pt x="12" y="19"/>
                  </a:lnTo>
                  <a:lnTo>
                    <a:pt x="12" y="19"/>
                  </a:lnTo>
                  <a:lnTo>
                    <a:pt x="12" y="19"/>
                  </a:lnTo>
                  <a:lnTo>
                    <a:pt x="11" y="17"/>
                  </a:lnTo>
                  <a:lnTo>
                    <a:pt x="11" y="17"/>
                  </a:lnTo>
                  <a:lnTo>
                    <a:pt x="11" y="17"/>
                  </a:lnTo>
                  <a:lnTo>
                    <a:pt x="11" y="17"/>
                  </a:lnTo>
                  <a:lnTo>
                    <a:pt x="10" y="17"/>
                  </a:lnTo>
                  <a:lnTo>
                    <a:pt x="10" y="17"/>
                  </a:lnTo>
                  <a:lnTo>
                    <a:pt x="10" y="17"/>
                  </a:lnTo>
                  <a:lnTo>
                    <a:pt x="9" y="17"/>
                  </a:lnTo>
                  <a:lnTo>
                    <a:pt x="9" y="17"/>
                  </a:lnTo>
                  <a:lnTo>
                    <a:pt x="9" y="17"/>
                  </a:lnTo>
                  <a:lnTo>
                    <a:pt x="8" y="17"/>
                  </a:lnTo>
                  <a:lnTo>
                    <a:pt x="8" y="17"/>
                  </a:lnTo>
                  <a:lnTo>
                    <a:pt x="8" y="19"/>
                  </a:lnTo>
                  <a:lnTo>
                    <a:pt x="7" y="19"/>
                  </a:lnTo>
                  <a:lnTo>
                    <a:pt x="7" y="19"/>
                  </a:lnTo>
                  <a:lnTo>
                    <a:pt x="7" y="19"/>
                  </a:lnTo>
                  <a:lnTo>
                    <a:pt x="6" y="19"/>
                  </a:lnTo>
                  <a:lnTo>
                    <a:pt x="6" y="19"/>
                  </a:lnTo>
                  <a:lnTo>
                    <a:pt x="5" y="19"/>
                  </a:lnTo>
                  <a:lnTo>
                    <a:pt x="5" y="20"/>
                  </a:lnTo>
                  <a:lnTo>
                    <a:pt x="5" y="20"/>
                  </a:lnTo>
                  <a:lnTo>
                    <a:pt x="4" y="20"/>
                  </a:lnTo>
                  <a:lnTo>
                    <a:pt x="4" y="20"/>
                  </a:lnTo>
                  <a:lnTo>
                    <a:pt x="4" y="20"/>
                  </a:lnTo>
                  <a:lnTo>
                    <a:pt x="3" y="20"/>
                  </a:lnTo>
                  <a:lnTo>
                    <a:pt x="3" y="20"/>
                  </a:lnTo>
                  <a:lnTo>
                    <a:pt x="2" y="20"/>
                  </a:lnTo>
                  <a:lnTo>
                    <a:pt x="2" y="19"/>
                  </a:lnTo>
                  <a:lnTo>
                    <a:pt x="2" y="19"/>
                  </a:lnTo>
                  <a:lnTo>
                    <a:pt x="1" y="19"/>
                  </a:lnTo>
                  <a:lnTo>
                    <a:pt x="1" y="19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5"/>
                  </a:lnTo>
                  <a:lnTo>
                    <a:pt x="0" y="14"/>
                  </a:lnTo>
                  <a:lnTo>
                    <a:pt x="0" y="14"/>
                  </a:lnTo>
                  <a:lnTo>
                    <a:pt x="1" y="13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6" name="Freeform 707"/>
            <p:cNvSpPr>
              <a:spLocks/>
            </p:cNvSpPr>
            <p:nvPr/>
          </p:nvSpPr>
          <p:spPr bwMode="auto">
            <a:xfrm>
              <a:off x="8334375" y="4894263"/>
              <a:ext cx="11113" cy="12700"/>
            </a:xfrm>
            <a:custGeom>
              <a:avLst/>
              <a:gdLst>
                <a:gd name="T0" fmla="*/ 0 w 22"/>
                <a:gd name="T1" fmla="*/ 17 h 23"/>
                <a:gd name="T2" fmla="*/ 1 w 22"/>
                <a:gd name="T3" fmla="*/ 14 h 23"/>
                <a:gd name="T4" fmla="*/ 3 w 22"/>
                <a:gd name="T5" fmla="*/ 11 h 23"/>
                <a:gd name="T6" fmla="*/ 5 w 22"/>
                <a:gd name="T7" fmla="*/ 9 h 23"/>
                <a:gd name="T8" fmla="*/ 8 w 22"/>
                <a:gd name="T9" fmla="*/ 7 h 23"/>
                <a:gd name="T10" fmla="*/ 10 w 22"/>
                <a:gd name="T11" fmla="*/ 4 h 23"/>
                <a:gd name="T12" fmla="*/ 12 w 22"/>
                <a:gd name="T13" fmla="*/ 2 h 23"/>
                <a:gd name="T14" fmla="*/ 14 w 22"/>
                <a:gd name="T15" fmla="*/ 1 h 23"/>
                <a:gd name="T16" fmla="*/ 17 w 22"/>
                <a:gd name="T17" fmla="*/ 0 h 23"/>
                <a:gd name="T18" fmla="*/ 19 w 22"/>
                <a:gd name="T19" fmla="*/ 1 h 23"/>
                <a:gd name="T20" fmla="*/ 21 w 22"/>
                <a:gd name="T21" fmla="*/ 1 h 23"/>
                <a:gd name="T22" fmla="*/ 22 w 22"/>
                <a:gd name="T23" fmla="*/ 3 h 23"/>
                <a:gd name="T24" fmla="*/ 21 w 22"/>
                <a:gd name="T25" fmla="*/ 4 h 23"/>
                <a:gd name="T26" fmla="*/ 20 w 22"/>
                <a:gd name="T27" fmla="*/ 5 h 23"/>
                <a:gd name="T28" fmla="*/ 20 w 22"/>
                <a:gd name="T29" fmla="*/ 5 h 23"/>
                <a:gd name="T30" fmla="*/ 19 w 22"/>
                <a:gd name="T31" fmla="*/ 7 h 23"/>
                <a:gd name="T32" fmla="*/ 19 w 22"/>
                <a:gd name="T33" fmla="*/ 8 h 23"/>
                <a:gd name="T34" fmla="*/ 18 w 22"/>
                <a:gd name="T35" fmla="*/ 9 h 23"/>
                <a:gd name="T36" fmla="*/ 18 w 22"/>
                <a:gd name="T37" fmla="*/ 9 h 23"/>
                <a:gd name="T38" fmla="*/ 18 w 22"/>
                <a:gd name="T39" fmla="*/ 10 h 23"/>
                <a:gd name="T40" fmla="*/ 18 w 22"/>
                <a:gd name="T41" fmla="*/ 11 h 23"/>
                <a:gd name="T42" fmla="*/ 19 w 22"/>
                <a:gd name="T43" fmla="*/ 11 h 23"/>
                <a:gd name="T44" fmla="*/ 20 w 22"/>
                <a:gd name="T45" fmla="*/ 12 h 23"/>
                <a:gd name="T46" fmla="*/ 21 w 22"/>
                <a:gd name="T47" fmla="*/ 12 h 23"/>
                <a:gd name="T48" fmla="*/ 20 w 22"/>
                <a:gd name="T49" fmla="*/ 14 h 23"/>
                <a:gd name="T50" fmla="*/ 19 w 22"/>
                <a:gd name="T51" fmla="*/ 15 h 23"/>
                <a:gd name="T52" fmla="*/ 17 w 22"/>
                <a:gd name="T53" fmla="*/ 17 h 23"/>
                <a:gd name="T54" fmla="*/ 15 w 22"/>
                <a:gd name="T55" fmla="*/ 17 h 23"/>
                <a:gd name="T56" fmla="*/ 14 w 22"/>
                <a:gd name="T57" fmla="*/ 18 h 23"/>
                <a:gd name="T58" fmla="*/ 13 w 22"/>
                <a:gd name="T59" fmla="*/ 17 h 23"/>
                <a:gd name="T60" fmla="*/ 12 w 22"/>
                <a:gd name="T61" fmla="*/ 17 h 23"/>
                <a:gd name="T62" fmla="*/ 10 w 22"/>
                <a:gd name="T63" fmla="*/ 16 h 23"/>
                <a:gd name="T64" fmla="*/ 8 w 22"/>
                <a:gd name="T65" fmla="*/ 16 h 23"/>
                <a:gd name="T66" fmla="*/ 6 w 22"/>
                <a:gd name="T67" fmla="*/ 16 h 23"/>
                <a:gd name="T68" fmla="*/ 4 w 22"/>
                <a:gd name="T69" fmla="*/ 17 h 23"/>
                <a:gd name="T70" fmla="*/ 4 w 22"/>
                <a:gd name="T71" fmla="*/ 17 h 23"/>
                <a:gd name="T72" fmla="*/ 3 w 22"/>
                <a:gd name="T73" fmla="*/ 18 h 23"/>
                <a:gd name="T74" fmla="*/ 3 w 22"/>
                <a:gd name="T75" fmla="*/ 18 h 23"/>
                <a:gd name="T76" fmla="*/ 4 w 22"/>
                <a:gd name="T77" fmla="*/ 19 h 23"/>
                <a:gd name="T78" fmla="*/ 4 w 22"/>
                <a:gd name="T79" fmla="*/ 19 h 23"/>
                <a:gd name="T80" fmla="*/ 5 w 22"/>
                <a:gd name="T81" fmla="*/ 20 h 23"/>
                <a:gd name="T82" fmla="*/ 4 w 22"/>
                <a:gd name="T83" fmla="*/ 21 h 23"/>
                <a:gd name="T84" fmla="*/ 4 w 22"/>
                <a:gd name="T85" fmla="*/ 22 h 23"/>
                <a:gd name="T86" fmla="*/ 3 w 22"/>
                <a:gd name="T87" fmla="*/ 23 h 23"/>
                <a:gd name="T88" fmla="*/ 2 w 22"/>
                <a:gd name="T89" fmla="*/ 22 h 23"/>
                <a:gd name="T90" fmla="*/ 1 w 22"/>
                <a:gd name="T91" fmla="*/ 21 h 23"/>
                <a:gd name="T92" fmla="*/ 0 w 22"/>
                <a:gd name="T93" fmla="*/ 19 h 23"/>
                <a:gd name="T94" fmla="*/ 0 w 22"/>
                <a:gd name="T95" fmla="*/ 18 h 23"/>
                <a:gd name="T96" fmla="*/ 0 w 22"/>
                <a:gd name="T97" fmla="*/ 18 h 23"/>
                <a:gd name="T98" fmla="*/ 0 w 22"/>
                <a:gd name="T99" fmla="*/ 18 h 23"/>
                <a:gd name="T100" fmla="*/ 0 w 22"/>
                <a:gd name="T101" fmla="*/ 18 h 23"/>
                <a:gd name="T102" fmla="*/ 0 w 22"/>
                <a:gd name="T103" fmla="*/ 18 h 23"/>
                <a:gd name="T104" fmla="*/ 0 w 22"/>
                <a:gd name="T105" fmla="*/ 18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2" h="23">
                  <a:moveTo>
                    <a:pt x="0" y="18"/>
                  </a:moveTo>
                  <a:lnTo>
                    <a:pt x="0" y="17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6"/>
                  </a:lnTo>
                  <a:lnTo>
                    <a:pt x="1" y="16"/>
                  </a:lnTo>
                  <a:lnTo>
                    <a:pt x="1" y="15"/>
                  </a:lnTo>
                  <a:lnTo>
                    <a:pt x="1" y="14"/>
                  </a:lnTo>
                  <a:lnTo>
                    <a:pt x="2" y="14"/>
                  </a:lnTo>
                  <a:lnTo>
                    <a:pt x="2" y="13"/>
                  </a:lnTo>
                  <a:lnTo>
                    <a:pt x="3" y="12"/>
                  </a:lnTo>
                  <a:lnTo>
                    <a:pt x="3" y="11"/>
                  </a:lnTo>
                  <a:lnTo>
                    <a:pt x="4" y="11"/>
                  </a:lnTo>
                  <a:lnTo>
                    <a:pt x="4" y="10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6" y="8"/>
                  </a:lnTo>
                  <a:lnTo>
                    <a:pt x="6" y="8"/>
                  </a:lnTo>
                  <a:lnTo>
                    <a:pt x="8" y="7"/>
                  </a:lnTo>
                  <a:lnTo>
                    <a:pt x="8" y="7"/>
                  </a:lnTo>
                  <a:lnTo>
                    <a:pt x="9" y="5"/>
                  </a:lnTo>
                  <a:lnTo>
                    <a:pt x="9" y="5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2" y="2"/>
                  </a:lnTo>
                  <a:lnTo>
                    <a:pt x="13" y="2"/>
                  </a:lnTo>
                  <a:lnTo>
                    <a:pt x="13" y="1"/>
                  </a:lnTo>
                  <a:lnTo>
                    <a:pt x="14" y="1"/>
                  </a:lnTo>
                  <a:lnTo>
                    <a:pt x="14" y="1"/>
                  </a:lnTo>
                  <a:lnTo>
                    <a:pt x="15" y="1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7" y="0"/>
                  </a:lnTo>
                  <a:lnTo>
                    <a:pt x="18" y="0"/>
                  </a:lnTo>
                  <a:lnTo>
                    <a:pt x="18" y="0"/>
                  </a:lnTo>
                  <a:lnTo>
                    <a:pt x="19" y="1"/>
                  </a:lnTo>
                  <a:lnTo>
                    <a:pt x="19" y="1"/>
                  </a:lnTo>
                  <a:lnTo>
                    <a:pt x="20" y="1"/>
                  </a:lnTo>
                  <a:lnTo>
                    <a:pt x="21" y="1"/>
                  </a:lnTo>
                  <a:lnTo>
                    <a:pt x="21" y="1"/>
                  </a:lnTo>
                  <a:lnTo>
                    <a:pt x="21" y="1"/>
                  </a:lnTo>
                  <a:lnTo>
                    <a:pt x="22" y="2"/>
                  </a:lnTo>
                  <a:lnTo>
                    <a:pt x="22" y="2"/>
                  </a:lnTo>
                  <a:lnTo>
                    <a:pt x="22" y="2"/>
                  </a:lnTo>
                  <a:lnTo>
                    <a:pt x="22" y="3"/>
                  </a:lnTo>
                  <a:lnTo>
                    <a:pt x="22" y="3"/>
                  </a:lnTo>
                  <a:lnTo>
                    <a:pt x="21" y="3"/>
                  </a:lnTo>
                  <a:lnTo>
                    <a:pt x="21" y="4"/>
                  </a:lnTo>
                  <a:lnTo>
                    <a:pt x="21" y="4"/>
                  </a:lnTo>
                  <a:lnTo>
                    <a:pt x="21" y="4"/>
                  </a:lnTo>
                  <a:lnTo>
                    <a:pt x="21" y="5"/>
                  </a:lnTo>
                  <a:lnTo>
                    <a:pt x="21" y="5"/>
                  </a:lnTo>
                  <a:lnTo>
                    <a:pt x="20" y="5"/>
                  </a:lnTo>
                  <a:lnTo>
                    <a:pt x="20" y="5"/>
                  </a:lnTo>
                  <a:lnTo>
                    <a:pt x="20" y="5"/>
                  </a:lnTo>
                  <a:lnTo>
                    <a:pt x="20" y="5"/>
                  </a:lnTo>
                  <a:lnTo>
                    <a:pt x="20" y="5"/>
                  </a:lnTo>
                  <a:lnTo>
                    <a:pt x="20" y="7"/>
                  </a:lnTo>
                  <a:lnTo>
                    <a:pt x="20" y="7"/>
                  </a:lnTo>
                  <a:lnTo>
                    <a:pt x="20" y="7"/>
                  </a:lnTo>
                  <a:lnTo>
                    <a:pt x="19" y="7"/>
                  </a:lnTo>
                  <a:lnTo>
                    <a:pt x="19" y="7"/>
                  </a:lnTo>
                  <a:lnTo>
                    <a:pt x="19" y="7"/>
                  </a:lnTo>
                  <a:lnTo>
                    <a:pt x="19" y="8"/>
                  </a:lnTo>
                  <a:lnTo>
                    <a:pt x="19" y="8"/>
                  </a:lnTo>
                  <a:lnTo>
                    <a:pt x="18" y="8"/>
                  </a:lnTo>
                  <a:lnTo>
                    <a:pt x="18" y="8"/>
                  </a:lnTo>
                  <a:lnTo>
                    <a:pt x="18" y="8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9" y="11"/>
                  </a:lnTo>
                  <a:lnTo>
                    <a:pt x="19" y="11"/>
                  </a:lnTo>
                  <a:lnTo>
                    <a:pt x="19" y="11"/>
                  </a:lnTo>
                  <a:lnTo>
                    <a:pt x="19" y="11"/>
                  </a:lnTo>
                  <a:lnTo>
                    <a:pt x="20" y="11"/>
                  </a:lnTo>
                  <a:lnTo>
                    <a:pt x="20" y="12"/>
                  </a:lnTo>
                  <a:lnTo>
                    <a:pt x="20" y="12"/>
                  </a:lnTo>
                  <a:lnTo>
                    <a:pt x="20" y="12"/>
                  </a:lnTo>
                  <a:lnTo>
                    <a:pt x="20" y="12"/>
                  </a:lnTo>
                  <a:lnTo>
                    <a:pt x="21" y="12"/>
                  </a:lnTo>
                  <a:lnTo>
                    <a:pt x="21" y="12"/>
                  </a:lnTo>
                  <a:lnTo>
                    <a:pt x="21" y="13"/>
                  </a:lnTo>
                  <a:lnTo>
                    <a:pt x="20" y="13"/>
                  </a:lnTo>
                  <a:lnTo>
                    <a:pt x="20" y="13"/>
                  </a:lnTo>
                  <a:lnTo>
                    <a:pt x="20" y="14"/>
                  </a:lnTo>
                  <a:lnTo>
                    <a:pt x="20" y="14"/>
                  </a:lnTo>
                  <a:lnTo>
                    <a:pt x="20" y="15"/>
                  </a:lnTo>
                  <a:lnTo>
                    <a:pt x="19" y="15"/>
                  </a:lnTo>
                  <a:lnTo>
                    <a:pt x="19" y="15"/>
                  </a:lnTo>
                  <a:lnTo>
                    <a:pt x="18" y="16"/>
                  </a:lnTo>
                  <a:lnTo>
                    <a:pt x="18" y="16"/>
                  </a:lnTo>
                  <a:lnTo>
                    <a:pt x="17" y="16"/>
                  </a:lnTo>
                  <a:lnTo>
                    <a:pt x="17" y="17"/>
                  </a:lnTo>
                  <a:lnTo>
                    <a:pt x="17" y="17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5" y="17"/>
                  </a:lnTo>
                  <a:lnTo>
                    <a:pt x="15" y="18"/>
                  </a:lnTo>
                  <a:lnTo>
                    <a:pt x="15" y="18"/>
                  </a:lnTo>
                  <a:lnTo>
                    <a:pt x="14" y="18"/>
                  </a:lnTo>
                  <a:lnTo>
                    <a:pt x="14" y="18"/>
                  </a:lnTo>
                  <a:lnTo>
                    <a:pt x="14" y="18"/>
                  </a:lnTo>
                  <a:lnTo>
                    <a:pt x="13" y="18"/>
                  </a:lnTo>
                  <a:lnTo>
                    <a:pt x="13" y="18"/>
                  </a:lnTo>
                  <a:lnTo>
                    <a:pt x="13" y="17"/>
                  </a:lnTo>
                  <a:lnTo>
                    <a:pt x="12" y="17"/>
                  </a:lnTo>
                  <a:lnTo>
                    <a:pt x="12" y="17"/>
                  </a:lnTo>
                  <a:lnTo>
                    <a:pt x="12" y="17"/>
                  </a:lnTo>
                  <a:lnTo>
                    <a:pt x="12" y="17"/>
                  </a:lnTo>
                  <a:lnTo>
                    <a:pt x="11" y="17"/>
                  </a:lnTo>
                  <a:lnTo>
                    <a:pt x="11" y="17"/>
                  </a:lnTo>
                  <a:lnTo>
                    <a:pt x="10" y="16"/>
                  </a:lnTo>
                  <a:lnTo>
                    <a:pt x="10" y="16"/>
                  </a:lnTo>
                  <a:lnTo>
                    <a:pt x="10" y="16"/>
                  </a:lnTo>
                  <a:lnTo>
                    <a:pt x="9" y="16"/>
                  </a:lnTo>
                  <a:lnTo>
                    <a:pt x="9" y="16"/>
                  </a:lnTo>
                  <a:lnTo>
                    <a:pt x="8" y="16"/>
                  </a:lnTo>
                  <a:lnTo>
                    <a:pt x="8" y="16"/>
                  </a:lnTo>
                  <a:lnTo>
                    <a:pt x="6" y="16"/>
                  </a:lnTo>
                  <a:lnTo>
                    <a:pt x="6" y="16"/>
                  </a:lnTo>
                  <a:lnTo>
                    <a:pt x="6" y="16"/>
                  </a:lnTo>
                  <a:lnTo>
                    <a:pt x="5" y="17"/>
                  </a:lnTo>
                  <a:lnTo>
                    <a:pt x="5" y="17"/>
                  </a:lnTo>
                  <a:lnTo>
                    <a:pt x="5" y="17"/>
                  </a:lnTo>
                  <a:lnTo>
                    <a:pt x="4" y="17"/>
                  </a:lnTo>
                  <a:lnTo>
                    <a:pt x="4" y="17"/>
                  </a:lnTo>
                  <a:lnTo>
                    <a:pt x="4" y="17"/>
                  </a:lnTo>
                  <a:lnTo>
                    <a:pt x="4" y="17"/>
                  </a:lnTo>
                  <a:lnTo>
                    <a:pt x="4" y="17"/>
                  </a:lnTo>
                  <a:lnTo>
                    <a:pt x="4" y="18"/>
                  </a:lnTo>
                  <a:lnTo>
                    <a:pt x="4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9"/>
                  </a:lnTo>
                  <a:lnTo>
                    <a:pt x="4" y="19"/>
                  </a:lnTo>
                  <a:lnTo>
                    <a:pt x="4" y="19"/>
                  </a:lnTo>
                  <a:lnTo>
                    <a:pt x="4" y="19"/>
                  </a:lnTo>
                  <a:lnTo>
                    <a:pt x="4" y="19"/>
                  </a:lnTo>
                  <a:lnTo>
                    <a:pt x="4" y="19"/>
                  </a:lnTo>
                  <a:lnTo>
                    <a:pt x="4" y="20"/>
                  </a:lnTo>
                  <a:lnTo>
                    <a:pt x="4" y="20"/>
                  </a:lnTo>
                  <a:lnTo>
                    <a:pt x="4" y="20"/>
                  </a:lnTo>
                  <a:lnTo>
                    <a:pt x="5" y="20"/>
                  </a:lnTo>
                  <a:lnTo>
                    <a:pt x="5" y="21"/>
                  </a:lnTo>
                  <a:lnTo>
                    <a:pt x="5" y="21"/>
                  </a:lnTo>
                  <a:lnTo>
                    <a:pt x="5" y="21"/>
                  </a:lnTo>
                  <a:lnTo>
                    <a:pt x="4" y="21"/>
                  </a:lnTo>
                  <a:lnTo>
                    <a:pt x="4" y="21"/>
                  </a:lnTo>
                  <a:lnTo>
                    <a:pt x="4" y="22"/>
                  </a:lnTo>
                  <a:lnTo>
                    <a:pt x="4" y="22"/>
                  </a:lnTo>
                  <a:lnTo>
                    <a:pt x="4" y="22"/>
                  </a:lnTo>
                  <a:lnTo>
                    <a:pt x="4" y="22"/>
                  </a:lnTo>
                  <a:lnTo>
                    <a:pt x="3" y="22"/>
                  </a:lnTo>
                  <a:lnTo>
                    <a:pt x="3" y="22"/>
                  </a:lnTo>
                  <a:lnTo>
                    <a:pt x="3" y="23"/>
                  </a:lnTo>
                  <a:lnTo>
                    <a:pt x="3" y="23"/>
                  </a:lnTo>
                  <a:lnTo>
                    <a:pt x="2" y="22"/>
                  </a:lnTo>
                  <a:lnTo>
                    <a:pt x="2" y="22"/>
                  </a:lnTo>
                  <a:lnTo>
                    <a:pt x="2" y="22"/>
                  </a:lnTo>
                  <a:lnTo>
                    <a:pt x="2" y="22"/>
                  </a:lnTo>
                  <a:lnTo>
                    <a:pt x="1" y="22"/>
                  </a:lnTo>
                  <a:lnTo>
                    <a:pt x="1" y="21"/>
                  </a:lnTo>
                  <a:lnTo>
                    <a:pt x="1" y="21"/>
                  </a:lnTo>
                  <a:lnTo>
                    <a:pt x="0" y="21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19"/>
                  </a:lnTo>
                  <a:lnTo>
                    <a:pt x="0" y="19"/>
                  </a:lnTo>
                  <a:lnTo>
                    <a:pt x="0" y="19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7" name="Freeform 708"/>
            <p:cNvSpPr>
              <a:spLocks/>
            </p:cNvSpPr>
            <p:nvPr/>
          </p:nvSpPr>
          <p:spPr bwMode="auto">
            <a:xfrm>
              <a:off x="8161338" y="4941888"/>
              <a:ext cx="15875" cy="9525"/>
            </a:xfrm>
            <a:custGeom>
              <a:avLst/>
              <a:gdLst>
                <a:gd name="T0" fmla="*/ 1 w 32"/>
                <a:gd name="T1" fmla="*/ 8 h 20"/>
                <a:gd name="T2" fmla="*/ 1 w 32"/>
                <a:gd name="T3" fmla="*/ 8 h 20"/>
                <a:gd name="T4" fmla="*/ 1 w 32"/>
                <a:gd name="T5" fmla="*/ 8 h 20"/>
                <a:gd name="T6" fmla="*/ 1 w 32"/>
                <a:gd name="T7" fmla="*/ 8 h 20"/>
                <a:gd name="T8" fmla="*/ 0 w 32"/>
                <a:gd name="T9" fmla="*/ 6 h 20"/>
                <a:gd name="T10" fmla="*/ 0 w 32"/>
                <a:gd name="T11" fmla="*/ 5 h 20"/>
                <a:gd name="T12" fmla="*/ 1 w 32"/>
                <a:gd name="T13" fmla="*/ 5 h 20"/>
                <a:gd name="T14" fmla="*/ 2 w 32"/>
                <a:gd name="T15" fmla="*/ 5 h 20"/>
                <a:gd name="T16" fmla="*/ 3 w 32"/>
                <a:gd name="T17" fmla="*/ 5 h 20"/>
                <a:gd name="T18" fmla="*/ 4 w 32"/>
                <a:gd name="T19" fmla="*/ 4 h 20"/>
                <a:gd name="T20" fmla="*/ 6 w 32"/>
                <a:gd name="T21" fmla="*/ 4 h 20"/>
                <a:gd name="T22" fmla="*/ 7 w 32"/>
                <a:gd name="T23" fmla="*/ 3 h 20"/>
                <a:gd name="T24" fmla="*/ 8 w 32"/>
                <a:gd name="T25" fmla="*/ 2 h 20"/>
                <a:gd name="T26" fmla="*/ 9 w 32"/>
                <a:gd name="T27" fmla="*/ 1 h 20"/>
                <a:gd name="T28" fmla="*/ 9 w 32"/>
                <a:gd name="T29" fmla="*/ 0 h 20"/>
                <a:gd name="T30" fmla="*/ 10 w 32"/>
                <a:gd name="T31" fmla="*/ 0 h 20"/>
                <a:gd name="T32" fmla="*/ 13 w 32"/>
                <a:gd name="T33" fmla="*/ 1 h 20"/>
                <a:gd name="T34" fmla="*/ 15 w 32"/>
                <a:gd name="T35" fmla="*/ 1 h 20"/>
                <a:gd name="T36" fmla="*/ 17 w 32"/>
                <a:gd name="T37" fmla="*/ 2 h 20"/>
                <a:gd name="T38" fmla="*/ 19 w 32"/>
                <a:gd name="T39" fmla="*/ 2 h 20"/>
                <a:gd name="T40" fmla="*/ 21 w 32"/>
                <a:gd name="T41" fmla="*/ 2 h 20"/>
                <a:gd name="T42" fmla="*/ 24 w 32"/>
                <a:gd name="T43" fmla="*/ 1 h 20"/>
                <a:gd name="T44" fmla="*/ 28 w 32"/>
                <a:gd name="T45" fmla="*/ 0 h 20"/>
                <a:gd name="T46" fmla="*/ 31 w 32"/>
                <a:gd name="T47" fmla="*/ 0 h 20"/>
                <a:gd name="T48" fmla="*/ 32 w 32"/>
                <a:gd name="T49" fmla="*/ 0 h 20"/>
                <a:gd name="T50" fmla="*/ 32 w 32"/>
                <a:gd name="T51" fmla="*/ 1 h 20"/>
                <a:gd name="T52" fmla="*/ 31 w 32"/>
                <a:gd name="T53" fmla="*/ 2 h 20"/>
                <a:gd name="T54" fmla="*/ 30 w 32"/>
                <a:gd name="T55" fmla="*/ 3 h 20"/>
                <a:gd name="T56" fmla="*/ 28 w 32"/>
                <a:gd name="T57" fmla="*/ 5 h 20"/>
                <a:gd name="T58" fmla="*/ 26 w 32"/>
                <a:gd name="T59" fmla="*/ 9 h 20"/>
                <a:gd name="T60" fmla="*/ 25 w 32"/>
                <a:gd name="T61" fmla="*/ 12 h 20"/>
                <a:gd name="T62" fmla="*/ 24 w 32"/>
                <a:gd name="T63" fmla="*/ 14 h 20"/>
                <a:gd name="T64" fmla="*/ 23 w 32"/>
                <a:gd name="T65" fmla="*/ 16 h 20"/>
                <a:gd name="T66" fmla="*/ 22 w 32"/>
                <a:gd name="T67" fmla="*/ 18 h 20"/>
                <a:gd name="T68" fmla="*/ 20 w 32"/>
                <a:gd name="T69" fmla="*/ 19 h 20"/>
                <a:gd name="T70" fmla="*/ 18 w 32"/>
                <a:gd name="T71" fmla="*/ 20 h 20"/>
                <a:gd name="T72" fmla="*/ 16 w 32"/>
                <a:gd name="T73" fmla="*/ 20 h 20"/>
                <a:gd name="T74" fmla="*/ 15 w 32"/>
                <a:gd name="T75" fmla="*/ 19 h 20"/>
                <a:gd name="T76" fmla="*/ 15 w 32"/>
                <a:gd name="T77" fmla="*/ 18 h 20"/>
                <a:gd name="T78" fmla="*/ 16 w 32"/>
                <a:gd name="T79" fmla="*/ 17 h 20"/>
                <a:gd name="T80" fmla="*/ 15 w 32"/>
                <a:gd name="T81" fmla="*/ 15 h 20"/>
                <a:gd name="T82" fmla="*/ 13 w 32"/>
                <a:gd name="T83" fmla="*/ 14 h 20"/>
                <a:gd name="T84" fmla="*/ 10 w 32"/>
                <a:gd name="T85" fmla="*/ 13 h 20"/>
                <a:gd name="T86" fmla="*/ 8 w 32"/>
                <a:gd name="T87" fmla="*/ 12 h 20"/>
                <a:gd name="T88" fmla="*/ 6 w 32"/>
                <a:gd name="T89" fmla="*/ 11 h 20"/>
                <a:gd name="T90" fmla="*/ 4 w 32"/>
                <a:gd name="T91" fmla="*/ 10 h 20"/>
                <a:gd name="T92" fmla="*/ 2 w 32"/>
                <a:gd name="T93" fmla="*/ 9 h 20"/>
                <a:gd name="T94" fmla="*/ 1 w 32"/>
                <a:gd name="T95" fmla="*/ 8 h 20"/>
                <a:gd name="T96" fmla="*/ 1 w 32"/>
                <a:gd name="T97" fmla="*/ 8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2" h="20">
                  <a:moveTo>
                    <a:pt x="1" y="8"/>
                  </a:move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4" y="5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6" y="4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7" y="3"/>
                  </a:lnTo>
                  <a:lnTo>
                    <a:pt x="7" y="2"/>
                  </a:lnTo>
                  <a:lnTo>
                    <a:pt x="7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1"/>
                  </a:lnTo>
                  <a:lnTo>
                    <a:pt x="8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3" y="1"/>
                  </a:lnTo>
                  <a:lnTo>
                    <a:pt x="13" y="1"/>
                  </a:lnTo>
                  <a:lnTo>
                    <a:pt x="14" y="1"/>
                  </a:lnTo>
                  <a:lnTo>
                    <a:pt x="14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6" y="2"/>
                  </a:lnTo>
                  <a:lnTo>
                    <a:pt x="16" y="2"/>
                  </a:lnTo>
                  <a:lnTo>
                    <a:pt x="17" y="2"/>
                  </a:lnTo>
                  <a:lnTo>
                    <a:pt x="17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20" y="2"/>
                  </a:lnTo>
                  <a:lnTo>
                    <a:pt x="20" y="2"/>
                  </a:lnTo>
                  <a:lnTo>
                    <a:pt x="21" y="2"/>
                  </a:lnTo>
                  <a:lnTo>
                    <a:pt x="22" y="2"/>
                  </a:lnTo>
                  <a:lnTo>
                    <a:pt x="23" y="2"/>
                  </a:lnTo>
                  <a:lnTo>
                    <a:pt x="24" y="1"/>
                  </a:lnTo>
                  <a:lnTo>
                    <a:pt x="24" y="1"/>
                  </a:lnTo>
                  <a:lnTo>
                    <a:pt x="25" y="1"/>
                  </a:lnTo>
                  <a:lnTo>
                    <a:pt x="26" y="1"/>
                  </a:lnTo>
                  <a:lnTo>
                    <a:pt x="27" y="0"/>
                  </a:lnTo>
                  <a:lnTo>
                    <a:pt x="28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2" y="0"/>
                  </a:lnTo>
                  <a:lnTo>
                    <a:pt x="32" y="0"/>
                  </a:lnTo>
                  <a:lnTo>
                    <a:pt x="32" y="0"/>
                  </a:lnTo>
                  <a:lnTo>
                    <a:pt x="32" y="0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2" y="2"/>
                  </a:lnTo>
                  <a:lnTo>
                    <a:pt x="32" y="2"/>
                  </a:lnTo>
                  <a:lnTo>
                    <a:pt x="31" y="2"/>
                  </a:lnTo>
                  <a:lnTo>
                    <a:pt x="31" y="2"/>
                  </a:lnTo>
                  <a:lnTo>
                    <a:pt x="31" y="3"/>
                  </a:lnTo>
                  <a:lnTo>
                    <a:pt x="31" y="3"/>
                  </a:lnTo>
                  <a:lnTo>
                    <a:pt x="30" y="3"/>
                  </a:lnTo>
                  <a:lnTo>
                    <a:pt x="30" y="4"/>
                  </a:lnTo>
                  <a:lnTo>
                    <a:pt x="30" y="4"/>
                  </a:lnTo>
                  <a:lnTo>
                    <a:pt x="28" y="4"/>
                  </a:lnTo>
                  <a:lnTo>
                    <a:pt x="28" y="5"/>
                  </a:lnTo>
                  <a:lnTo>
                    <a:pt x="28" y="5"/>
                  </a:lnTo>
                  <a:lnTo>
                    <a:pt x="27" y="6"/>
                  </a:lnTo>
                  <a:lnTo>
                    <a:pt x="27" y="8"/>
                  </a:lnTo>
                  <a:lnTo>
                    <a:pt x="26" y="9"/>
                  </a:lnTo>
                  <a:lnTo>
                    <a:pt x="26" y="9"/>
                  </a:lnTo>
                  <a:lnTo>
                    <a:pt x="26" y="10"/>
                  </a:lnTo>
                  <a:lnTo>
                    <a:pt x="25" y="11"/>
                  </a:lnTo>
                  <a:lnTo>
                    <a:pt x="25" y="12"/>
                  </a:lnTo>
                  <a:lnTo>
                    <a:pt x="25" y="12"/>
                  </a:lnTo>
                  <a:lnTo>
                    <a:pt x="24" y="13"/>
                  </a:lnTo>
                  <a:lnTo>
                    <a:pt x="24" y="14"/>
                  </a:lnTo>
                  <a:lnTo>
                    <a:pt x="24" y="14"/>
                  </a:lnTo>
                  <a:lnTo>
                    <a:pt x="24" y="15"/>
                  </a:lnTo>
                  <a:lnTo>
                    <a:pt x="24" y="15"/>
                  </a:lnTo>
                  <a:lnTo>
                    <a:pt x="24" y="16"/>
                  </a:lnTo>
                  <a:lnTo>
                    <a:pt x="23" y="16"/>
                  </a:lnTo>
                  <a:lnTo>
                    <a:pt x="23" y="17"/>
                  </a:lnTo>
                  <a:lnTo>
                    <a:pt x="23" y="17"/>
                  </a:lnTo>
                  <a:lnTo>
                    <a:pt x="23" y="18"/>
                  </a:lnTo>
                  <a:lnTo>
                    <a:pt x="22" y="18"/>
                  </a:lnTo>
                  <a:lnTo>
                    <a:pt x="22" y="19"/>
                  </a:lnTo>
                  <a:lnTo>
                    <a:pt x="21" y="19"/>
                  </a:lnTo>
                  <a:lnTo>
                    <a:pt x="21" y="19"/>
                  </a:lnTo>
                  <a:lnTo>
                    <a:pt x="20" y="19"/>
                  </a:lnTo>
                  <a:lnTo>
                    <a:pt x="20" y="20"/>
                  </a:lnTo>
                  <a:lnTo>
                    <a:pt x="19" y="20"/>
                  </a:lnTo>
                  <a:lnTo>
                    <a:pt x="19" y="20"/>
                  </a:lnTo>
                  <a:lnTo>
                    <a:pt x="18" y="20"/>
                  </a:lnTo>
                  <a:lnTo>
                    <a:pt x="17" y="20"/>
                  </a:lnTo>
                  <a:lnTo>
                    <a:pt x="17" y="20"/>
                  </a:lnTo>
                  <a:lnTo>
                    <a:pt x="16" y="20"/>
                  </a:lnTo>
                  <a:lnTo>
                    <a:pt x="16" y="20"/>
                  </a:lnTo>
                  <a:lnTo>
                    <a:pt x="16" y="20"/>
                  </a:lnTo>
                  <a:lnTo>
                    <a:pt x="16" y="20"/>
                  </a:lnTo>
                  <a:lnTo>
                    <a:pt x="15" y="19"/>
                  </a:lnTo>
                  <a:lnTo>
                    <a:pt x="15" y="19"/>
                  </a:lnTo>
                  <a:lnTo>
                    <a:pt x="15" y="19"/>
                  </a:lnTo>
                  <a:lnTo>
                    <a:pt x="15" y="19"/>
                  </a:lnTo>
                  <a:lnTo>
                    <a:pt x="15" y="18"/>
                  </a:lnTo>
                  <a:lnTo>
                    <a:pt x="15" y="18"/>
                  </a:lnTo>
                  <a:lnTo>
                    <a:pt x="16" y="18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5" y="16"/>
                  </a:lnTo>
                  <a:lnTo>
                    <a:pt x="15" y="16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4" y="15"/>
                  </a:lnTo>
                  <a:lnTo>
                    <a:pt x="14" y="14"/>
                  </a:lnTo>
                  <a:lnTo>
                    <a:pt x="13" y="14"/>
                  </a:lnTo>
                  <a:lnTo>
                    <a:pt x="13" y="14"/>
                  </a:lnTo>
                  <a:lnTo>
                    <a:pt x="12" y="14"/>
                  </a:lnTo>
                  <a:lnTo>
                    <a:pt x="12" y="13"/>
                  </a:lnTo>
                  <a:lnTo>
                    <a:pt x="10" y="13"/>
                  </a:lnTo>
                  <a:lnTo>
                    <a:pt x="10" y="13"/>
                  </a:lnTo>
                  <a:lnTo>
                    <a:pt x="9" y="13"/>
                  </a:lnTo>
                  <a:lnTo>
                    <a:pt x="9" y="13"/>
                  </a:lnTo>
                  <a:lnTo>
                    <a:pt x="8" y="12"/>
                  </a:lnTo>
                  <a:lnTo>
                    <a:pt x="8" y="12"/>
                  </a:lnTo>
                  <a:lnTo>
                    <a:pt x="7" y="12"/>
                  </a:lnTo>
                  <a:lnTo>
                    <a:pt x="7" y="12"/>
                  </a:lnTo>
                  <a:lnTo>
                    <a:pt x="7" y="12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5" y="11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3" y="9"/>
                  </a:lnTo>
                  <a:lnTo>
                    <a:pt x="3" y="9"/>
                  </a:lnTo>
                  <a:lnTo>
                    <a:pt x="2" y="9"/>
                  </a:lnTo>
                  <a:lnTo>
                    <a:pt x="2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8" name="Freeform 710"/>
            <p:cNvSpPr>
              <a:spLocks/>
            </p:cNvSpPr>
            <p:nvPr/>
          </p:nvSpPr>
          <p:spPr bwMode="auto">
            <a:xfrm>
              <a:off x="8140700" y="4962525"/>
              <a:ext cx="4763" cy="1588"/>
            </a:xfrm>
            <a:custGeom>
              <a:avLst/>
              <a:gdLst>
                <a:gd name="T0" fmla="*/ 2 w 8"/>
                <a:gd name="T1" fmla="*/ 1 h 4"/>
                <a:gd name="T2" fmla="*/ 3 w 8"/>
                <a:gd name="T3" fmla="*/ 1 h 4"/>
                <a:gd name="T4" fmla="*/ 3 w 8"/>
                <a:gd name="T5" fmla="*/ 1 h 4"/>
                <a:gd name="T6" fmla="*/ 4 w 8"/>
                <a:gd name="T7" fmla="*/ 1 h 4"/>
                <a:gd name="T8" fmla="*/ 4 w 8"/>
                <a:gd name="T9" fmla="*/ 1 h 4"/>
                <a:gd name="T10" fmla="*/ 5 w 8"/>
                <a:gd name="T11" fmla="*/ 1 h 4"/>
                <a:gd name="T12" fmla="*/ 5 w 8"/>
                <a:gd name="T13" fmla="*/ 1 h 4"/>
                <a:gd name="T14" fmla="*/ 6 w 8"/>
                <a:gd name="T15" fmla="*/ 0 h 4"/>
                <a:gd name="T16" fmla="*/ 6 w 8"/>
                <a:gd name="T17" fmla="*/ 0 h 4"/>
                <a:gd name="T18" fmla="*/ 7 w 8"/>
                <a:gd name="T19" fmla="*/ 0 h 4"/>
                <a:gd name="T20" fmla="*/ 7 w 8"/>
                <a:gd name="T21" fmla="*/ 0 h 4"/>
                <a:gd name="T22" fmla="*/ 7 w 8"/>
                <a:gd name="T23" fmla="*/ 0 h 4"/>
                <a:gd name="T24" fmla="*/ 7 w 8"/>
                <a:gd name="T25" fmla="*/ 0 h 4"/>
                <a:gd name="T26" fmla="*/ 8 w 8"/>
                <a:gd name="T27" fmla="*/ 0 h 4"/>
                <a:gd name="T28" fmla="*/ 8 w 8"/>
                <a:gd name="T29" fmla="*/ 0 h 4"/>
                <a:gd name="T30" fmla="*/ 8 w 8"/>
                <a:gd name="T31" fmla="*/ 0 h 4"/>
                <a:gd name="T32" fmla="*/ 8 w 8"/>
                <a:gd name="T33" fmla="*/ 0 h 4"/>
                <a:gd name="T34" fmla="*/ 8 w 8"/>
                <a:gd name="T35" fmla="*/ 1 h 4"/>
                <a:gd name="T36" fmla="*/ 8 w 8"/>
                <a:gd name="T37" fmla="*/ 1 h 4"/>
                <a:gd name="T38" fmla="*/ 8 w 8"/>
                <a:gd name="T39" fmla="*/ 1 h 4"/>
                <a:gd name="T40" fmla="*/ 8 w 8"/>
                <a:gd name="T41" fmla="*/ 1 h 4"/>
                <a:gd name="T42" fmla="*/ 7 w 8"/>
                <a:gd name="T43" fmla="*/ 1 h 4"/>
                <a:gd name="T44" fmla="*/ 7 w 8"/>
                <a:gd name="T45" fmla="*/ 1 h 4"/>
                <a:gd name="T46" fmla="*/ 7 w 8"/>
                <a:gd name="T47" fmla="*/ 1 h 4"/>
                <a:gd name="T48" fmla="*/ 6 w 8"/>
                <a:gd name="T49" fmla="*/ 2 h 4"/>
                <a:gd name="T50" fmla="*/ 6 w 8"/>
                <a:gd name="T51" fmla="*/ 2 h 4"/>
                <a:gd name="T52" fmla="*/ 5 w 8"/>
                <a:gd name="T53" fmla="*/ 2 h 4"/>
                <a:gd name="T54" fmla="*/ 5 w 8"/>
                <a:gd name="T55" fmla="*/ 2 h 4"/>
                <a:gd name="T56" fmla="*/ 5 w 8"/>
                <a:gd name="T57" fmla="*/ 2 h 4"/>
                <a:gd name="T58" fmla="*/ 4 w 8"/>
                <a:gd name="T59" fmla="*/ 2 h 4"/>
                <a:gd name="T60" fmla="*/ 4 w 8"/>
                <a:gd name="T61" fmla="*/ 2 h 4"/>
                <a:gd name="T62" fmla="*/ 3 w 8"/>
                <a:gd name="T63" fmla="*/ 2 h 4"/>
                <a:gd name="T64" fmla="*/ 3 w 8"/>
                <a:gd name="T65" fmla="*/ 4 h 4"/>
                <a:gd name="T66" fmla="*/ 2 w 8"/>
                <a:gd name="T67" fmla="*/ 4 h 4"/>
                <a:gd name="T68" fmla="*/ 2 w 8"/>
                <a:gd name="T69" fmla="*/ 4 h 4"/>
                <a:gd name="T70" fmla="*/ 2 w 8"/>
                <a:gd name="T71" fmla="*/ 4 h 4"/>
                <a:gd name="T72" fmla="*/ 1 w 8"/>
                <a:gd name="T73" fmla="*/ 4 h 4"/>
                <a:gd name="T74" fmla="*/ 1 w 8"/>
                <a:gd name="T75" fmla="*/ 4 h 4"/>
                <a:gd name="T76" fmla="*/ 1 w 8"/>
                <a:gd name="T77" fmla="*/ 4 h 4"/>
                <a:gd name="T78" fmla="*/ 0 w 8"/>
                <a:gd name="T79" fmla="*/ 2 h 4"/>
                <a:gd name="T80" fmla="*/ 0 w 8"/>
                <a:gd name="T81" fmla="*/ 2 h 4"/>
                <a:gd name="T82" fmla="*/ 0 w 8"/>
                <a:gd name="T83" fmla="*/ 1 h 4"/>
                <a:gd name="T84" fmla="*/ 1 w 8"/>
                <a:gd name="T85" fmla="*/ 1 h 4"/>
                <a:gd name="T86" fmla="*/ 1 w 8"/>
                <a:gd name="T87" fmla="*/ 1 h 4"/>
                <a:gd name="T88" fmla="*/ 1 w 8"/>
                <a:gd name="T89" fmla="*/ 1 h 4"/>
                <a:gd name="T90" fmla="*/ 1 w 8"/>
                <a:gd name="T91" fmla="*/ 1 h 4"/>
                <a:gd name="T92" fmla="*/ 2 w 8"/>
                <a:gd name="T93" fmla="*/ 1 h 4"/>
                <a:gd name="T94" fmla="*/ 2 w 8"/>
                <a:gd name="T95" fmla="*/ 1 h 4"/>
                <a:gd name="T96" fmla="*/ 2 w 8"/>
                <a:gd name="T97" fmla="*/ 1 h 4"/>
                <a:gd name="T98" fmla="*/ 2 w 8"/>
                <a:gd name="T9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8" h="4">
                  <a:moveTo>
                    <a:pt x="2" y="1"/>
                  </a:move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6" y="1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3" y="2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9" name="Freeform 711"/>
            <p:cNvSpPr>
              <a:spLocks/>
            </p:cNvSpPr>
            <p:nvPr/>
          </p:nvSpPr>
          <p:spPr bwMode="auto">
            <a:xfrm>
              <a:off x="8170863" y="4964113"/>
              <a:ext cx="7938" cy="6350"/>
            </a:xfrm>
            <a:custGeom>
              <a:avLst/>
              <a:gdLst>
                <a:gd name="T0" fmla="*/ 7 w 14"/>
                <a:gd name="T1" fmla="*/ 0 h 14"/>
                <a:gd name="T2" fmla="*/ 7 w 14"/>
                <a:gd name="T3" fmla="*/ 0 h 14"/>
                <a:gd name="T4" fmla="*/ 7 w 14"/>
                <a:gd name="T5" fmla="*/ 0 h 14"/>
                <a:gd name="T6" fmla="*/ 7 w 14"/>
                <a:gd name="T7" fmla="*/ 0 h 14"/>
                <a:gd name="T8" fmla="*/ 7 w 14"/>
                <a:gd name="T9" fmla="*/ 0 h 14"/>
                <a:gd name="T10" fmla="*/ 7 w 14"/>
                <a:gd name="T11" fmla="*/ 0 h 14"/>
                <a:gd name="T12" fmla="*/ 8 w 14"/>
                <a:gd name="T13" fmla="*/ 0 h 14"/>
                <a:gd name="T14" fmla="*/ 9 w 14"/>
                <a:gd name="T15" fmla="*/ 2 h 14"/>
                <a:gd name="T16" fmla="*/ 12 w 14"/>
                <a:gd name="T17" fmla="*/ 2 h 14"/>
                <a:gd name="T18" fmla="*/ 13 w 14"/>
                <a:gd name="T19" fmla="*/ 3 h 14"/>
                <a:gd name="T20" fmla="*/ 14 w 14"/>
                <a:gd name="T21" fmla="*/ 3 h 14"/>
                <a:gd name="T22" fmla="*/ 14 w 14"/>
                <a:gd name="T23" fmla="*/ 5 h 14"/>
                <a:gd name="T24" fmla="*/ 14 w 14"/>
                <a:gd name="T25" fmla="*/ 8 h 14"/>
                <a:gd name="T26" fmla="*/ 13 w 14"/>
                <a:gd name="T27" fmla="*/ 11 h 14"/>
                <a:gd name="T28" fmla="*/ 11 w 14"/>
                <a:gd name="T29" fmla="*/ 13 h 14"/>
                <a:gd name="T30" fmla="*/ 8 w 14"/>
                <a:gd name="T31" fmla="*/ 14 h 14"/>
                <a:gd name="T32" fmla="*/ 7 w 14"/>
                <a:gd name="T33" fmla="*/ 14 h 14"/>
                <a:gd name="T34" fmla="*/ 6 w 14"/>
                <a:gd name="T35" fmla="*/ 14 h 14"/>
                <a:gd name="T36" fmla="*/ 6 w 14"/>
                <a:gd name="T37" fmla="*/ 14 h 14"/>
                <a:gd name="T38" fmla="*/ 5 w 14"/>
                <a:gd name="T39" fmla="*/ 14 h 14"/>
                <a:gd name="T40" fmla="*/ 4 w 14"/>
                <a:gd name="T41" fmla="*/ 14 h 14"/>
                <a:gd name="T42" fmla="*/ 3 w 14"/>
                <a:gd name="T43" fmla="*/ 14 h 14"/>
                <a:gd name="T44" fmla="*/ 2 w 14"/>
                <a:gd name="T45" fmla="*/ 14 h 14"/>
                <a:gd name="T46" fmla="*/ 2 w 14"/>
                <a:gd name="T47" fmla="*/ 14 h 14"/>
                <a:gd name="T48" fmla="*/ 2 w 14"/>
                <a:gd name="T49" fmla="*/ 13 h 14"/>
                <a:gd name="T50" fmla="*/ 1 w 14"/>
                <a:gd name="T51" fmla="*/ 13 h 14"/>
                <a:gd name="T52" fmla="*/ 1 w 14"/>
                <a:gd name="T53" fmla="*/ 12 h 14"/>
                <a:gd name="T54" fmla="*/ 1 w 14"/>
                <a:gd name="T55" fmla="*/ 11 h 14"/>
                <a:gd name="T56" fmla="*/ 1 w 14"/>
                <a:gd name="T57" fmla="*/ 11 h 14"/>
                <a:gd name="T58" fmla="*/ 1 w 14"/>
                <a:gd name="T59" fmla="*/ 10 h 14"/>
                <a:gd name="T60" fmla="*/ 0 w 14"/>
                <a:gd name="T61" fmla="*/ 10 h 14"/>
                <a:gd name="T62" fmla="*/ 0 w 14"/>
                <a:gd name="T63" fmla="*/ 9 h 14"/>
                <a:gd name="T64" fmla="*/ 0 w 14"/>
                <a:gd name="T65" fmla="*/ 8 h 14"/>
                <a:gd name="T66" fmla="*/ 0 w 14"/>
                <a:gd name="T67" fmla="*/ 8 h 14"/>
                <a:gd name="T68" fmla="*/ 0 w 14"/>
                <a:gd name="T69" fmla="*/ 7 h 14"/>
                <a:gd name="T70" fmla="*/ 1 w 14"/>
                <a:gd name="T71" fmla="*/ 7 h 14"/>
                <a:gd name="T72" fmla="*/ 1 w 14"/>
                <a:gd name="T73" fmla="*/ 7 h 14"/>
                <a:gd name="T74" fmla="*/ 2 w 14"/>
                <a:gd name="T75" fmla="*/ 6 h 14"/>
                <a:gd name="T76" fmla="*/ 2 w 14"/>
                <a:gd name="T77" fmla="*/ 6 h 14"/>
                <a:gd name="T78" fmla="*/ 3 w 14"/>
                <a:gd name="T79" fmla="*/ 5 h 14"/>
                <a:gd name="T80" fmla="*/ 3 w 14"/>
                <a:gd name="T81" fmla="*/ 5 h 14"/>
                <a:gd name="T82" fmla="*/ 3 w 14"/>
                <a:gd name="T83" fmla="*/ 4 h 14"/>
                <a:gd name="T84" fmla="*/ 4 w 14"/>
                <a:gd name="T85" fmla="*/ 3 h 14"/>
                <a:gd name="T86" fmla="*/ 4 w 14"/>
                <a:gd name="T87" fmla="*/ 3 h 14"/>
                <a:gd name="T88" fmla="*/ 5 w 14"/>
                <a:gd name="T89" fmla="*/ 2 h 14"/>
                <a:gd name="T90" fmla="*/ 6 w 14"/>
                <a:gd name="T91" fmla="*/ 2 h 14"/>
                <a:gd name="T92" fmla="*/ 6 w 14"/>
                <a:gd name="T93" fmla="*/ 0 h 14"/>
                <a:gd name="T94" fmla="*/ 7 w 14"/>
                <a:gd name="T95" fmla="*/ 0 h 14"/>
                <a:gd name="T96" fmla="*/ 7 w 14"/>
                <a:gd name="T9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4" h="14">
                  <a:moveTo>
                    <a:pt x="7" y="0"/>
                  </a:move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4" y="3"/>
                  </a:lnTo>
                  <a:lnTo>
                    <a:pt x="14" y="4"/>
                  </a:lnTo>
                  <a:lnTo>
                    <a:pt x="14" y="4"/>
                  </a:lnTo>
                  <a:lnTo>
                    <a:pt x="14" y="5"/>
                  </a:lnTo>
                  <a:lnTo>
                    <a:pt x="14" y="6"/>
                  </a:lnTo>
                  <a:lnTo>
                    <a:pt x="14" y="7"/>
                  </a:lnTo>
                  <a:lnTo>
                    <a:pt x="14" y="8"/>
                  </a:lnTo>
                  <a:lnTo>
                    <a:pt x="14" y="9"/>
                  </a:lnTo>
                  <a:lnTo>
                    <a:pt x="13" y="10"/>
                  </a:lnTo>
                  <a:lnTo>
                    <a:pt x="13" y="11"/>
                  </a:lnTo>
                  <a:lnTo>
                    <a:pt x="13" y="12"/>
                  </a:lnTo>
                  <a:lnTo>
                    <a:pt x="12" y="13"/>
                  </a:lnTo>
                  <a:lnTo>
                    <a:pt x="11" y="13"/>
                  </a:lnTo>
                  <a:lnTo>
                    <a:pt x="11" y="14"/>
                  </a:lnTo>
                  <a:lnTo>
                    <a:pt x="9" y="14"/>
                  </a:lnTo>
                  <a:lnTo>
                    <a:pt x="8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6" y="14"/>
                  </a:lnTo>
                  <a:lnTo>
                    <a:pt x="6" y="14"/>
                  </a:lnTo>
                  <a:lnTo>
                    <a:pt x="6" y="14"/>
                  </a:lnTo>
                  <a:lnTo>
                    <a:pt x="6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4" y="14"/>
                  </a:lnTo>
                  <a:lnTo>
                    <a:pt x="4" y="14"/>
                  </a:lnTo>
                  <a:lnTo>
                    <a:pt x="4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3"/>
                  </a:lnTo>
                  <a:lnTo>
                    <a:pt x="2" y="13"/>
                  </a:lnTo>
                  <a:lnTo>
                    <a:pt x="1" y="13"/>
                  </a:lnTo>
                  <a:lnTo>
                    <a:pt x="1" y="13"/>
                  </a:lnTo>
                  <a:lnTo>
                    <a:pt x="1" y="13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1"/>
                  </a:lnTo>
                  <a:lnTo>
                    <a:pt x="1" y="11"/>
                  </a:lnTo>
                  <a:lnTo>
                    <a:pt x="1" y="11"/>
                  </a:lnTo>
                  <a:lnTo>
                    <a:pt x="1" y="11"/>
                  </a:lnTo>
                  <a:lnTo>
                    <a:pt x="1" y="11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7"/>
                  </a:lnTo>
                  <a:lnTo>
                    <a:pt x="0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4" y="4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0" name="Freeform 712"/>
            <p:cNvSpPr>
              <a:spLocks/>
            </p:cNvSpPr>
            <p:nvPr/>
          </p:nvSpPr>
          <p:spPr bwMode="auto">
            <a:xfrm>
              <a:off x="8158163" y="4987925"/>
              <a:ext cx="6350" cy="7938"/>
            </a:xfrm>
            <a:custGeom>
              <a:avLst/>
              <a:gdLst>
                <a:gd name="T0" fmla="*/ 1 w 12"/>
                <a:gd name="T1" fmla="*/ 4 h 15"/>
                <a:gd name="T2" fmla="*/ 1 w 12"/>
                <a:gd name="T3" fmla="*/ 4 h 15"/>
                <a:gd name="T4" fmla="*/ 1 w 12"/>
                <a:gd name="T5" fmla="*/ 4 h 15"/>
                <a:gd name="T6" fmla="*/ 1 w 12"/>
                <a:gd name="T7" fmla="*/ 4 h 15"/>
                <a:gd name="T8" fmla="*/ 1 w 12"/>
                <a:gd name="T9" fmla="*/ 4 h 15"/>
                <a:gd name="T10" fmla="*/ 1 w 12"/>
                <a:gd name="T11" fmla="*/ 3 h 15"/>
                <a:gd name="T12" fmla="*/ 1 w 12"/>
                <a:gd name="T13" fmla="*/ 2 h 15"/>
                <a:gd name="T14" fmla="*/ 1 w 12"/>
                <a:gd name="T15" fmla="*/ 2 h 15"/>
                <a:gd name="T16" fmla="*/ 2 w 12"/>
                <a:gd name="T17" fmla="*/ 1 h 15"/>
                <a:gd name="T18" fmla="*/ 4 w 12"/>
                <a:gd name="T19" fmla="*/ 1 h 15"/>
                <a:gd name="T20" fmla="*/ 4 w 12"/>
                <a:gd name="T21" fmla="*/ 0 h 15"/>
                <a:gd name="T22" fmla="*/ 5 w 12"/>
                <a:gd name="T23" fmla="*/ 0 h 15"/>
                <a:gd name="T24" fmla="*/ 6 w 12"/>
                <a:gd name="T25" fmla="*/ 0 h 15"/>
                <a:gd name="T26" fmla="*/ 6 w 12"/>
                <a:gd name="T27" fmla="*/ 1 h 15"/>
                <a:gd name="T28" fmla="*/ 6 w 12"/>
                <a:gd name="T29" fmla="*/ 1 h 15"/>
                <a:gd name="T30" fmla="*/ 6 w 12"/>
                <a:gd name="T31" fmla="*/ 1 h 15"/>
                <a:gd name="T32" fmla="*/ 7 w 12"/>
                <a:gd name="T33" fmla="*/ 2 h 15"/>
                <a:gd name="T34" fmla="*/ 7 w 12"/>
                <a:gd name="T35" fmla="*/ 2 h 15"/>
                <a:gd name="T36" fmla="*/ 8 w 12"/>
                <a:gd name="T37" fmla="*/ 3 h 15"/>
                <a:gd name="T38" fmla="*/ 9 w 12"/>
                <a:gd name="T39" fmla="*/ 3 h 15"/>
                <a:gd name="T40" fmla="*/ 10 w 12"/>
                <a:gd name="T41" fmla="*/ 3 h 15"/>
                <a:gd name="T42" fmla="*/ 10 w 12"/>
                <a:gd name="T43" fmla="*/ 4 h 15"/>
                <a:gd name="T44" fmla="*/ 11 w 12"/>
                <a:gd name="T45" fmla="*/ 4 h 15"/>
                <a:gd name="T46" fmla="*/ 11 w 12"/>
                <a:gd name="T47" fmla="*/ 5 h 15"/>
                <a:gd name="T48" fmla="*/ 12 w 12"/>
                <a:gd name="T49" fmla="*/ 6 h 15"/>
                <a:gd name="T50" fmla="*/ 12 w 12"/>
                <a:gd name="T51" fmla="*/ 7 h 15"/>
                <a:gd name="T52" fmla="*/ 12 w 12"/>
                <a:gd name="T53" fmla="*/ 9 h 15"/>
                <a:gd name="T54" fmla="*/ 12 w 12"/>
                <a:gd name="T55" fmla="*/ 9 h 15"/>
                <a:gd name="T56" fmla="*/ 12 w 12"/>
                <a:gd name="T57" fmla="*/ 11 h 15"/>
                <a:gd name="T58" fmla="*/ 11 w 12"/>
                <a:gd name="T59" fmla="*/ 12 h 15"/>
                <a:gd name="T60" fmla="*/ 11 w 12"/>
                <a:gd name="T61" fmla="*/ 13 h 15"/>
                <a:gd name="T62" fmla="*/ 11 w 12"/>
                <a:gd name="T63" fmla="*/ 14 h 15"/>
                <a:gd name="T64" fmla="*/ 11 w 12"/>
                <a:gd name="T65" fmla="*/ 14 h 15"/>
                <a:gd name="T66" fmla="*/ 10 w 12"/>
                <a:gd name="T67" fmla="*/ 14 h 15"/>
                <a:gd name="T68" fmla="*/ 10 w 12"/>
                <a:gd name="T69" fmla="*/ 15 h 15"/>
                <a:gd name="T70" fmla="*/ 9 w 12"/>
                <a:gd name="T71" fmla="*/ 15 h 15"/>
                <a:gd name="T72" fmla="*/ 8 w 12"/>
                <a:gd name="T73" fmla="*/ 14 h 15"/>
                <a:gd name="T74" fmla="*/ 7 w 12"/>
                <a:gd name="T75" fmla="*/ 14 h 15"/>
                <a:gd name="T76" fmla="*/ 7 w 12"/>
                <a:gd name="T77" fmla="*/ 14 h 15"/>
                <a:gd name="T78" fmla="*/ 6 w 12"/>
                <a:gd name="T79" fmla="*/ 13 h 15"/>
                <a:gd name="T80" fmla="*/ 6 w 12"/>
                <a:gd name="T81" fmla="*/ 12 h 15"/>
                <a:gd name="T82" fmla="*/ 6 w 12"/>
                <a:gd name="T83" fmla="*/ 12 h 15"/>
                <a:gd name="T84" fmla="*/ 6 w 12"/>
                <a:gd name="T85" fmla="*/ 11 h 15"/>
                <a:gd name="T86" fmla="*/ 5 w 12"/>
                <a:gd name="T87" fmla="*/ 10 h 15"/>
                <a:gd name="T88" fmla="*/ 5 w 12"/>
                <a:gd name="T89" fmla="*/ 9 h 15"/>
                <a:gd name="T90" fmla="*/ 5 w 12"/>
                <a:gd name="T91" fmla="*/ 9 h 15"/>
                <a:gd name="T92" fmla="*/ 4 w 12"/>
                <a:gd name="T93" fmla="*/ 7 h 15"/>
                <a:gd name="T94" fmla="*/ 4 w 12"/>
                <a:gd name="T95" fmla="*/ 6 h 15"/>
                <a:gd name="T96" fmla="*/ 4 w 12"/>
                <a:gd name="T97" fmla="*/ 6 h 15"/>
                <a:gd name="T98" fmla="*/ 3 w 12"/>
                <a:gd name="T99" fmla="*/ 5 h 15"/>
                <a:gd name="T100" fmla="*/ 2 w 12"/>
                <a:gd name="T101" fmla="*/ 4 h 15"/>
                <a:gd name="T102" fmla="*/ 2 w 12"/>
                <a:gd name="T103" fmla="*/ 4 h 15"/>
                <a:gd name="T104" fmla="*/ 1 w 12"/>
                <a:gd name="T105" fmla="*/ 4 h 15"/>
                <a:gd name="T106" fmla="*/ 0 w 12"/>
                <a:gd name="T107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2" h="15">
                  <a:moveTo>
                    <a:pt x="0" y="3"/>
                  </a:move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8" y="2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9" y="3"/>
                  </a:lnTo>
                  <a:lnTo>
                    <a:pt x="9" y="3"/>
                  </a:lnTo>
                  <a:lnTo>
                    <a:pt x="9" y="3"/>
                  </a:lnTo>
                  <a:lnTo>
                    <a:pt x="10" y="3"/>
                  </a:lnTo>
                  <a:lnTo>
                    <a:pt x="10" y="3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5"/>
                  </a:lnTo>
                  <a:lnTo>
                    <a:pt x="11" y="5"/>
                  </a:lnTo>
                  <a:lnTo>
                    <a:pt x="11" y="5"/>
                  </a:lnTo>
                  <a:lnTo>
                    <a:pt x="12" y="5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10"/>
                  </a:lnTo>
                  <a:lnTo>
                    <a:pt x="12" y="10"/>
                  </a:lnTo>
                  <a:lnTo>
                    <a:pt x="12" y="11"/>
                  </a:lnTo>
                  <a:lnTo>
                    <a:pt x="11" y="11"/>
                  </a:lnTo>
                  <a:lnTo>
                    <a:pt x="11" y="12"/>
                  </a:lnTo>
                  <a:lnTo>
                    <a:pt x="11" y="12"/>
                  </a:lnTo>
                  <a:lnTo>
                    <a:pt x="11" y="12"/>
                  </a:lnTo>
                  <a:lnTo>
                    <a:pt x="11" y="13"/>
                  </a:lnTo>
                  <a:lnTo>
                    <a:pt x="11" y="13"/>
                  </a:lnTo>
                  <a:lnTo>
                    <a:pt x="11" y="13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0" y="14"/>
                  </a:lnTo>
                  <a:lnTo>
                    <a:pt x="10" y="14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9" y="15"/>
                  </a:lnTo>
                  <a:lnTo>
                    <a:pt x="9" y="15"/>
                  </a:lnTo>
                  <a:lnTo>
                    <a:pt x="9" y="15"/>
                  </a:lnTo>
                  <a:lnTo>
                    <a:pt x="9" y="15"/>
                  </a:lnTo>
                  <a:lnTo>
                    <a:pt x="8" y="15"/>
                  </a:lnTo>
                  <a:lnTo>
                    <a:pt x="8" y="14"/>
                  </a:lnTo>
                  <a:lnTo>
                    <a:pt x="8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6" y="14"/>
                  </a:lnTo>
                  <a:lnTo>
                    <a:pt x="6" y="13"/>
                  </a:lnTo>
                  <a:lnTo>
                    <a:pt x="6" y="13"/>
                  </a:lnTo>
                  <a:lnTo>
                    <a:pt x="6" y="13"/>
                  </a:lnTo>
                  <a:lnTo>
                    <a:pt x="6" y="13"/>
                  </a:lnTo>
                  <a:lnTo>
                    <a:pt x="6" y="12"/>
                  </a:lnTo>
                  <a:lnTo>
                    <a:pt x="6" y="12"/>
                  </a:lnTo>
                  <a:lnTo>
                    <a:pt x="6" y="12"/>
                  </a:lnTo>
                  <a:lnTo>
                    <a:pt x="6" y="12"/>
                  </a:lnTo>
                  <a:lnTo>
                    <a:pt x="6" y="12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1" name="Freeform 713"/>
            <p:cNvSpPr>
              <a:spLocks/>
            </p:cNvSpPr>
            <p:nvPr/>
          </p:nvSpPr>
          <p:spPr bwMode="auto">
            <a:xfrm>
              <a:off x="8170863" y="5013325"/>
              <a:ext cx="3175" cy="4763"/>
            </a:xfrm>
            <a:custGeom>
              <a:avLst/>
              <a:gdLst>
                <a:gd name="T0" fmla="*/ 5 w 6"/>
                <a:gd name="T1" fmla="*/ 1 h 10"/>
                <a:gd name="T2" fmla="*/ 5 w 6"/>
                <a:gd name="T3" fmla="*/ 1 h 10"/>
                <a:gd name="T4" fmla="*/ 5 w 6"/>
                <a:gd name="T5" fmla="*/ 1 h 10"/>
                <a:gd name="T6" fmla="*/ 5 w 6"/>
                <a:gd name="T7" fmla="*/ 1 h 10"/>
                <a:gd name="T8" fmla="*/ 5 w 6"/>
                <a:gd name="T9" fmla="*/ 1 h 10"/>
                <a:gd name="T10" fmla="*/ 5 w 6"/>
                <a:gd name="T11" fmla="*/ 1 h 10"/>
                <a:gd name="T12" fmla="*/ 5 w 6"/>
                <a:gd name="T13" fmla="*/ 1 h 10"/>
                <a:gd name="T14" fmla="*/ 5 w 6"/>
                <a:gd name="T15" fmla="*/ 1 h 10"/>
                <a:gd name="T16" fmla="*/ 5 w 6"/>
                <a:gd name="T17" fmla="*/ 0 h 10"/>
                <a:gd name="T18" fmla="*/ 5 w 6"/>
                <a:gd name="T19" fmla="*/ 0 h 10"/>
                <a:gd name="T20" fmla="*/ 5 w 6"/>
                <a:gd name="T21" fmla="*/ 0 h 10"/>
                <a:gd name="T22" fmla="*/ 5 w 6"/>
                <a:gd name="T23" fmla="*/ 0 h 10"/>
                <a:gd name="T24" fmla="*/ 5 w 6"/>
                <a:gd name="T25" fmla="*/ 0 h 10"/>
                <a:gd name="T26" fmla="*/ 5 w 6"/>
                <a:gd name="T27" fmla="*/ 0 h 10"/>
                <a:gd name="T28" fmla="*/ 6 w 6"/>
                <a:gd name="T29" fmla="*/ 0 h 10"/>
                <a:gd name="T30" fmla="*/ 6 w 6"/>
                <a:gd name="T31" fmla="*/ 0 h 10"/>
                <a:gd name="T32" fmla="*/ 6 w 6"/>
                <a:gd name="T33" fmla="*/ 1 h 10"/>
                <a:gd name="T34" fmla="*/ 6 w 6"/>
                <a:gd name="T35" fmla="*/ 1 h 10"/>
                <a:gd name="T36" fmla="*/ 6 w 6"/>
                <a:gd name="T37" fmla="*/ 2 h 10"/>
                <a:gd name="T38" fmla="*/ 6 w 6"/>
                <a:gd name="T39" fmla="*/ 2 h 10"/>
                <a:gd name="T40" fmla="*/ 6 w 6"/>
                <a:gd name="T41" fmla="*/ 3 h 10"/>
                <a:gd name="T42" fmla="*/ 6 w 6"/>
                <a:gd name="T43" fmla="*/ 3 h 10"/>
                <a:gd name="T44" fmla="*/ 6 w 6"/>
                <a:gd name="T45" fmla="*/ 4 h 10"/>
                <a:gd name="T46" fmla="*/ 5 w 6"/>
                <a:gd name="T47" fmla="*/ 5 h 10"/>
                <a:gd name="T48" fmla="*/ 5 w 6"/>
                <a:gd name="T49" fmla="*/ 6 h 10"/>
                <a:gd name="T50" fmla="*/ 4 w 6"/>
                <a:gd name="T51" fmla="*/ 7 h 10"/>
                <a:gd name="T52" fmla="*/ 3 w 6"/>
                <a:gd name="T53" fmla="*/ 8 h 10"/>
                <a:gd name="T54" fmla="*/ 3 w 6"/>
                <a:gd name="T55" fmla="*/ 8 h 10"/>
                <a:gd name="T56" fmla="*/ 2 w 6"/>
                <a:gd name="T57" fmla="*/ 9 h 10"/>
                <a:gd name="T58" fmla="*/ 1 w 6"/>
                <a:gd name="T59" fmla="*/ 10 h 10"/>
                <a:gd name="T60" fmla="*/ 1 w 6"/>
                <a:gd name="T61" fmla="*/ 10 h 10"/>
                <a:gd name="T62" fmla="*/ 0 w 6"/>
                <a:gd name="T63" fmla="*/ 10 h 10"/>
                <a:gd name="T64" fmla="*/ 0 w 6"/>
                <a:gd name="T65" fmla="*/ 10 h 10"/>
                <a:gd name="T66" fmla="*/ 0 w 6"/>
                <a:gd name="T67" fmla="*/ 9 h 10"/>
                <a:gd name="T68" fmla="*/ 0 w 6"/>
                <a:gd name="T69" fmla="*/ 9 h 10"/>
                <a:gd name="T70" fmla="*/ 0 w 6"/>
                <a:gd name="T71" fmla="*/ 9 h 10"/>
                <a:gd name="T72" fmla="*/ 0 w 6"/>
                <a:gd name="T73" fmla="*/ 9 h 10"/>
                <a:gd name="T74" fmla="*/ 0 w 6"/>
                <a:gd name="T75" fmla="*/ 9 h 10"/>
                <a:gd name="T76" fmla="*/ 1 w 6"/>
                <a:gd name="T77" fmla="*/ 8 h 10"/>
                <a:gd name="T78" fmla="*/ 1 w 6"/>
                <a:gd name="T79" fmla="*/ 8 h 10"/>
                <a:gd name="T80" fmla="*/ 1 w 6"/>
                <a:gd name="T81" fmla="*/ 8 h 10"/>
                <a:gd name="T82" fmla="*/ 2 w 6"/>
                <a:gd name="T83" fmla="*/ 7 h 10"/>
                <a:gd name="T84" fmla="*/ 2 w 6"/>
                <a:gd name="T85" fmla="*/ 7 h 10"/>
                <a:gd name="T86" fmla="*/ 3 w 6"/>
                <a:gd name="T87" fmla="*/ 6 h 10"/>
                <a:gd name="T88" fmla="*/ 3 w 6"/>
                <a:gd name="T89" fmla="*/ 5 h 10"/>
                <a:gd name="T90" fmla="*/ 4 w 6"/>
                <a:gd name="T91" fmla="*/ 5 h 10"/>
                <a:gd name="T92" fmla="*/ 4 w 6"/>
                <a:gd name="T93" fmla="*/ 4 h 10"/>
                <a:gd name="T94" fmla="*/ 4 w 6"/>
                <a:gd name="T95" fmla="*/ 4 h 10"/>
                <a:gd name="T96" fmla="*/ 5 w 6"/>
                <a:gd name="T97" fmla="*/ 3 h 10"/>
                <a:gd name="T98" fmla="*/ 5 w 6"/>
                <a:gd name="T99" fmla="*/ 2 h 10"/>
                <a:gd name="T100" fmla="*/ 5 w 6"/>
                <a:gd name="T101" fmla="*/ 2 h 10"/>
                <a:gd name="T102" fmla="*/ 5 w 6"/>
                <a:gd name="T103" fmla="*/ 2 h 10"/>
                <a:gd name="T104" fmla="*/ 5 w 6"/>
                <a:gd name="T105" fmla="*/ 1 h 10"/>
                <a:gd name="T106" fmla="*/ 5 w 6"/>
                <a:gd name="T107" fmla="*/ 1 h 10"/>
                <a:gd name="T108" fmla="*/ 5 w 6"/>
                <a:gd name="T109" fmla="*/ 1 h 10"/>
                <a:gd name="T110" fmla="*/ 5 w 6"/>
                <a:gd name="T111" fmla="*/ 1 h 10"/>
                <a:gd name="T112" fmla="*/ 5 w 6"/>
                <a:gd name="T113" fmla="*/ 1 h 10"/>
                <a:gd name="T114" fmla="*/ 5 w 6"/>
                <a:gd name="T115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" h="10">
                  <a:moveTo>
                    <a:pt x="5" y="1"/>
                  </a:move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5"/>
                  </a:lnTo>
                  <a:lnTo>
                    <a:pt x="5" y="5"/>
                  </a:lnTo>
                  <a:lnTo>
                    <a:pt x="5" y="6"/>
                  </a:lnTo>
                  <a:lnTo>
                    <a:pt x="5" y="6"/>
                  </a:lnTo>
                  <a:lnTo>
                    <a:pt x="4" y="6"/>
                  </a:lnTo>
                  <a:lnTo>
                    <a:pt x="4" y="7"/>
                  </a:lnTo>
                  <a:lnTo>
                    <a:pt x="4" y="7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2" name="Freeform 718"/>
            <p:cNvSpPr>
              <a:spLocks/>
            </p:cNvSpPr>
            <p:nvPr/>
          </p:nvSpPr>
          <p:spPr bwMode="auto">
            <a:xfrm>
              <a:off x="8410575" y="4845050"/>
              <a:ext cx="15875" cy="14288"/>
            </a:xfrm>
            <a:custGeom>
              <a:avLst/>
              <a:gdLst>
                <a:gd name="T0" fmla="*/ 28 w 28"/>
                <a:gd name="T1" fmla="*/ 14 h 27"/>
                <a:gd name="T2" fmla="*/ 28 w 28"/>
                <a:gd name="T3" fmla="*/ 14 h 27"/>
                <a:gd name="T4" fmla="*/ 27 w 28"/>
                <a:gd name="T5" fmla="*/ 8 h 27"/>
                <a:gd name="T6" fmla="*/ 23 w 28"/>
                <a:gd name="T7" fmla="*/ 4 h 27"/>
                <a:gd name="T8" fmla="*/ 19 w 28"/>
                <a:gd name="T9" fmla="*/ 1 h 27"/>
                <a:gd name="T10" fmla="*/ 14 w 28"/>
                <a:gd name="T11" fmla="*/ 0 h 27"/>
                <a:gd name="T12" fmla="*/ 14 w 28"/>
                <a:gd name="T13" fmla="*/ 0 h 27"/>
                <a:gd name="T14" fmla="*/ 9 w 28"/>
                <a:gd name="T15" fmla="*/ 1 h 27"/>
                <a:gd name="T16" fmla="*/ 3 w 28"/>
                <a:gd name="T17" fmla="*/ 4 h 27"/>
                <a:gd name="T18" fmla="*/ 1 w 28"/>
                <a:gd name="T19" fmla="*/ 8 h 27"/>
                <a:gd name="T20" fmla="*/ 0 w 28"/>
                <a:gd name="T21" fmla="*/ 14 h 27"/>
                <a:gd name="T22" fmla="*/ 0 w 28"/>
                <a:gd name="T23" fmla="*/ 14 h 27"/>
                <a:gd name="T24" fmla="*/ 1 w 28"/>
                <a:gd name="T25" fmla="*/ 19 h 27"/>
                <a:gd name="T26" fmla="*/ 3 w 28"/>
                <a:gd name="T27" fmla="*/ 23 h 27"/>
                <a:gd name="T28" fmla="*/ 9 w 28"/>
                <a:gd name="T29" fmla="*/ 26 h 27"/>
                <a:gd name="T30" fmla="*/ 14 w 28"/>
                <a:gd name="T31" fmla="*/ 27 h 27"/>
                <a:gd name="T32" fmla="*/ 14 w 28"/>
                <a:gd name="T33" fmla="*/ 27 h 27"/>
                <a:gd name="T34" fmla="*/ 19 w 28"/>
                <a:gd name="T35" fmla="*/ 26 h 27"/>
                <a:gd name="T36" fmla="*/ 23 w 28"/>
                <a:gd name="T37" fmla="*/ 23 h 27"/>
                <a:gd name="T38" fmla="*/ 27 w 28"/>
                <a:gd name="T39" fmla="*/ 19 h 27"/>
                <a:gd name="T40" fmla="*/ 28 w 28"/>
                <a:gd name="T41" fmla="*/ 14 h 27"/>
                <a:gd name="T42" fmla="*/ 28 w 28"/>
                <a:gd name="T43" fmla="*/ 14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8" h="27">
                  <a:moveTo>
                    <a:pt x="28" y="14"/>
                  </a:moveTo>
                  <a:lnTo>
                    <a:pt x="28" y="14"/>
                  </a:lnTo>
                  <a:lnTo>
                    <a:pt x="27" y="8"/>
                  </a:lnTo>
                  <a:lnTo>
                    <a:pt x="23" y="4"/>
                  </a:lnTo>
                  <a:lnTo>
                    <a:pt x="19" y="1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9" y="1"/>
                  </a:lnTo>
                  <a:lnTo>
                    <a:pt x="3" y="4"/>
                  </a:lnTo>
                  <a:lnTo>
                    <a:pt x="1" y="8"/>
                  </a:lnTo>
                  <a:lnTo>
                    <a:pt x="0" y="14"/>
                  </a:lnTo>
                  <a:lnTo>
                    <a:pt x="0" y="14"/>
                  </a:lnTo>
                  <a:lnTo>
                    <a:pt x="1" y="19"/>
                  </a:lnTo>
                  <a:lnTo>
                    <a:pt x="3" y="23"/>
                  </a:lnTo>
                  <a:lnTo>
                    <a:pt x="9" y="26"/>
                  </a:lnTo>
                  <a:lnTo>
                    <a:pt x="14" y="27"/>
                  </a:lnTo>
                  <a:lnTo>
                    <a:pt x="14" y="27"/>
                  </a:lnTo>
                  <a:lnTo>
                    <a:pt x="19" y="26"/>
                  </a:lnTo>
                  <a:lnTo>
                    <a:pt x="23" y="23"/>
                  </a:lnTo>
                  <a:lnTo>
                    <a:pt x="27" y="19"/>
                  </a:lnTo>
                  <a:lnTo>
                    <a:pt x="28" y="14"/>
                  </a:lnTo>
                  <a:lnTo>
                    <a:pt x="28" y="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</p:grpSp>
      <p:sp>
        <p:nvSpPr>
          <p:cNvPr id="68" name="Freeform 769"/>
          <p:cNvSpPr>
            <a:spLocks/>
          </p:cNvSpPr>
          <p:nvPr/>
        </p:nvSpPr>
        <p:spPr bwMode="auto">
          <a:xfrm>
            <a:off x="10458447" y="5223090"/>
            <a:ext cx="104591" cy="123800"/>
          </a:xfrm>
          <a:custGeom>
            <a:avLst/>
            <a:gdLst>
              <a:gd name="T0" fmla="*/ 30 w 148"/>
              <a:gd name="T1" fmla="*/ 0 h 174"/>
              <a:gd name="T2" fmla="*/ 30 w 148"/>
              <a:gd name="T3" fmla="*/ 0 h 174"/>
              <a:gd name="T4" fmla="*/ 39 w 148"/>
              <a:gd name="T5" fmla="*/ 7 h 174"/>
              <a:gd name="T6" fmla="*/ 53 w 148"/>
              <a:gd name="T7" fmla="*/ 19 h 174"/>
              <a:gd name="T8" fmla="*/ 72 w 148"/>
              <a:gd name="T9" fmla="*/ 38 h 174"/>
              <a:gd name="T10" fmla="*/ 83 w 148"/>
              <a:gd name="T11" fmla="*/ 48 h 174"/>
              <a:gd name="T12" fmla="*/ 94 w 148"/>
              <a:gd name="T13" fmla="*/ 61 h 174"/>
              <a:gd name="T14" fmla="*/ 104 w 148"/>
              <a:gd name="T15" fmla="*/ 75 h 174"/>
              <a:gd name="T16" fmla="*/ 114 w 148"/>
              <a:gd name="T17" fmla="*/ 90 h 174"/>
              <a:gd name="T18" fmla="*/ 124 w 148"/>
              <a:gd name="T19" fmla="*/ 105 h 174"/>
              <a:gd name="T20" fmla="*/ 133 w 148"/>
              <a:gd name="T21" fmla="*/ 122 h 174"/>
              <a:gd name="T22" fmla="*/ 140 w 148"/>
              <a:gd name="T23" fmla="*/ 142 h 174"/>
              <a:gd name="T24" fmla="*/ 148 w 148"/>
              <a:gd name="T25" fmla="*/ 161 h 174"/>
              <a:gd name="T26" fmla="*/ 147 w 148"/>
              <a:gd name="T27" fmla="*/ 162 h 174"/>
              <a:gd name="T28" fmla="*/ 148 w 148"/>
              <a:gd name="T29" fmla="*/ 162 h 174"/>
              <a:gd name="T30" fmla="*/ 101 w 148"/>
              <a:gd name="T31" fmla="*/ 174 h 174"/>
              <a:gd name="T32" fmla="*/ 96 w 148"/>
              <a:gd name="T33" fmla="*/ 158 h 174"/>
              <a:gd name="T34" fmla="*/ 89 w 148"/>
              <a:gd name="T35" fmla="*/ 144 h 174"/>
              <a:gd name="T36" fmla="*/ 82 w 148"/>
              <a:gd name="T37" fmla="*/ 130 h 174"/>
              <a:gd name="T38" fmla="*/ 73 w 148"/>
              <a:gd name="T39" fmla="*/ 116 h 174"/>
              <a:gd name="T40" fmla="*/ 65 w 148"/>
              <a:gd name="T41" fmla="*/ 103 h 174"/>
              <a:gd name="T42" fmla="*/ 55 w 148"/>
              <a:gd name="T43" fmla="*/ 92 h 174"/>
              <a:gd name="T44" fmla="*/ 47 w 148"/>
              <a:gd name="T45" fmla="*/ 80 h 174"/>
              <a:gd name="T46" fmla="*/ 37 w 148"/>
              <a:gd name="T47" fmla="*/ 71 h 174"/>
              <a:gd name="T48" fmla="*/ 21 w 148"/>
              <a:gd name="T49" fmla="*/ 55 h 174"/>
              <a:gd name="T50" fmla="*/ 9 w 148"/>
              <a:gd name="T51" fmla="*/ 44 h 174"/>
              <a:gd name="T52" fmla="*/ 0 w 148"/>
              <a:gd name="T53" fmla="*/ 37 h 174"/>
              <a:gd name="T54" fmla="*/ 30 w 148"/>
              <a:gd name="T55" fmla="*/ 0 h 174"/>
              <a:gd name="T56" fmla="*/ 30 w 148"/>
              <a:gd name="T57" fmla="*/ 0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48" h="174">
                <a:moveTo>
                  <a:pt x="30" y="0"/>
                </a:moveTo>
                <a:lnTo>
                  <a:pt x="30" y="0"/>
                </a:lnTo>
                <a:lnTo>
                  <a:pt x="39" y="7"/>
                </a:lnTo>
                <a:lnTo>
                  <a:pt x="53" y="19"/>
                </a:lnTo>
                <a:lnTo>
                  <a:pt x="72" y="38"/>
                </a:lnTo>
                <a:lnTo>
                  <a:pt x="83" y="48"/>
                </a:lnTo>
                <a:lnTo>
                  <a:pt x="94" y="61"/>
                </a:lnTo>
                <a:lnTo>
                  <a:pt x="104" y="75"/>
                </a:lnTo>
                <a:lnTo>
                  <a:pt x="114" y="90"/>
                </a:lnTo>
                <a:lnTo>
                  <a:pt x="124" y="105"/>
                </a:lnTo>
                <a:lnTo>
                  <a:pt x="133" y="122"/>
                </a:lnTo>
                <a:lnTo>
                  <a:pt x="140" y="142"/>
                </a:lnTo>
                <a:lnTo>
                  <a:pt x="148" y="161"/>
                </a:lnTo>
                <a:lnTo>
                  <a:pt x="147" y="162"/>
                </a:lnTo>
                <a:lnTo>
                  <a:pt x="148" y="162"/>
                </a:lnTo>
                <a:lnTo>
                  <a:pt x="101" y="174"/>
                </a:lnTo>
                <a:lnTo>
                  <a:pt x="96" y="158"/>
                </a:lnTo>
                <a:lnTo>
                  <a:pt x="89" y="144"/>
                </a:lnTo>
                <a:lnTo>
                  <a:pt x="82" y="130"/>
                </a:lnTo>
                <a:lnTo>
                  <a:pt x="73" y="116"/>
                </a:lnTo>
                <a:lnTo>
                  <a:pt x="65" y="103"/>
                </a:lnTo>
                <a:lnTo>
                  <a:pt x="55" y="92"/>
                </a:lnTo>
                <a:lnTo>
                  <a:pt x="47" y="80"/>
                </a:lnTo>
                <a:lnTo>
                  <a:pt x="37" y="71"/>
                </a:lnTo>
                <a:lnTo>
                  <a:pt x="21" y="55"/>
                </a:lnTo>
                <a:lnTo>
                  <a:pt x="9" y="44"/>
                </a:lnTo>
                <a:lnTo>
                  <a:pt x="0" y="37"/>
                </a:lnTo>
                <a:lnTo>
                  <a:pt x="30" y="0"/>
                </a:lnTo>
                <a:lnTo>
                  <a:pt x="30" y="0"/>
                </a:lnTo>
                <a:close/>
              </a:path>
            </a:pathLst>
          </a:custGeom>
          <a:solidFill>
            <a:srgbClr val="BFBFBF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69" name="Freeform 770"/>
          <p:cNvSpPr>
            <a:spLocks/>
          </p:cNvSpPr>
          <p:nvPr/>
        </p:nvSpPr>
        <p:spPr bwMode="auto">
          <a:xfrm>
            <a:off x="10563038" y="5649988"/>
            <a:ext cx="59766" cy="145145"/>
          </a:xfrm>
          <a:custGeom>
            <a:avLst/>
            <a:gdLst>
              <a:gd name="T0" fmla="*/ 83 w 85"/>
              <a:gd name="T1" fmla="*/ 0 h 203"/>
              <a:gd name="T2" fmla="*/ 83 w 85"/>
              <a:gd name="T3" fmla="*/ 0 h 203"/>
              <a:gd name="T4" fmla="*/ 85 w 85"/>
              <a:gd name="T5" fmla="*/ 12 h 203"/>
              <a:gd name="T6" fmla="*/ 85 w 85"/>
              <a:gd name="T7" fmla="*/ 32 h 203"/>
              <a:gd name="T8" fmla="*/ 85 w 85"/>
              <a:gd name="T9" fmla="*/ 58 h 203"/>
              <a:gd name="T10" fmla="*/ 84 w 85"/>
              <a:gd name="T11" fmla="*/ 73 h 203"/>
              <a:gd name="T12" fmla="*/ 82 w 85"/>
              <a:gd name="T13" fmla="*/ 89 h 203"/>
              <a:gd name="T14" fmla="*/ 80 w 85"/>
              <a:gd name="T15" fmla="*/ 106 h 203"/>
              <a:gd name="T16" fmla="*/ 77 w 85"/>
              <a:gd name="T17" fmla="*/ 123 h 203"/>
              <a:gd name="T18" fmla="*/ 72 w 85"/>
              <a:gd name="T19" fmla="*/ 140 h 203"/>
              <a:gd name="T20" fmla="*/ 65 w 85"/>
              <a:gd name="T21" fmla="*/ 157 h 203"/>
              <a:gd name="T22" fmla="*/ 58 w 85"/>
              <a:gd name="T23" fmla="*/ 173 h 203"/>
              <a:gd name="T24" fmla="*/ 49 w 85"/>
              <a:gd name="T25" fmla="*/ 188 h 203"/>
              <a:gd name="T26" fmla="*/ 39 w 85"/>
              <a:gd name="T27" fmla="*/ 203 h 203"/>
              <a:gd name="T28" fmla="*/ 0 w 85"/>
              <a:gd name="T29" fmla="*/ 176 h 203"/>
              <a:gd name="T30" fmla="*/ 9 w 85"/>
              <a:gd name="T31" fmla="*/ 163 h 203"/>
              <a:gd name="T32" fmla="*/ 15 w 85"/>
              <a:gd name="T33" fmla="*/ 151 h 203"/>
              <a:gd name="T34" fmla="*/ 21 w 85"/>
              <a:gd name="T35" fmla="*/ 139 h 203"/>
              <a:gd name="T36" fmla="*/ 26 w 85"/>
              <a:gd name="T37" fmla="*/ 125 h 203"/>
              <a:gd name="T38" fmla="*/ 30 w 85"/>
              <a:gd name="T39" fmla="*/ 111 h 203"/>
              <a:gd name="T40" fmla="*/ 32 w 85"/>
              <a:gd name="T41" fmla="*/ 96 h 203"/>
              <a:gd name="T42" fmla="*/ 34 w 85"/>
              <a:gd name="T43" fmla="*/ 83 h 203"/>
              <a:gd name="T44" fmla="*/ 37 w 85"/>
              <a:gd name="T45" fmla="*/ 69 h 203"/>
              <a:gd name="T46" fmla="*/ 38 w 85"/>
              <a:gd name="T47" fmla="*/ 56 h 203"/>
              <a:gd name="T48" fmla="*/ 38 w 85"/>
              <a:gd name="T49" fmla="*/ 32 h 203"/>
              <a:gd name="T50" fmla="*/ 37 w 85"/>
              <a:gd name="T51" fmla="*/ 15 h 203"/>
              <a:gd name="T52" fmla="*/ 36 w 85"/>
              <a:gd name="T53" fmla="*/ 4 h 203"/>
              <a:gd name="T54" fmla="*/ 83 w 85"/>
              <a:gd name="T55" fmla="*/ 0 h 203"/>
              <a:gd name="T56" fmla="*/ 83 w 85"/>
              <a:gd name="T57" fmla="*/ 0 h 2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85" h="203">
                <a:moveTo>
                  <a:pt x="83" y="0"/>
                </a:moveTo>
                <a:lnTo>
                  <a:pt x="83" y="0"/>
                </a:lnTo>
                <a:lnTo>
                  <a:pt x="85" y="12"/>
                </a:lnTo>
                <a:lnTo>
                  <a:pt x="85" y="32"/>
                </a:lnTo>
                <a:lnTo>
                  <a:pt x="85" y="58"/>
                </a:lnTo>
                <a:lnTo>
                  <a:pt x="84" y="73"/>
                </a:lnTo>
                <a:lnTo>
                  <a:pt x="82" y="89"/>
                </a:lnTo>
                <a:lnTo>
                  <a:pt x="80" y="106"/>
                </a:lnTo>
                <a:lnTo>
                  <a:pt x="77" y="123"/>
                </a:lnTo>
                <a:lnTo>
                  <a:pt x="72" y="140"/>
                </a:lnTo>
                <a:lnTo>
                  <a:pt x="65" y="157"/>
                </a:lnTo>
                <a:lnTo>
                  <a:pt x="58" y="173"/>
                </a:lnTo>
                <a:lnTo>
                  <a:pt x="49" y="188"/>
                </a:lnTo>
                <a:lnTo>
                  <a:pt x="39" y="203"/>
                </a:lnTo>
                <a:lnTo>
                  <a:pt x="0" y="176"/>
                </a:lnTo>
                <a:lnTo>
                  <a:pt x="9" y="163"/>
                </a:lnTo>
                <a:lnTo>
                  <a:pt x="15" y="151"/>
                </a:lnTo>
                <a:lnTo>
                  <a:pt x="21" y="139"/>
                </a:lnTo>
                <a:lnTo>
                  <a:pt x="26" y="125"/>
                </a:lnTo>
                <a:lnTo>
                  <a:pt x="30" y="111"/>
                </a:lnTo>
                <a:lnTo>
                  <a:pt x="32" y="96"/>
                </a:lnTo>
                <a:lnTo>
                  <a:pt x="34" y="83"/>
                </a:lnTo>
                <a:lnTo>
                  <a:pt x="37" y="69"/>
                </a:lnTo>
                <a:lnTo>
                  <a:pt x="38" y="56"/>
                </a:lnTo>
                <a:lnTo>
                  <a:pt x="38" y="32"/>
                </a:lnTo>
                <a:lnTo>
                  <a:pt x="37" y="15"/>
                </a:lnTo>
                <a:lnTo>
                  <a:pt x="36" y="4"/>
                </a:lnTo>
                <a:lnTo>
                  <a:pt x="83" y="0"/>
                </a:lnTo>
                <a:lnTo>
                  <a:pt x="83" y="0"/>
                </a:lnTo>
                <a:close/>
              </a:path>
            </a:pathLst>
          </a:custGeom>
          <a:solidFill>
            <a:srgbClr val="BFBFBF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70" name="Freeform 771"/>
          <p:cNvSpPr>
            <a:spLocks/>
          </p:cNvSpPr>
          <p:nvPr/>
        </p:nvSpPr>
        <p:spPr bwMode="auto">
          <a:xfrm>
            <a:off x="10317571" y="6217762"/>
            <a:ext cx="44825" cy="160087"/>
          </a:xfrm>
          <a:custGeom>
            <a:avLst/>
            <a:gdLst>
              <a:gd name="T0" fmla="*/ 52 w 63"/>
              <a:gd name="T1" fmla="*/ 1 h 225"/>
              <a:gd name="T2" fmla="*/ 52 w 63"/>
              <a:gd name="T3" fmla="*/ 1 h 225"/>
              <a:gd name="T4" fmla="*/ 50 w 63"/>
              <a:gd name="T5" fmla="*/ 51 h 225"/>
              <a:gd name="T6" fmla="*/ 49 w 63"/>
              <a:gd name="T7" fmla="*/ 96 h 225"/>
              <a:gd name="T8" fmla="*/ 49 w 63"/>
              <a:gd name="T9" fmla="*/ 119 h 225"/>
              <a:gd name="T10" fmla="*/ 49 w 63"/>
              <a:gd name="T11" fmla="*/ 138 h 225"/>
              <a:gd name="T12" fmla="*/ 51 w 63"/>
              <a:gd name="T13" fmla="*/ 156 h 225"/>
              <a:gd name="T14" fmla="*/ 53 w 63"/>
              <a:gd name="T15" fmla="*/ 175 h 225"/>
              <a:gd name="T16" fmla="*/ 58 w 63"/>
              <a:gd name="T17" fmla="*/ 192 h 225"/>
              <a:gd name="T18" fmla="*/ 61 w 63"/>
              <a:gd name="T19" fmla="*/ 199 h 225"/>
              <a:gd name="T20" fmla="*/ 63 w 63"/>
              <a:gd name="T21" fmla="*/ 207 h 225"/>
              <a:gd name="T22" fmla="*/ 19 w 63"/>
              <a:gd name="T23" fmla="*/ 225 h 225"/>
              <a:gd name="T24" fmla="*/ 15 w 63"/>
              <a:gd name="T25" fmla="*/ 216 h 225"/>
              <a:gd name="T26" fmla="*/ 12 w 63"/>
              <a:gd name="T27" fmla="*/ 205 h 225"/>
              <a:gd name="T28" fmla="*/ 7 w 63"/>
              <a:gd name="T29" fmla="*/ 184 h 225"/>
              <a:gd name="T30" fmla="*/ 4 w 63"/>
              <a:gd name="T31" fmla="*/ 162 h 225"/>
              <a:gd name="T32" fmla="*/ 1 w 63"/>
              <a:gd name="T33" fmla="*/ 140 h 225"/>
              <a:gd name="T34" fmla="*/ 0 w 63"/>
              <a:gd name="T35" fmla="*/ 120 h 225"/>
              <a:gd name="T36" fmla="*/ 0 w 63"/>
              <a:gd name="T37" fmla="*/ 95 h 225"/>
              <a:gd name="T38" fmla="*/ 3 w 63"/>
              <a:gd name="T39" fmla="*/ 50 h 225"/>
              <a:gd name="T40" fmla="*/ 4 w 63"/>
              <a:gd name="T41" fmla="*/ 0 h 225"/>
              <a:gd name="T42" fmla="*/ 52 w 63"/>
              <a:gd name="T43" fmla="*/ 1 h 225"/>
              <a:gd name="T44" fmla="*/ 52 w 63"/>
              <a:gd name="T45" fmla="*/ 1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3" h="225">
                <a:moveTo>
                  <a:pt x="52" y="1"/>
                </a:moveTo>
                <a:lnTo>
                  <a:pt x="52" y="1"/>
                </a:lnTo>
                <a:lnTo>
                  <a:pt x="50" y="51"/>
                </a:lnTo>
                <a:lnTo>
                  <a:pt x="49" y="96"/>
                </a:lnTo>
                <a:lnTo>
                  <a:pt x="49" y="119"/>
                </a:lnTo>
                <a:lnTo>
                  <a:pt x="49" y="138"/>
                </a:lnTo>
                <a:lnTo>
                  <a:pt x="51" y="156"/>
                </a:lnTo>
                <a:lnTo>
                  <a:pt x="53" y="175"/>
                </a:lnTo>
                <a:lnTo>
                  <a:pt x="58" y="192"/>
                </a:lnTo>
                <a:lnTo>
                  <a:pt x="61" y="199"/>
                </a:lnTo>
                <a:lnTo>
                  <a:pt x="63" y="207"/>
                </a:lnTo>
                <a:lnTo>
                  <a:pt x="19" y="225"/>
                </a:lnTo>
                <a:lnTo>
                  <a:pt x="15" y="216"/>
                </a:lnTo>
                <a:lnTo>
                  <a:pt x="12" y="205"/>
                </a:lnTo>
                <a:lnTo>
                  <a:pt x="7" y="184"/>
                </a:lnTo>
                <a:lnTo>
                  <a:pt x="4" y="162"/>
                </a:lnTo>
                <a:lnTo>
                  <a:pt x="1" y="140"/>
                </a:lnTo>
                <a:lnTo>
                  <a:pt x="0" y="120"/>
                </a:lnTo>
                <a:lnTo>
                  <a:pt x="0" y="95"/>
                </a:lnTo>
                <a:lnTo>
                  <a:pt x="3" y="50"/>
                </a:lnTo>
                <a:lnTo>
                  <a:pt x="4" y="0"/>
                </a:lnTo>
                <a:lnTo>
                  <a:pt x="52" y="1"/>
                </a:lnTo>
                <a:lnTo>
                  <a:pt x="52" y="1"/>
                </a:lnTo>
                <a:close/>
              </a:path>
            </a:pathLst>
          </a:custGeom>
          <a:solidFill>
            <a:srgbClr val="BFBFBF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71" name="Freeform 772"/>
          <p:cNvSpPr>
            <a:spLocks/>
          </p:cNvSpPr>
          <p:nvPr/>
        </p:nvSpPr>
        <p:spPr bwMode="auto">
          <a:xfrm>
            <a:off x="10844790" y="6595566"/>
            <a:ext cx="155818" cy="74708"/>
          </a:xfrm>
          <a:custGeom>
            <a:avLst/>
            <a:gdLst>
              <a:gd name="T0" fmla="*/ 0 w 217"/>
              <a:gd name="T1" fmla="*/ 61 h 107"/>
              <a:gd name="T2" fmla="*/ 0 w 217"/>
              <a:gd name="T3" fmla="*/ 61 h 107"/>
              <a:gd name="T4" fmla="*/ 9 w 217"/>
              <a:gd name="T5" fmla="*/ 59 h 107"/>
              <a:gd name="T6" fmla="*/ 40 w 217"/>
              <a:gd name="T7" fmla="*/ 52 h 107"/>
              <a:gd name="T8" fmla="*/ 76 w 217"/>
              <a:gd name="T9" fmla="*/ 43 h 107"/>
              <a:gd name="T10" fmla="*/ 113 w 217"/>
              <a:gd name="T11" fmla="*/ 33 h 107"/>
              <a:gd name="T12" fmla="*/ 149 w 217"/>
              <a:gd name="T13" fmla="*/ 21 h 107"/>
              <a:gd name="T14" fmla="*/ 165 w 217"/>
              <a:gd name="T15" fmla="*/ 14 h 107"/>
              <a:gd name="T16" fmla="*/ 181 w 217"/>
              <a:gd name="T17" fmla="*/ 7 h 107"/>
              <a:gd name="T18" fmla="*/ 193 w 217"/>
              <a:gd name="T19" fmla="*/ 0 h 107"/>
              <a:gd name="T20" fmla="*/ 217 w 217"/>
              <a:gd name="T21" fmla="*/ 42 h 107"/>
              <a:gd name="T22" fmla="*/ 202 w 217"/>
              <a:gd name="T23" fmla="*/ 51 h 107"/>
              <a:gd name="T24" fmla="*/ 184 w 217"/>
              <a:gd name="T25" fmla="*/ 58 h 107"/>
              <a:gd name="T26" fmla="*/ 165 w 217"/>
              <a:gd name="T27" fmla="*/ 66 h 107"/>
              <a:gd name="T28" fmla="*/ 127 w 217"/>
              <a:gd name="T29" fmla="*/ 78 h 107"/>
              <a:gd name="T30" fmla="*/ 88 w 217"/>
              <a:gd name="T31" fmla="*/ 90 h 107"/>
              <a:gd name="T32" fmla="*/ 50 w 217"/>
              <a:gd name="T33" fmla="*/ 98 h 107"/>
              <a:gd name="T34" fmla="*/ 19 w 217"/>
              <a:gd name="T35" fmla="*/ 106 h 107"/>
              <a:gd name="T36" fmla="*/ 9 w 217"/>
              <a:gd name="T37" fmla="*/ 107 h 107"/>
              <a:gd name="T38" fmla="*/ 0 w 217"/>
              <a:gd name="T39" fmla="*/ 61 h 107"/>
              <a:gd name="T40" fmla="*/ 0 w 217"/>
              <a:gd name="T41" fmla="*/ 61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17" h="107">
                <a:moveTo>
                  <a:pt x="0" y="61"/>
                </a:moveTo>
                <a:lnTo>
                  <a:pt x="0" y="61"/>
                </a:lnTo>
                <a:lnTo>
                  <a:pt x="9" y="59"/>
                </a:lnTo>
                <a:lnTo>
                  <a:pt x="40" y="52"/>
                </a:lnTo>
                <a:lnTo>
                  <a:pt x="76" y="43"/>
                </a:lnTo>
                <a:lnTo>
                  <a:pt x="113" y="33"/>
                </a:lnTo>
                <a:lnTo>
                  <a:pt x="149" y="21"/>
                </a:lnTo>
                <a:lnTo>
                  <a:pt x="165" y="14"/>
                </a:lnTo>
                <a:lnTo>
                  <a:pt x="181" y="7"/>
                </a:lnTo>
                <a:lnTo>
                  <a:pt x="193" y="0"/>
                </a:lnTo>
                <a:lnTo>
                  <a:pt x="217" y="42"/>
                </a:lnTo>
                <a:lnTo>
                  <a:pt x="202" y="51"/>
                </a:lnTo>
                <a:lnTo>
                  <a:pt x="184" y="58"/>
                </a:lnTo>
                <a:lnTo>
                  <a:pt x="165" y="66"/>
                </a:lnTo>
                <a:lnTo>
                  <a:pt x="127" y="78"/>
                </a:lnTo>
                <a:lnTo>
                  <a:pt x="88" y="90"/>
                </a:lnTo>
                <a:lnTo>
                  <a:pt x="50" y="98"/>
                </a:lnTo>
                <a:lnTo>
                  <a:pt x="19" y="106"/>
                </a:lnTo>
                <a:lnTo>
                  <a:pt x="9" y="107"/>
                </a:lnTo>
                <a:lnTo>
                  <a:pt x="0" y="61"/>
                </a:lnTo>
                <a:lnTo>
                  <a:pt x="0" y="61"/>
                </a:lnTo>
                <a:close/>
              </a:path>
            </a:pathLst>
          </a:custGeom>
          <a:solidFill>
            <a:srgbClr val="BFBFBF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72" name="Freeform 773"/>
          <p:cNvSpPr>
            <a:spLocks/>
          </p:cNvSpPr>
          <p:nvPr/>
        </p:nvSpPr>
        <p:spPr bwMode="auto">
          <a:xfrm>
            <a:off x="11299436" y="6111038"/>
            <a:ext cx="119531" cy="132338"/>
          </a:xfrm>
          <a:custGeom>
            <a:avLst/>
            <a:gdLst>
              <a:gd name="T0" fmla="*/ 132 w 169"/>
              <a:gd name="T1" fmla="*/ 0 h 186"/>
              <a:gd name="T2" fmla="*/ 132 w 169"/>
              <a:gd name="T3" fmla="*/ 0 h 186"/>
              <a:gd name="T4" fmla="*/ 0 w 169"/>
              <a:gd name="T5" fmla="*/ 155 h 186"/>
              <a:gd name="T6" fmla="*/ 36 w 169"/>
              <a:gd name="T7" fmla="*/ 186 h 186"/>
              <a:gd name="T8" fmla="*/ 169 w 169"/>
              <a:gd name="T9" fmla="*/ 32 h 186"/>
              <a:gd name="T10" fmla="*/ 132 w 169"/>
              <a:gd name="T11" fmla="*/ 0 h 186"/>
              <a:gd name="T12" fmla="*/ 132 w 169"/>
              <a:gd name="T13" fmla="*/ 0 h 1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9" h="186">
                <a:moveTo>
                  <a:pt x="132" y="0"/>
                </a:moveTo>
                <a:lnTo>
                  <a:pt x="132" y="0"/>
                </a:lnTo>
                <a:lnTo>
                  <a:pt x="0" y="155"/>
                </a:lnTo>
                <a:lnTo>
                  <a:pt x="36" y="186"/>
                </a:lnTo>
                <a:lnTo>
                  <a:pt x="169" y="32"/>
                </a:lnTo>
                <a:lnTo>
                  <a:pt x="132" y="0"/>
                </a:lnTo>
                <a:lnTo>
                  <a:pt x="132" y="0"/>
                </a:lnTo>
                <a:close/>
              </a:path>
            </a:pathLst>
          </a:custGeom>
          <a:solidFill>
            <a:srgbClr val="BFBFBF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73" name="Freeform 774"/>
          <p:cNvSpPr>
            <a:spLocks/>
          </p:cNvSpPr>
          <p:nvPr/>
        </p:nvSpPr>
        <p:spPr bwMode="auto">
          <a:xfrm>
            <a:off x="11643089" y="5639315"/>
            <a:ext cx="81111" cy="157952"/>
          </a:xfrm>
          <a:custGeom>
            <a:avLst/>
            <a:gdLst>
              <a:gd name="T0" fmla="*/ 68 w 115"/>
              <a:gd name="T1" fmla="*/ 0 h 220"/>
              <a:gd name="T2" fmla="*/ 68 w 115"/>
              <a:gd name="T3" fmla="*/ 0 h 220"/>
              <a:gd name="T4" fmla="*/ 67 w 115"/>
              <a:gd name="T5" fmla="*/ 12 h 220"/>
              <a:gd name="T6" fmla="*/ 64 w 115"/>
              <a:gd name="T7" fmla="*/ 26 h 220"/>
              <a:gd name="T8" fmla="*/ 61 w 115"/>
              <a:gd name="T9" fmla="*/ 40 h 220"/>
              <a:gd name="T10" fmla="*/ 52 w 115"/>
              <a:gd name="T11" fmla="*/ 73 h 220"/>
              <a:gd name="T12" fmla="*/ 40 w 115"/>
              <a:gd name="T13" fmla="*/ 106 h 220"/>
              <a:gd name="T14" fmla="*/ 28 w 115"/>
              <a:gd name="T15" fmla="*/ 138 h 220"/>
              <a:gd name="T16" fmla="*/ 11 w 115"/>
              <a:gd name="T17" fmla="*/ 177 h 220"/>
              <a:gd name="T18" fmla="*/ 0 w 115"/>
              <a:gd name="T19" fmla="*/ 200 h 220"/>
              <a:gd name="T20" fmla="*/ 43 w 115"/>
              <a:gd name="T21" fmla="*/ 220 h 220"/>
              <a:gd name="T22" fmla="*/ 55 w 115"/>
              <a:gd name="T23" fmla="*/ 197 h 220"/>
              <a:gd name="T24" fmla="*/ 72 w 115"/>
              <a:gd name="T25" fmla="*/ 157 h 220"/>
              <a:gd name="T26" fmla="*/ 86 w 115"/>
              <a:gd name="T27" fmla="*/ 123 h 220"/>
              <a:gd name="T28" fmla="*/ 98 w 115"/>
              <a:gd name="T29" fmla="*/ 88 h 220"/>
              <a:gd name="T30" fmla="*/ 108 w 115"/>
              <a:gd name="T31" fmla="*/ 53 h 220"/>
              <a:gd name="T32" fmla="*/ 112 w 115"/>
              <a:gd name="T33" fmla="*/ 35 h 220"/>
              <a:gd name="T34" fmla="*/ 115 w 115"/>
              <a:gd name="T35" fmla="*/ 17 h 220"/>
              <a:gd name="T36" fmla="*/ 115 w 115"/>
              <a:gd name="T37" fmla="*/ 3 h 220"/>
              <a:gd name="T38" fmla="*/ 68 w 115"/>
              <a:gd name="T39" fmla="*/ 0 h 220"/>
              <a:gd name="T40" fmla="*/ 68 w 115"/>
              <a:gd name="T41" fmla="*/ 0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5" h="220">
                <a:moveTo>
                  <a:pt x="68" y="0"/>
                </a:moveTo>
                <a:lnTo>
                  <a:pt x="68" y="0"/>
                </a:lnTo>
                <a:lnTo>
                  <a:pt x="67" y="12"/>
                </a:lnTo>
                <a:lnTo>
                  <a:pt x="64" y="26"/>
                </a:lnTo>
                <a:lnTo>
                  <a:pt x="61" y="40"/>
                </a:lnTo>
                <a:lnTo>
                  <a:pt x="52" y="73"/>
                </a:lnTo>
                <a:lnTo>
                  <a:pt x="40" y="106"/>
                </a:lnTo>
                <a:lnTo>
                  <a:pt x="28" y="138"/>
                </a:lnTo>
                <a:lnTo>
                  <a:pt x="11" y="177"/>
                </a:lnTo>
                <a:lnTo>
                  <a:pt x="0" y="200"/>
                </a:lnTo>
                <a:lnTo>
                  <a:pt x="43" y="220"/>
                </a:lnTo>
                <a:lnTo>
                  <a:pt x="55" y="197"/>
                </a:lnTo>
                <a:lnTo>
                  <a:pt x="72" y="157"/>
                </a:lnTo>
                <a:lnTo>
                  <a:pt x="86" y="123"/>
                </a:lnTo>
                <a:lnTo>
                  <a:pt x="98" y="88"/>
                </a:lnTo>
                <a:lnTo>
                  <a:pt x="108" y="53"/>
                </a:lnTo>
                <a:lnTo>
                  <a:pt x="112" y="35"/>
                </a:lnTo>
                <a:lnTo>
                  <a:pt x="115" y="17"/>
                </a:lnTo>
                <a:lnTo>
                  <a:pt x="115" y="3"/>
                </a:lnTo>
                <a:lnTo>
                  <a:pt x="68" y="0"/>
                </a:lnTo>
                <a:lnTo>
                  <a:pt x="68" y="0"/>
                </a:lnTo>
                <a:close/>
              </a:path>
            </a:pathLst>
          </a:custGeom>
          <a:solidFill>
            <a:srgbClr val="BFBFBF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74" name="Freeform 775"/>
          <p:cNvSpPr>
            <a:spLocks/>
          </p:cNvSpPr>
          <p:nvPr/>
        </p:nvSpPr>
        <p:spPr bwMode="auto">
          <a:xfrm>
            <a:off x="11651627" y="5180400"/>
            <a:ext cx="49094" cy="155818"/>
          </a:xfrm>
          <a:custGeom>
            <a:avLst/>
            <a:gdLst>
              <a:gd name="T0" fmla="*/ 0 w 68"/>
              <a:gd name="T1" fmla="*/ 5 h 217"/>
              <a:gd name="T2" fmla="*/ 0 w 68"/>
              <a:gd name="T3" fmla="*/ 5 h 217"/>
              <a:gd name="T4" fmla="*/ 21 w 68"/>
              <a:gd name="T5" fmla="*/ 217 h 217"/>
              <a:gd name="T6" fmla="*/ 68 w 68"/>
              <a:gd name="T7" fmla="*/ 212 h 217"/>
              <a:gd name="T8" fmla="*/ 47 w 68"/>
              <a:gd name="T9" fmla="*/ 0 h 217"/>
              <a:gd name="T10" fmla="*/ 0 w 68"/>
              <a:gd name="T11" fmla="*/ 5 h 217"/>
              <a:gd name="T12" fmla="*/ 0 w 68"/>
              <a:gd name="T13" fmla="*/ 5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8" h="217">
                <a:moveTo>
                  <a:pt x="0" y="5"/>
                </a:moveTo>
                <a:lnTo>
                  <a:pt x="0" y="5"/>
                </a:lnTo>
                <a:lnTo>
                  <a:pt x="21" y="217"/>
                </a:lnTo>
                <a:lnTo>
                  <a:pt x="68" y="212"/>
                </a:lnTo>
                <a:lnTo>
                  <a:pt x="47" y="0"/>
                </a:lnTo>
                <a:lnTo>
                  <a:pt x="0" y="5"/>
                </a:lnTo>
                <a:lnTo>
                  <a:pt x="0" y="5"/>
                </a:lnTo>
                <a:close/>
              </a:path>
            </a:pathLst>
          </a:custGeom>
          <a:solidFill>
            <a:srgbClr val="BFBFBF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75" name="Freeform 776"/>
          <p:cNvSpPr>
            <a:spLocks/>
          </p:cNvSpPr>
          <p:nvPr/>
        </p:nvSpPr>
        <p:spPr bwMode="auto">
          <a:xfrm>
            <a:off x="11681510" y="4853822"/>
            <a:ext cx="78977" cy="143011"/>
          </a:xfrm>
          <a:custGeom>
            <a:avLst/>
            <a:gdLst>
              <a:gd name="T0" fmla="*/ 0 w 112"/>
              <a:gd name="T1" fmla="*/ 184 h 200"/>
              <a:gd name="T2" fmla="*/ 0 w 112"/>
              <a:gd name="T3" fmla="*/ 184 h 200"/>
              <a:gd name="T4" fmla="*/ 18 w 112"/>
              <a:gd name="T5" fmla="*/ 131 h 200"/>
              <a:gd name="T6" fmla="*/ 37 w 112"/>
              <a:gd name="T7" fmla="*/ 78 h 200"/>
              <a:gd name="T8" fmla="*/ 51 w 112"/>
              <a:gd name="T9" fmla="*/ 41 h 200"/>
              <a:gd name="T10" fmla="*/ 68 w 112"/>
              <a:gd name="T11" fmla="*/ 0 h 200"/>
              <a:gd name="T12" fmla="*/ 112 w 112"/>
              <a:gd name="T13" fmla="*/ 17 h 200"/>
              <a:gd name="T14" fmla="*/ 96 w 112"/>
              <a:gd name="T15" fmla="*/ 58 h 200"/>
              <a:gd name="T16" fmla="*/ 82 w 112"/>
              <a:gd name="T17" fmla="*/ 94 h 200"/>
              <a:gd name="T18" fmla="*/ 63 w 112"/>
              <a:gd name="T19" fmla="*/ 147 h 200"/>
              <a:gd name="T20" fmla="*/ 45 w 112"/>
              <a:gd name="T21" fmla="*/ 200 h 200"/>
              <a:gd name="T22" fmla="*/ 0 w 112"/>
              <a:gd name="T23" fmla="*/ 184 h 200"/>
              <a:gd name="T24" fmla="*/ 0 w 112"/>
              <a:gd name="T25" fmla="*/ 184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2" h="200">
                <a:moveTo>
                  <a:pt x="0" y="184"/>
                </a:moveTo>
                <a:lnTo>
                  <a:pt x="0" y="184"/>
                </a:lnTo>
                <a:lnTo>
                  <a:pt x="18" y="131"/>
                </a:lnTo>
                <a:lnTo>
                  <a:pt x="37" y="78"/>
                </a:lnTo>
                <a:lnTo>
                  <a:pt x="51" y="41"/>
                </a:lnTo>
                <a:lnTo>
                  <a:pt x="68" y="0"/>
                </a:lnTo>
                <a:lnTo>
                  <a:pt x="112" y="17"/>
                </a:lnTo>
                <a:lnTo>
                  <a:pt x="96" y="58"/>
                </a:lnTo>
                <a:lnTo>
                  <a:pt x="82" y="94"/>
                </a:lnTo>
                <a:lnTo>
                  <a:pt x="63" y="147"/>
                </a:lnTo>
                <a:lnTo>
                  <a:pt x="45" y="200"/>
                </a:lnTo>
                <a:lnTo>
                  <a:pt x="0" y="184"/>
                </a:lnTo>
                <a:lnTo>
                  <a:pt x="0" y="184"/>
                </a:lnTo>
                <a:close/>
              </a:path>
            </a:pathLst>
          </a:custGeom>
          <a:solidFill>
            <a:srgbClr val="BFBFBF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76" name="Freeform 777"/>
          <p:cNvSpPr>
            <a:spLocks/>
          </p:cNvSpPr>
          <p:nvPr/>
        </p:nvSpPr>
        <p:spPr bwMode="auto">
          <a:xfrm>
            <a:off x="11852269" y="4503766"/>
            <a:ext cx="100322" cy="134474"/>
          </a:xfrm>
          <a:custGeom>
            <a:avLst/>
            <a:gdLst>
              <a:gd name="T0" fmla="*/ 98 w 141"/>
              <a:gd name="T1" fmla="*/ 0 h 189"/>
              <a:gd name="T2" fmla="*/ 98 w 141"/>
              <a:gd name="T3" fmla="*/ 0 h 189"/>
              <a:gd name="T4" fmla="*/ 0 w 141"/>
              <a:gd name="T5" fmla="*/ 163 h 189"/>
              <a:gd name="T6" fmla="*/ 40 w 141"/>
              <a:gd name="T7" fmla="*/ 189 h 189"/>
              <a:gd name="T8" fmla="*/ 141 w 141"/>
              <a:gd name="T9" fmla="*/ 29 h 189"/>
              <a:gd name="T10" fmla="*/ 98 w 141"/>
              <a:gd name="T11" fmla="*/ 0 h 189"/>
              <a:gd name="T12" fmla="*/ 98 w 141"/>
              <a:gd name="T13" fmla="*/ 0 h 1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1" h="189">
                <a:moveTo>
                  <a:pt x="98" y="0"/>
                </a:moveTo>
                <a:lnTo>
                  <a:pt x="98" y="0"/>
                </a:lnTo>
                <a:lnTo>
                  <a:pt x="0" y="163"/>
                </a:lnTo>
                <a:lnTo>
                  <a:pt x="40" y="189"/>
                </a:lnTo>
                <a:lnTo>
                  <a:pt x="141" y="29"/>
                </a:lnTo>
                <a:lnTo>
                  <a:pt x="98" y="0"/>
                </a:lnTo>
                <a:lnTo>
                  <a:pt x="98" y="0"/>
                </a:lnTo>
                <a:close/>
              </a:path>
            </a:pathLst>
          </a:custGeom>
          <a:solidFill>
            <a:srgbClr val="BFBFBF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38558411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</p:txBody>
      </p:sp>
    </p:spTree>
    <p:extLst>
      <p:ext uri="{BB962C8B-B14F-4D97-AF65-F5344CB8AC3E}">
        <p14:creationId xmlns:p14="http://schemas.microsoft.com/office/powerpoint/2010/main" val="2093735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RESOURCE_PATHS_HASH_PRESENTER" val="be5ba01fbf8cfde2178868a8efab82deffa880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161</Words>
  <Application>Microsoft Office PowerPoint</Application>
  <PresentationFormat>宽屏</PresentationFormat>
  <Paragraphs>24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0" baseType="lpstr">
      <vt:lpstr>Meiryo</vt:lpstr>
      <vt:lpstr>宋体</vt:lpstr>
      <vt:lpstr>微软雅黑</vt:lpstr>
      <vt:lpstr>Arial</vt:lpstr>
      <vt:lpstr>Calibri</vt:lpstr>
      <vt:lpstr>Calibri Light</vt:lpstr>
      <vt:lpstr>Office 主题</vt:lpstr>
      <vt:lpstr>Office Theme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kan</cp:lastModifiedBy>
  <cp:revision>7</cp:revision>
  <dcterms:created xsi:type="dcterms:W3CDTF">2015-07-15T07:19:39Z</dcterms:created>
  <dcterms:modified xsi:type="dcterms:W3CDTF">2021-08-03T12:34:54Z</dcterms:modified>
</cp:coreProperties>
</file>

<file path=docProps/thumbnail.jpeg>
</file>