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5"/>
  </p:notesMasterIdLst>
  <p:sldIdLst>
    <p:sldId id="308" r:id="rId3"/>
    <p:sldId id="309" r:id="rId4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7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6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3D235-5272-45B1-8CF2-A0B53913C683}" type="datetimeFigureOut">
              <a:rPr lang="zh-CN" altLang="en-US" smtClean="0"/>
              <a:t>2018/8/12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CA8C8-BE7D-4FAC-B694-BEC8BBCEC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399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072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2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4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9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40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94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081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669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212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90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16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7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07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239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353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3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4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6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2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1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9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C99DB-8D5B-4A3C-BA7A-96A53F671B47}" type="datetimeFigureOut">
              <a:rPr lang="en-US" smtClean="0"/>
              <a:t>8/12/2018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7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14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3"/>
          <p:cNvSpPr txBox="1">
            <a:spLocks/>
          </p:cNvSpPr>
          <p:nvPr/>
        </p:nvSpPr>
        <p:spPr>
          <a:xfrm>
            <a:off x="437066" y="495628"/>
            <a:ext cx="5892800" cy="63447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defTabSz="1219050">
              <a:spcBef>
                <a:spcPct val="0"/>
              </a:spcBef>
              <a:defRPr/>
            </a:pPr>
            <a:r>
              <a:rPr lang="id-ID" sz="3733" smtClean="0">
                <a:solidFill>
                  <a:schemeClr val="accent1"/>
                </a:solidFill>
                <a:latin typeface="Bebas Neue" pitchFamily="34" charset="0"/>
                <a:ea typeface="+mj-ea"/>
                <a:cs typeface="+mj-cs"/>
              </a:rPr>
              <a:t>Business </a:t>
            </a:r>
            <a:r>
              <a:rPr lang="id-ID" sz="3733" smtClean="0">
                <a:solidFill>
                  <a:schemeClr val="tx2">
                    <a:lumMod val="60000"/>
                    <a:lumOff val="40000"/>
                  </a:schemeClr>
                </a:solidFill>
                <a:latin typeface="Bebas Neue" pitchFamily="34" charset="0"/>
                <a:ea typeface="+mj-ea"/>
                <a:cs typeface="+mj-cs"/>
              </a:rPr>
              <a:t>chain</a:t>
            </a:r>
            <a:endParaRPr lang="en-US" sz="3733" dirty="0">
              <a:solidFill>
                <a:schemeClr val="tx2">
                  <a:lumMod val="60000"/>
                  <a:lumOff val="40000"/>
                </a:schemeClr>
              </a:solidFill>
              <a:latin typeface="Bebas Neue" pitchFamily="34" charset="0"/>
              <a:ea typeface="+mj-ea"/>
              <a:cs typeface="+mj-cs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34342" y="945440"/>
            <a:ext cx="3325849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defTabSz="1219050">
              <a:spcBef>
                <a:spcPct val="20000"/>
              </a:spcBef>
              <a:defRPr/>
            </a:pPr>
            <a:r>
              <a:rPr lang="id-ID" sz="1600" b="1" i="1" dirty="0">
                <a:solidFill>
                  <a:schemeClr val="bg1">
                    <a:lumMod val="65000"/>
                  </a:schemeClr>
                </a:solidFill>
              </a:rPr>
              <a:t>We</a:t>
            </a:r>
            <a:r>
              <a:rPr lang="id-ID" sz="1600" i="1" dirty="0">
                <a:solidFill>
                  <a:schemeClr val="bg1">
                    <a:lumMod val="65000"/>
                  </a:schemeClr>
                </a:solidFill>
              </a:rPr>
              <a:t> promise to make your </a:t>
            </a:r>
            <a:r>
              <a:rPr lang="id-ID" sz="1600" b="1" i="1" dirty="0">
                <a:solidFill>
                  <a:schemeClr val="bg1">
                    <a:lumMod val="65000"/>
                  </a:schemeClr>
                </a:solidFill>
              </a:rPr>
              <a:t>life success</a:t>
            </a:r>
            <a:endParaRPr lang="en-US" sz="16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22977" y="1314770"/>
            <a:ext cx="3953273" cy="0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4">
                    <a:alpha val="0"/>
                    <a:lumMod val="27000"/>
                    <a:lumOff val="73000"/>
                  </a:schemeClr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4"/>
          <p:cNvSpPr>
            <a:spLocks/>
          </p:cNvSpPr>
          <p:nvPr/>
        </p:nvSpPr>
        <p:spPr bwMode="auto">
          <a:xfrm>
            <a:off x="1447800" y="32280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accent1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5" name="AutoShape 5"/>
          <p:cNvSpPr>
            <a:spLocks/>
          </p:cNvSpPr>
          <p:nvPr/>
        </p:nvSpPr>
        <p:spPr bwMode="auto">
          <a:xfrm>
            <a:off x="2641600" y="37106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accent4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3905250" y="32280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accent2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5187950" y="37106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accent6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6451600" y="32280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accent5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9" name="AutoShape 9"/>
          <p:cNvSpPr>
            <a:spLocks/>
          </p:cNvSpPr>
          <p:nvPr/>
        </p:nvSpPr>
        <p:spPr bwMode="auto">
          <a:xfrm>
            <a:off x="7734300" y="37106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accent3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8997950" y="3228039"/>
            <a:ext cx="1752600" cy="920750"/>
          </a:xfrm>
          <a:prstGeom prst="roundRect">
            <a:avLst>
              <a:gd name="adj" fmla="val 34481"/>
            </a:avLst>
          </a:prstGeom>
          <a:noFill/>
          <a:ln w="635000">
            <a:solidFill>
              <a:schemeClr val="tx2">
                <a:alpha val="71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rot="10800000" flipH="1">
            <a:off x="2336007" y="2614471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rot="10800000" flipH="1">
            <a:off x="4781550" y="2617646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rot="10800000" flipH="1">
            <a:off x="7327900" y="2611296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 rot="10800000" flipH="1">
            <a:off x="9899650" y="2617646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 rot="10800000" flipH="1">
            <a:off x="3530600" y="4640914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7" name="Line 23"/>
          <p:cNvSpPr>
            <a:spLocks noChangeShapeType="1"/>
          </p:cNvSpPr>
          <p:nvPr/>
        </p:nvSpPr>
        <p:spPr bwMode="auto">
          <a:xfrm rot="10800000" flipH="1">
            <a:off x="6076950" y="4634564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8" name="Line 24"/>
          <p:cNvSpPr>
            <a:spLocks noChangeShapeType="1"/>
          </p:cNvSpPr>
          <p:nvPr/>
        </p:nvSpPr>
        <p:spPr bwMode="auto">
          <a:xfrm rot="10800000" flipH="1">
            <a:off x="8648700" y="4640914"/>
            <a:ext cx="0" cy="595313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grpSp>
        <p:nvGrpSpPr>
          <p:cNvPr id="29" name="Group 28"/>
          <p:cNvGrpSpPr/>
          <p:nvPr/>
        </p:nvGrpSpPr>
        <p:grpSpPr>
          <a:xfrm>
            <a:off x="1566100" y="1644064"/>
            <a:ext cx="1424923" cy="1068856"/>
            <a:chOff x="4692782" y="1852835"/>
            <a:chExt cx="1424923" cy="1068856"/>
          </a:xfrm>
        </p:grpSpPr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4692782" y="2140556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31" name="Oval 30"/>
            <p:cNvSpPr/>
            <p:nvPr/>
          </p:nvSpPr>
          <p:spPr>
            <a:xfrm flipH="1">
              <a:off x="5303007" y="1852835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solidFill>
                    <a:schemeClr val="accent1"/>
                  </a:solidFill>
                  <a:latin typeface="Sosa" pitchFamily="2" charset="0"/>
                </a:rPr>
                <a:t>r</a:t>
              </a:r>
              <a:endParaRPr lang="en-US" sz="2000" dirty="0">
                <a:solidFill>
                  <a:schemeClr val="accent1"/>
                </a:solidFill>
                <a:latin typeface="Sosa" pitchFamily="2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246265" y="1647388"/>
            <a:ext cx="1424923" cy="1071484"/>
            <a:chOff x="7235039" y="1846467"/>
            <a:chExt cx="1424923" cy="1071484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7235039" y="2136816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34" name="Oval 33"/>
            <p:cNvSpPr/>
            <p:nvPr/>
          </p:nvSpPr>
          <p:spPr>
            <a:xfrm flipH="1">
              <a:off x="7740911" y="1846467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solidFill>
                    <a:schemeClr val="tx2"/>
                  </a:solidFill>
                  <a:latin typeface="Sosa" pitchFamily="2" charset="0"/>
                </a:rPr>
                <a:t>l</a:t>
              </a:r>
              <a:endParaRPr lang="en-US" sz="2000" dirty="0">
                <a:solidFill>
                  <a:schemeClr val="tx2"/>
                </a:solidFill>
                <a:latin typeface="Sosa" pitchFamily="2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811750" y="5306747"/>
            <a:ext cx="1424923" cy="1077511"/>
            <a:chOff x="5867839" y="4205683"/>
            <a:chExt cx="1424923" cy="1077510"/>
          </a:xfrm>
        </p:grpSpPr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5867839" y="4502058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37" name="Oval 36"/>
            <p:cNvSpPr/>
            <p:nvPr/>
          </p:nvSpPr>
          <p:spPr>
            <a:xfrm flipH="1">
              <a:off x="6434720" y="4205683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solidFill>
                    <a:schemeClr val="accent4"/>
                  </a:solidFill>
                  <a:latin typeface="Sosa" pitchFamily="2" charset="0"/>
                </a:rPr>
                <a:t>e</a:t>
              </a:r>
              <a:endParaRPr lang="en-US" sz="2000" dirty="0">
                <a:solidFill>
                  <a:schemeClr val="accent4"/>
                </a:solidFill>
                <a:latin typeface="Sosa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145612" y="1641361"/>
            <a:ext cx="1424923" cy="1077511"/>
            <a:chOff x="5867839" y="4205683"/>
            <a:chExt cx="1424923" cy="1077510"/>
          </a:xfrm>
        </p:grpSpPr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5867839" y="4502058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Lorem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40" name="Oval 39"/>
            <p:cNvSpPr/>
            <p:nvPr/>
          </p:nvSpPr>
          <p:spPr>
            <a:xfrm flipH="1">
              <a:off x="6434720" y="4205683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solidFill>
                    <a:schemeClr val="accent2"/>
                  </a:solidFill>
                  <a:latin typeface="Sosa" pitchFamily="2" charset="0"/>
                </a:rPr>
                <a:t>L</a:t>
              </a:r>
              <a:endParaRPr lang="en-US" sz="2000" dirty="0">
                <a:solidFill>
                  <a:schemeClr val="accent2"/>
                </a:solidFill>
                <a:latin typeface="Sosa" pitchFamily="2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37736" y="1648267"/>
            <a:ext cx="1424923" cy="1071484"/>
            <a:chOff x="7235039" y="1846467"/>
            <a:chExt cx="1424923" cy="1071484"/>
          </a:xfrm>
        </p:grpSpPr>
        <p:sp>
          <p:nvSpPr>
            <p:cNvPr id="42" name="Content Placeholder 2"/>
            <p:cNvSpPr txBox="1">
              <a:spLocks/>
            </p:cNvSpPr>
            <p:nvPr/>
          </p:nvSpPr>
          <p:spPr>
            <a:xfrm>
              <a:off x="7235039" y="2136816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43" name="Oval 42"/>
            <p:cNvSpPr/>
            <p:nvPr/>
          </p:nvSpPr>
          <p:spPr>
            <a:xfrm flipH="1">
              <a:off x="7740911" y="1846467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>
                  <a:solidFill>
                    <a:schemeClr val="accent5"/>
                  </a:solidFill>
                  <a:latin typeface="Sosa" pitchFamily="2" charset="0"/>
                </a:rPr>
                <a:t>f</a:t>
              </a:r>
              <a:endParaRPr lang="en-US" sz="2000" dirty="0">
                <a:solidFill>
                  <a:schemeClr val="accent5"/>
                </a:solidFill>
                <a:latin typeface="Sosa" pitchFamily="2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448392" y="5312092"/>
            <a:ext cx="1424923" cy="1071484"/>
            <a:chOff x="7235039" y="1846467"/>
            <a:chExt cx="1424923" cy="1071484"/>
          </a:xfrm>
        </p:grpSpPr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235039" y="2136816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7740911" y="1846467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smtClean="0">
                  <a:solidFill>
                    <a:schemeClr val="accent6"/>
                  </a:solidFill>
                  <a:latin typeface="Sosa" pitchFamily="2" charset="0"/>
                </a:rPr>
                <a:t>a</a:t>
              </a:r>
              <a:endParaRPr lang="en-US" sz="2000" dirty="0">
                <a:solidFill>
                  <a:schemeClr val="accent6"/>
                </a:solidFill>
                <a:latin typeface="Sosa" pitchFamily="2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061977" y="5318348"/>
            <a:ext cx="1424923" cy="1071484"/>
            <a:chOff x="7235039" y="1846467"/>
            <a:chExt cx="1424923" cy="1071484"/>
          </a:xfrm>
        </p:grpSpPr>
        <p:sp>
          <p:nvSpPr>
            <p:cNvPr id="48" name="Content Placeholder 2"/>
            <p:cNvSpPr txBox="1">
              <a:spLocks/>
            </p:cNvSpPr>
            <p:nvPr/>
          </p:nvSpPr>
          <p:spPr>
            <a:xfrm>
              <a:off x="7235039" y="2136816"/>
              <a:ext cx="1424923" cy="78113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b="1" dirty="0">
                  <a:solidFill>
                    <a:schemeClr val="bg1">
                      <a:lumMod val="50000"/>
                    </a:schemeClr>
                  </a:solidFill>
                </a:rPr>
                <a:t>Content here</a:t>
              </a:r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adipiscing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 elit. </a:t>
              </a:r>
            </a:p>
          </p:txBody>
        </p:sp>
        <p:sp>
          <p:nvSpPr>
            <p:cNvPr id="49" name="Oval 48"/>
            <p:cNvSpPr/>
            <p:nvPr/>
          </p:nvSpPr>
          <p:spPr>
            <a:xfrm flipH="1">
              <a:off x="7740911" y="1846467"/>
              <a:ext cx="307115" cy="31380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smtClean="0">
                  <a:solidFill>
                    <a:schemeClr val="accent3"/>
                  </a:solidFill>
                  <a:latin typeface="Sosa" pitchFamily="2" charset="0"/>
                </a:rPr>
                <a:t>s</a:t>
              </a:r>
              <a:endParaRPr lang="en-US" sz="2000" dirty="0">
                <a:solidFill>
                  <a:schemeClr val="accent3"/>
                </a:solidFill>
                <a:latin typeface="Sos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7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01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ED423A"/>
      </a:accent3>
      <a:accent4>
        <a:srgbClr val="1D6FA9"/>
      </a:accent4>
      <a:accent5>
        <a:srgbClr val="4B2C50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1489</TotalTime>
  <Words>122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Bebas Neue</vt:lpstr>
      <vt:lpstr>Calibri</vt:lpstr>
      <vt:lpstr>Calibri Light</vt:lpstr>
      <vt:lpstr>Sosa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590</cp:revision>
  <dcterms:created xsi:type="dcterms:W3CDTF">2014-11-21T05:43:52Z</dcterms:created>
  <dcterms:modified xsi:type="dcterms:W3CDTF">2018-08-12T04:13:41Z</dcterms:modified>
</cp:coreProperties>
</file>