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0" r:id="rId2"/>
  </p:sldMasterIdLst>
  <p:notesMasterIdLst>
    <p:notesMasterId r:id="rId5"/>
  </p:notesMasterIdLst>
  <p:handoutMasterIdLst>
    <p:handoutMasterId r:id="rId6"/>
  </p:handoutMasterIdLst>
  <p:sldIdLst>
    <p:sldId id="359" r:id="rId3"/>
    <p:sldId id="360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384" userDrawn="1">
          <p15:clr>
            <a:srgbClr val="A4A3A4"/>
          </p15:clr>
        </p15:guide>
        <p15:guide id="4" pos="576" userDrawn="1">
          <p15:clr>
            <a:srgbClr val="A4A3A4"/>
          </p15:clr>
        </p15:guide>
        <p15:guide id="5" pos="7296" userDrawn="1">
          <p15:clr>
            <a:srgbClr val="A4A3A4"/>
          </p15:clr>
        </p15:guide>
        <p15:guide id="6" pos="7104" userDrawn="1">
          <p15:clr>
            <a:srgbClr val="A4A3A4"/>
          </p15:clr>
        </p15:guide>
        <p15:guide id="7" orient="horz" pos="3888" userDrawn="1">
          <p15:clr>
            <a:srgbClr val="A4A3A4"/>
          </p15:clr>
        </p15:guide>
        <p15:guide id="8" orient="horz" pos="1008" userDrawn="1">
          <p15:clr>
            <a:srgbClr val="A4A3A4"/>
          </p15:clr>
        </p15:guide>
        <p15:guide id="9" orient="horz" pos="69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AFBFB"/>
    <a:srgbClr val="ECF0F1"/>
    <a:srgbClr val="E74C3C"/>
    <a:srgbClr val="94B155"/>
    <a:srgbClr val="3D9FAC"/>
    <a:srgbClr val="FEB834"/>
    <a:srgbClr val="7F8C8D"/>
    <a:srgbClr val="5B4470"/>
    <a:srgbClr val="D7562E"/>
    <a:srgbClr val="2A7B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256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696" y="114"/>
      </p:cViewPr>
      <p:guideLst>
        <p:guide orient="horz" pos="2160"/>
        <p:guide pos="3840"/>
        <p:guide pos="384"/>
        <p:guide pos="576"/>
        <p:guide pos="7296"/>
        <p:guide pos="7104"/>
        <p:guide orient="horz" pos="3888"/>
        <p:guide orient="horz" pos="1008"/>
        <p:guide orient="horz" pos="696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68" d="100"/>
          <a:sy n="68" d="100"/>
        </p:scale>
        <p:origin x="2454" y="84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5BEA46-D54C-4AD2-B959-155CDD042AD2}" type="datetimeFigureOut">
              <a:rPr lang="en-US" smtClean="0"/>
              <a:t>5/25/2022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A7A7E9-0EDB-4CC7-9ACE-74A0184176E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972513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8B6FCF8-5D84-4683-923B-61C110C700F6}" type="datetimeFigureOut">
              <a:rPr lang="zh-CN" altLang="en-US" smtClean="0"/>
              <a:t>2022/5/25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72CD0D8-0329-47AD-B8E2-531A30DD7077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2089373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94417321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Screen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3534806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33559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8550385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809895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73827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8159704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9500244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85264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197607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104439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0768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71390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ECF0F1">
            <a:alpha val="20000"/>
          </a:srgb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477465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2022/5/25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80223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1" r:id="rId1"/>
    <p:sldLayoutId id="2147483652" r:id="rId2"/>
    <p:sldLayoutId id="2147483653" r:id="rId3"/>
    <p:sldLayoutId id="2147483654" r:id="rId4"/>
    <p:sldLayoutId id="2147483655" r:id="rId5"/>
    <p:sldLayoutId id="2147483656" r:id="rId6"/>
    <p:sldLayoutId id="2147483657" r:id="rId7"/>
    <p:sldLayoutId id="2147483658" r:id="rId8"/>
    <p:sldLayoutId id="2147483659" r:id="rId9"/>
    <p:sldLayoutId id="2147483660" r:id="rId10"/>
    <p:sldLayoutId id="214748366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4939210" y="191387"/>
            <a:ext cx="2313583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0" smtClean="0">
                <a:solidFill>
                  <a:schemeClr val="tx1">
                    <a:lumMod val="65000"/>
                    <a:lumOff val="35000"/>
                  </a:schemeClr>
                </a:solidFill>
                <a:latin typeface="GeosansLight" panose="02000603020000020003" pitchFamily="2" charset="0"/>
              </a:rPr>
              <a:t>Swot Analysis</a:t>
            </a:r>
            <a:endParaRPr lang="en-US" sz="3200">
              <a:solidFill>
                <a:schemeClr val="tx1">
                  <a:lumMod val="65000"/>
                  <a:lumOff val="35000"/>
                </a:schemeClr>
              </a:solidFill>
              <a:latin typeface="GeosansLight" panose="02000603020000020003" pitchFamily="2" charset="0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4387845" y="776162"/>
            <a:ext cx="3416310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Lid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est laborum dolo rumes fugats untras. Etharums ser quidem rerum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facilis</a:t>
            </a:r>
            <a:endParaRPr lang="en-US" sz="100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7" name="Rounded Rectangle 6"/>
          <p:cNvSpPr/>
          <p:nvPr/>
        </p:nvSpPr>
        <p:spPr>
          <a:xfrm>
            <a:off x="4276200" y="2130425"/>
            <a:ext cx="1483242" cy="1483242"/>
          </a:xfrm>
          <a:prstGeom prst="roundRect">
            <a:avLst>
              <a:gd name="adj" fmla="val 6631"/>
            </a:avLst>
          </a:prstGeom>
          <a:solidFill>
            <a:srgbClr val="E74C3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</a:t>
            </a:r>
            <a:endParaRPr lang="en-US" sz="3200" b="1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2" name="Rounded Rectangle 11"/>
          <p:cNvSpPr/>
          <p:nvPr/>
        </p:nvSpPr>
        <p:spPr>
          <a:xfrm>
            <a:off x="4180436" y="2034661"/>
            <a:ext cx="1674771" cy="1674771"/>
          </a:xfrm>
          <a:prstGeom prst="roundRect">
            <a:avLst>
              <a:gd name="adj" fmla="val 6631"/>
            </a:avLst>
          </a:prstGeom>
          <a:noFill/>
          <a:ln w="3175">
            <a:solidFill>
              <a:srgbClr val="E74C3C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Rounded Rectangle 12"/>
          <p:cNvSpPr/>
          <p:nvPr/>
        </p:nvSpPr>
        <p:spPr>
          <a:xfrm>
            <a:off x="6432558" y="2130425"/>
            <a:ext cx="1483242" cy="1483242"/>
          </a:xfrm>
          <a:prstGeom prst="roundRect">
            <a:avLst>
              <a:gd name="adj" fmla="val 6631"/>
            </a:avLst>
          </a:prstGeom>
          <a:solidFill>
            <a:srgbClr val="3D9FAC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</a:t>
            </a:r>
            <a:endParaRPr lang="en-US" sz="3200" b="1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4" name="Rounded Rectangle 13"/>
          <p:cNvSpPr/>
          <p:nvPr/>
        </p:nvSpPr>
        <p:spPr>
          <a:xfrm>
            <a:off x="6336794" y="2034661"/>
            <a:ext cx="1674771" cy="1674771"/>
          </a:xfrm>
          <a:prstGeom prst="roundRect">
            <a:avLst>
              <a:gd name="adj" fmla="val 6631"/>
            </a:avLst>
          </a:prstGeom>
          <a:noFill/>
          <a:ln w="3175">
            <a:solidFill>
              <a:srgbClr val="3D9FAC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Rounded Rectangle 14"/>
          <p:cNvSpPr/>
          <p:nvPr/>
        </p:nvSpPr>
        <p:spPr>
          <a:xfrm>
            <a:off x="4276200" y="4063950"/>
            <a:ext cx="1483242" cy="1483242"/>
          </a:xfrm>
          <a:prstGeom prst="roundRect">
            <a:avLst>
              <a:gd name="adj" fmla="val 6631"/>
            </a:avLst>
          </a:prstGeom>
          <a:solidFill>
            <a:srgbClr val="94B15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</a:t>
            </a:r>
            <a:endParaRPr lang="en-US" sz="3200" b="1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6" name="Rounded Rectangle 15"/>
          <p:cNvSpPr/>
          <p:nvPr/>
        </p:nvSpPr>
        <p:spPr>
          <a:xfrm>
            <a:off x="4180436" y="3968186"/>
            <a:ext cx="1674771" cy="1674771"/>
          </a:xfrm>
          <a:prstGeom prst="roundRect">
            <a:avLst>
              <a:gd name="adj" fmla="val 6631"/>
            </a:avLst>
          </a:prstGeom>
          <a:noFill/>
          <a:ln w="3175">
            <a:solidFill>
              <a:srgbClr val="94B155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" name="Rounded Rectangle 16"/>
          <p:cNvSpPr/>
          <p:nvPr/>
        </p:nvSpPr>
        <p:spPr>
          <a:xfrm>
            <a:off x="6432558" y="4063950"/>
            <a:ext cx="1483242" cy="1483242"/>
          </a:xfrm>
          <a:prstGeom prst="roundRect">
            <a:avLst>
              <a:gd name="adj" fmla="val 6631"/>
            </a:avLst>
          </a:prstGeom>
          <a:solidFill>
            <a:srgbClr val="FEB83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3200" b="1" smtClean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</a:t>
            </a:r>
            <a:endParaRPr lang="en-US" sz="3200" b="1">
              <a:solidFill>
                <a:schemeClr val="bg1"/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8" name="Rounded Rectangle 17"/>
          <p:cNvSpPr/>
          <p:nvPr/>
        </p:nvSpPr>
        <p:spPr>
          <a:xfrm>
            <a:off x="6336794" y="3968186"/>
            <a:ext cx="1674771" cy="1674771"/>
          </a:xfrm>
          <a:prstGeom prst="roundRect">
            <a:avLst>
              <a:gd name="adj" fmla="val 6631"/>
            </a:avLst>
          </a:prstGeom>
          <a:noFill/>
          <a:ln w="3175">
            <a:solidFill>
              <a:srgbClr val="FEB834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857771" y="2102604"/>
            <a:ext cx="3322664" cy="15388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smtClean="0">
                <a:solidFill>
                  <a:srgbClr val="E74C3C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STRENGHTS</a:t>
            </a:r>
          </a:p>
          <a:p>
            <a:endParaRPr lang="en-US" sz="1000" smtClean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ipsum dolor sit amet, consectetur adipiscing elit. Nam viverra euismod odio,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gravida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pellentesque urna varius vitae. </a:t>
            </a:r>
            <a:endParaRPr lang="en-US" sz="1000" smtClean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marL="171450" indent="-171450">
              <a:buFont typeface="Wingdings" panose="05000000000000000000" pitchFamily="2" charset="2"/>
              <a:buChar char="ü"/>
            </a:pP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dui lorem, adipiscing in adipiscing et,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interdum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nec metus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</a:p>
          <a:p>
            <a:pPr marL="171450" indent="-171450">
              <a:buFont typeface="Wingdings" panose="05000000000000000000" pitchFamily="2" charset="2"/>
              <a:buChar char="ü"/>
            </a:pP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dui lorem, adipiscing in adipiscing et, interdum nec metus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</a:p>
        </p:txBody>
      </p:sp>
      <p:sp>
        <p:nvSpPr>
          <p:cNvPr id="21" name="TextBox 20"/>
          <p:cNvSpPr txBox="1"/>
          <p:nvPr/>
        </p:nvSpPr>
        <p:spPr>
          <a:xfrm>
            <a:off x="857771" y="4036129"/>
            <a:ext cx="3322664" cy="15388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smtClean="0">
                <a:solidFill>
                  <a:srgbClr val="94B155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OPORTUNITIES</a:t>
            </a:r>
          </a:p>
          <a:p>
            <a:endParaRPr lang="en-US" sz="1000" smtClean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ipsum dolor sit amet, consectetur adipiscing elit. Nam viverra euismod odio,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gravida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pellentesque urna varius vitae. </a:t>
            </a:r>
            <a:endParaRPr lang="en-US" sz="1000" smtClean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marL="171450" indent="-171450">
              <a:buFont typeface="Wingdings" panose="05000000000000000000" pitchFamily="2" charset="2"/>
              <a:buChar char="ü"/>
            </a:pP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dui lorem, adipiscing in adipiscing et,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interdum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nec metus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</a:p>
          <a:p>
            <a:pPr marL="171450" indent="-171450">
              <a:buFont typeface="Wingdings" panose="05000000000000000000" pitchFamily="2" charset="2"/>
              <a:buChar char="ü"/>
            </a:pP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dui lorem, adipiscing in adipiscing et, interdum nec metus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011564" y="2102604"/>
            <a:ext cx="3322664" cy="15388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b="1" smtClean="0">
                <a:solidFill>
                  <a:srgbClr val="3D9FAC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WEAKNESSES</a:t>
            </a:r>
          </a:p>
          <a:p>
            <a:pPr algn="r"/>
            <a:endParaRPr lang="en-US" sz="1000" smtClean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algn="r"/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ipsum dolor sit amet, consectetur adipiscing elit. Nam viverra euismod odio,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gravida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pellentesque urna varius vitae. </a:t>
            </a:r>
            <a:endParaRPr lang="en-US" sz="1000" smtClean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marL="171450" indent="-171450" algn="r">
              <a:buFont typeface="Wingdings" panose="05000000000000000000" pitchFamily="2" charset="2"/>
              <a:buChar char="ü"/>
            </a:pP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dui lorem, adipiscing in adipiscing et,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interdum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nec metus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</a:p>
          <a:p>
            <a:pPr marL="171450" indent="-171450" algn="r">
              <a:buFont typeface="Wingdings" panose="05000000000000000000" pitchFamily="2" charset="2"/>
              <a:buChar char="ü"/>
            </a:pP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dui lorem, adipiscing in adipiscing et, interdum nec metus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8011564" y="4036129"/>
            <a:ext cx="3322664" cy="15388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1400" b="1" smtClean="0">
                <a:solidFill>
                  <a:srgbClr val="FEB834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THREATS</a:t>
            </a:r>
          </a:p>
          <a:p>
            <a:pPr algn="r"/>
            <a:endParaRPr lang="en-US" sz="1000" smtClean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algn="r"/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ipsum dolor sit amet, consectetur adipiscing elit. Nam viverra euismod odio,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gravida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pellentesque urna varius vitae. </a:t>
            </a:r>
            <a:endParaRPr lang="en-US" sz="1000" smtClean="0">
              <a:solidFill>
                <a:schemeClr val="tx1">
                  <a:lumMod val="50000"/>
                  <a:lumOff val="50000"/>
                </a:schemeClr>
              </a:solidFill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  <a:p>
            <a:pPr marL="171450" indent="-171450" algn="r">
              <a:buFont typeface="Wingdings" panose="05000000000000000000" pitchFamily="2" charset="2"/>
              <a:buChar char="ü"/>
            </a:pP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dui lorem, adipiscing in adipiscing et, 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interdum </a:t>
            </a: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nec metus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</a:t>
            </a:r>
          </a:p>
          <a:p>
            <a:pPr marL="171450" indent="-171450" algn="r">
              <a:buFont typeface="Wingdings" panose="05000000000000000000" pitchFamily="2" charset="2"/>
              <a:buChar char="ü"/>
            </a:pPr>
            <a:r>
              <a:rPr lang="en-US" sz="100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Sed dui lorem, adipiscing in adipiscing et, interdum nec metus</a:t>
            </a:r>
            <a:r>
              <a:rPr lang="en-US" sz="1000" smtClean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. </a:t>
            </a:r>
          </a:p>
        </p:txBody>
      </p:sp>
      <p:sp>
        <p:nvSpPr>
          <p:cNvPr id="8" name="文本框 7"/>
          <p:cNvSpPr txBox="1"/>
          <p:nvPr/>
        </p:nvSpPr>
        <p:spPr>
          <a:xfrm>
            <a:off x="781235" y="648070"/>
            <a:ext cx="2237173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1200" dirty="0">
                <a:solidFill>
                  <a:srgbClr val="FAFBFB"/>
                </a:solidFill>
              </a:rPr>
              <a:t>https://www.ypppt.com/</a:t>
            </a:r>
            <a:endParaRPr lang="zh-CN" altLang="en-US" sz="1200" dirty="0">
              <a:solidFill>
                <a:srgbClr val="FAFBFB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7550208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>
              <a:defRPr/>
            </a:pPr>
            <a:r>
              <a:rPr lang="en-US" altLang="zh-CN" sz="2800" dirty="0" smtClean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800" spc="200" dirty="0" smtClean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体下载：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 smtClean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2400"/>
              </a:lnSpc>
            </a:pP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29115604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3619</TotalTime>
  <Words>293</Words>
  <Application>Microsoft Office PowerPoint</Application>
  <PresentationFormat>宽屏</PresentationFormat>
  <Paragraphs>36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9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3" baseType="lpstr">
      <vt:lpstr>GeosansLight</vt:lpstr>
      <vt:lpstr>Meiryo</vt:lpstr>
      <vt:lpstr>宋体</vt:lpstr>
      <vt:lpstr>微软雅黑</vt:lpstr>
      <vt:lpstr>Arial</vt:lpstr>
      <vt:lpstr>Calibri</vt:lpstr>
      <vt:lpstr>Calibri Light</vt:lpstr>
      <vt:lpstr>Open Sans</vt:lpstr>
      <vt:lpstr>Wingdings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464</cp:revision>
  <dcterms:created xsi:type="dcterms:W3CDTF">2014-10-22T04:24:20Z</dcterms:created>
  <dcterms:modified xsi:type="dcterms:W3CDTF">2022-05-25T02:38:59Z</dcterms:modified>
</cp:coreProperties>
</file>

<file path=docProps/thumbnail.jpeg>
</file>