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5"/>
  </p:notesMasterIdLst>
  <p:handoutMasterIdLst>
    <p:handoutMasterId r:id="rId6"/>
  </p:handoutMasterIdLst>
  <p:sldIdLst>
    <p:sldId id="359" r:id="rId3"/>
    <p:sldId id="3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84" userDrawn="1">
          <p15:clr>
            <a:srgbClr val="A4A3A4"/>
          </p15:clr>
        </p15:guide>
        <p15:guide id="4" pos="576" userDrawn="1">
          <p15:clr>
            <a:srgbClr val="A4A3A4"/>
          </p15:clr>
        </p15:guide>
        <p15:guide id="5" pos="7296" userDrawn="1">
          <p15:clr>
            <a:srgbClr val="A4A3A4"/>
          </p15:clr>
        </p15:guide>
        <p15:guide id="6" pos="7104" userDrawn="1">
          <p15:clr>
            <a:srgbClr val="A4A3A4"/>
          </p15:clr>
        </p15:guide>
        <p15:guide id="7" orient="horz" pos="3888" userDrawn="1">
          <p15:clr>
            <a:srgbClr val="A4A3A4"/>
          </p15:clr>
        </p15:guide>
        <p15:guide id="8" orient="horz" pos="1008" userDrawn="1">
          <p15:clr>
            <a:srgbClr val="A4A3A4"/>
          </p15:clr>
        </p15:guide>
        <p15:guide id="9" orient="horz" pos="6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BFB"/>
    <a:srgbClr val="ECF0F1"/>
    <a:srgbClr val="E74C3C"/>
    <a:srgbClr val="94B155"/>
    <a:srgbClr val="3D9FAC"/>
    <a:srgbClr val="FEB834"/>
    <a:srgbClr val="7F8C8D"/>
    <a:srgbClr val="5B4470"/>
    <a:srgbClr val="D7562E"/>
    <a:srgbClr val="2A7B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6" y="114"/>
      </p:cViewPr>
      <p:guideLst>
        <p:guide orient="horz" pos="2160"/>
        <p:guide pos="3840"/>
        <p:guide pos="384"/>
        <p:guide pos="576"/>
        <p:guide pos="7296"/>
        <p:guide pos="7104"/>
        <p:guide orient="horz" pos="3888"/>
        <p:guide orient="horz" pos="1008"/>
        <p:guide orient="horz" pos="69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8" d="100"/>
          <a:sy n="68" d="100"/>
        </p:scale>
        <p:origin x="2454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BEA46-D54C-4AD2-B959-155CDD042AD2}" type="datetimeFigureOut">
              <a:rPr lang="en-US" smtClean="0"/>
              <a:t>5/25/2022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7A7E9-0EDB-4CC7-9ACE-74A018417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7251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6FCF8-5D84-4683-923B-61C110C700F6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CD0D8-0329-47AD-B8E2-531A30DD70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893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4173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348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355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503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989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382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597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002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526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760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443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076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139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0F1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746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22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9210" y="191387"/>
            <a:ext cx="23135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smtClean="0">
                <a:solidFill>
                  <a:schemeClr val="tx1">
                    <a:lumMod val="65000"/>
                    <a:lumOff val="35000"/>
                  </a:schemeClr>
                </a:solidFill>
                <a:latin typeface="GeosansLight" panose="02000603020000020003" pitchFamily="2" charset="0"/>
              </a:rPr>
              <a:t>Swot Analysis</a:t>
            </a:r>
            <a:endParaRPr lang="en-US" sz="3200">
              <a:solidFill>
                <a:schemeClr val="tx1">
                  <a:lumMod val="65000"/>
                  <a:lumOff val="35000"/>
                </a:schemeClr>
              </a:solidFill>
              <a:latin typeface="GeosansLight" panose="02000603020000020003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87845" y="776162"/>
            <a:ext cx="34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Etharums ser quidem rerum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facilis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276200" y="2130425"/>
            <a:ext cx="1483242" cy="1483242"/>
          </a:xfrm>
          <a:prstGeom prst="roundRect">
            <a:avLst>
              <a:gd name="adj" fmla="val 6631"/>
            </a:avLst>
          </a:prstGeom>
          <a:solidFill>
            <a:srgbClr val="E74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endParaRPr lang="en-US" sz="3200" b="1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180436" y="2034661"/>
            <a:ext cx="1674771" cy="1674771"/>
          </a:xfrm>
          <a:prstGeom prst="roundRect">
            <a:avLst>
              <a:gd name="adj" fmla="val 6631"/>
            </a:avLst>
          </a:prstGeom>
          <a:noFill/>
          <a:ln w="3175">
            <a:solidFill>
              <a:srgbClr val="E74C3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6432558" y="2130425"/>
            <a:ext cx="1483242" cy="1483242"/>
          </a:xfrm>
          <a:prstGeom prst="roundRect">
            <a:avLst>
              <a:gd name="adj" fmla="val 6631"/>
            </a:avLst>
          </a:prstGeom>
          <a:solidFill>
            <a:srgbClr val="3D9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</a:t>
            </a:r>
            <a:endParaRPr lang="en-US" sz="3200" b="1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336794" y="2034661"/>
            <a:ext cx="1674771" cy="1674771"/>
          </a:xfrm>
          <a:prstGeom prst="roundRect">
            <a:avLst>
              <a:gd name="adj" fmla="val 6631"/>
            </a:avLst>
          </a:prstGeom>
          <a:noFill/>
          <a:ln w="3175">
            <a:solidFill>
              <a:srgbClr val="3D9FA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4276200" y="4063950"/>
            <a:ext cx="1483242" cy="1483242"/>
          </a:xfrm>
          <a:prstGeom prst="roundRect">
            <a:avLst>
              <a:gd name="adj" fmla="val 6631"/>
            </a:avLst>
          </a:prstGeom>
          <a:solidFill>
            <a:srgbClr val="94B1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endParaRPr lang="en-US" sz="3200" b="1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180436" y="3968186"/>
            <a:ext cx="1674771" cy="1674771"/>
          </a:xfrm>
          <a:prstGeom prst="roundRect">
            <a:avLst>
              <a:gd name="adj" fmla="val 6631"/>
            </a:avLst>
          </a:prstGeom>
          <a:noFill/>
          <a:ln w="3175">
            <a:solidFill>
              <a:srgbClr val="94B15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6432558" y="4063950"/>
            <a:ext cx="1483242" cy="1483242"/>
          </a:xfrm>
          <a:prstGeom prst="roundRect">
            <a:avLst>
              <a:gd name="adj" fmla="val 6631"/>
            </a:avLst>
          </a:prstGeom>
          <a:solidFill>
            <a:srgbClr val="FEB8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endParaRPr lang="en-US" sz="3200" b="1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6336794" y="3968186"/>
            <a:ext cx="1674771" cy="1674771"/>
          </a:xfrm>
          <a:prstGeom prst="roundRect">
            <a:avLst>
              <a:gd name="adj" fmla="val 6631"/>
            </a:avLst>
          </a:prstGeom>
          <a:noFill/>
          <a:ln w="3175">
            <a:solidFill>
              <a:srgbClr val="FEB83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857771" y="2102604"/>
            <a:ext cx="332266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smtClean="0">
                <a:solidFill>
                  <a:srgbClr val="E74C3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STRENGHTS</a:t>
            </a:r>
          </a:p>
          <a:p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 dolor sit amet, consectetur adipiscing elit. Nam viverra euismod odio,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gravida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 urna varius vitae. 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dui lorem, adipiscing in adipiscing et,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interdum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nec metus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dui lorem, adipiscing in adipiscing et, interdum nec metus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57771" y="4036129"/>
            <a:ext cx="332266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smtClean="0">
                <a:solidFill>
                  <a:srgbClr val="94B15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OPORTUNITIES</a:t>
            </a:r>
          </a:p>
          <a:p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 dolor sit amet, consectetur adipiscing elit. Nam viverra euismod odio,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gravida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 urna varius vitae. 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dui lorem, adipiscing in adipiscing et,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interdum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nec metus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dui lorem, adipiscing in adipiscing et, interdum nec metus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11564" y="2102604"/>
            <a:ext cx="332266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smtClean="0">
                <a:solidFill>
                  <a:srgbClr val="3D9F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WEAKNESSES</a:t>
            </a:r>
          </a:p>
          <a:p>
            <a:pPr algn="r"/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 dolor sit amet, consectetur adipiscing elit. Nam viverra euismod odio,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gravida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 urna varius vitae. 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r">
              <a:buFont typeface="Wingdings" panose="05000000000000000000" pitchFamily="2" charset="2"/>
              <a:buChar char="ü"/>
            </a:pP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dui lorem, adipiscing in adipiscing et,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interdum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nec metus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marL="171450" indent="-171450" algn="r">
              <a:buFont typeface="Wingdings" panose="05000000000000000000" pitchFamily="2" charset="2"/>
              <a:buChar char="ü"/>
            </a:pP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dui lorem, adipiscing in adipiscing et, interdum nec metus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011564" y="4036129"/>
            <a:ext cx="332266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smtClean="0">
                <a:solidFill>
                  <a:srgbClr val="FEB83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THREATS</a:t>
            </a:r>
          </a:p>
          <a:p>
            <a:pPr algn="r"/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 dolor sit amet, consectetur adipiscing elit. Nam viverra euismod odio,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gravida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 urna varius vitae. 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r">
              <a:buFont typeface="Wingdings" panose="05000000000000000000" pitchFamily="2" charset="2"/>
              <a:buChar char="ü"/>
            </a:pP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dui lorem, adipiscing in adipiscing et,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interdum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nec metus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marL="171450" indent="-171450" algn="r">
              <a:buFont typeface="Wingdings" panose="05000000000000000000" pitchFamily="2" charset="2"/>
              <a:buChar char="ü"/>
            </a:pP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dui lorem, adipiscing in adipiscing et, interdum nec metus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81235" y="648070"/>
            <a:ext cx="2237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AFBFB"/>
                </a:solidFill>
              </a:rPr>
              <a:t>https://www.ypppt.com/</a:t>
            </a:r>
            <a:endParaRPr lang="zh-CN" altLang="en-US" sz="1200" dirty="0">
              <a:solidFill>
                <a:srgbClr val="FAFBF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5502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156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3619</TotalTime>
  <Words>293</Words>
  <Application>Microsoft Office PowerPoint</Application>
  <PresentationFormat>宽屏</PresentationFormat>
  <Paragraphs>36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GeosansLight</vt:lpstr>
      <vt:lpstr>Meiryo</vt:lpstr>
      <vt:lpstr>宋体</vt:lpstr>
      <vt:lpstr>微软雅黑</vt:lpstr>
      <vt:lpstr>Arial</vt:lpstr>
      <vt:lpstr>Calibri</vt:lpstr>
      <vt:lpstr>Calibri Light</vt:lpstr>
      <vt:lpstr>Open Sans</vt:lpstr>
      <vt:lpstr>Wingdings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464</cp:revision>
  <dcterms:created xsi:type="dcterms:W3CDTF">2014-10-22T04:24:20Z</dcterms:created>
  <dcterms:modified xsi:type="dcterms:W3CDTF">2022-05-25T02:38:59Z</dcterms:modified>
</cp:coreProperties>
</file>