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317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4678" autoAdjust="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65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9275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339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296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3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083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883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9815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39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9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42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48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95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1779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284637" y="692696"/>
            <a:ext cx="5391819" cy="1257674"/>
            <a:chOff x="1329489" y="1196752"/>
            <a:chExt cx="6482871" cy="1512168"/>
          </a:xfrm>
        </p:grpSpPr>
        <p:sp>
          <p:nvSpPr>
            <p:cNvPr id="41" name="圆角矩形 40"/>
            <p:cNvSpPr/>
            <p:nvPr/>
          </p:nvSpPr>
          <p:spPr>
            <a:xfrm>
              <a:off x="1583668" y="1196752"/>
              <a:ext cx="6228692" cy="1512168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57150" cap="flat" cmpd="sng" algn="ctr">
              <a:solidFill>
                <a:srgbClr val="FFC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圆角矩形 6"/>
            <p:cNvSpPr/>
            <p:nvPr/>
          </p:nvSpPr>
          <p:spPr>
            <a:xfrm>
              <a:off x="3070699" y="1321247"/>
              <a:ext cx="4599767" cy="1263178"/>
            </a:xfrm>
            <a:custGeom>
              <a:avLst/>
              <a:gdLst/>
              <a:ahLst/>
              <a:cxnLst/>
              <a:rect l="l" t="t" r="r" b="b"/>
              <a:pathLst>
                <a:path w="4599767" h="1263178">
                  <a:moveTo>
                    <a:pt x="28265" y="0"/>
                  </a:moveTo>
                  <a:lnTo>
                    <a:pt x="3968178" y="0"/>
                  </a:lnTo>
                  <a:cubicBezTo>
                    <a:pt x="4316995" y="0"/>
                    <a:pt x="4599767" y="282772"/>
                    <a:pt x="4599767" y="631589"/>
                  </a:cubicBezTo>
                  <a:cubicBezTo>
                    <a:pt x="4599767" y="980406"/>
                    <a:pt x="4316995" y="1263178"/>
                    <a:pt x="3968178" y="1263178"/>
                  </a:cubicBezTo>
                  <a:lnTo>
                    <a:pt x="28265" y="1263178"/>
                  </a:lnTo>
                  <a:lnTo>
                    <a:pt x="0" y="1260329"/>
                  </a:lnTo>
                  <a:lnTo>
                    <a:pt x="0" y="2849"/>
                  </a:lnTo>
                  <a:cubicBezTo>
                    <a:pt x="9304" y="210"/>
                    <a:pt x="18760" y="0"/>
                    <a:pt x="28265" y="0"/>
                  </a:cubicBezTo>
                  <a:close/>
                </a:path>
              </a:pathLst>
            </a:custGeom>
            <a:solidFill>
              <a:srgbClr val="FFC000"/>
            </a:solidFill>
            <a:ln w="571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圆角矩形 7"/>
            <p:cNvSpPr/>
            <p:nvPr/>
          </p:nvSpPr>
          <p:spPr>
            <a:xfrm flipH="1">
              <a:off x="3073048" y="1324098"/>
              <a:ext cx="603324" cy="1257479"/>
            </a:xfrm>
            <a:custGeom>
              <a:avLst/>
              <a:gdLst/>
              <a:ahLst/>
              <a:cxnLst/>
              <a:rect l="l" t="t" r="r" b="b"/>
              <a:pathLst>
                <a:path w="603324" h="1257479">
                  <a:moveTo>
                    <a:pt x="603324" y="0"/>
                  </a:moveTo>
                  <a:lnTo>
                    <a:pt x="603324" y="1257479"/>
                  </a:lnTo>
                  <a:cubicBezTo>
                    <a:pt x="267572" y="1244869"/>
                    <a:pt x="0" y="968051"/>
                    <a:pt x="0" y="628739"/>
                  </a:cubicBezTo>
                  <a:cubicBezTo>
                    <a:pt x="0" y="289427"/>
                    <a:pt x="267572" y="12610"/>
                    <a:pt x="603324" y="0"/>
                  </a:cubicBezTo>
                  <a:close/>
                </a:path>
              </a:pathLst>
            </a:custGeom>
            <a:solidFill>
              <a:srgbClr val="FFD961"/>
            </a:solidFill>
            <a:ln w="57150" cap="flat" cmpd="sng" algn="ctr">
              <a:noFill/>
              <a:prstDash val="solid"/>
            </a:ln>
            <a:effectLst>
              <a:outerShdw dist="76200" algn="l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flipH="1">
              <a:off x="1728708" y="1790585"/>
              <a:ext cx="1331124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84807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84807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16010996">
              <a:off x="1352137" y="1771177"/>
              <a:ext cx="324036" cy="369332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5267938" y="952201"/>
            <a:ext cx="3290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47" name="矩形 46"/>
          <p:cNvSpPr/>
          <p:nvPr/>
        </p:nvSpPr>
        <p:spPr>
          <a:xfrm>
            <a:off x="2960601" y="0"/>
            <a:ext cx="108012" cy="685800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947348" y="1259190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284637" y="2132856"/>
            <a:ext cx="5391819" cy="1257674"/>
            <a:chOff x="1329489" y="1196752"/>
            <a:chExt cx="6482871" cy="1512168"/>
          </a:xfrm>
        </p:grpSpPr>
        <p:sp>
          <p:nvSpPr>
            <p:cNvPr id="50" name="圆角矩形 49"/>
            <p:cNvSpPr/>
            <p:nvPr/>
          </p:nvSpPr>
          <p:spPr>
            <a:xfrm>
              <a:off x="1583668" y="1196752"/>
              <a:ext cx="6228692" cy="1512168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57150" cap="flat" cmpd="sng" algn="ctr">
              <a:solidFill>
                <a:srgbClr val="FFC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圆角矩形 6"/>
            <p:cNvSpPr/>
            <p:nvPr/>
          </p:nvSpPr>
          <p:spPr>
            <a:xfrm>
              <a:off x="3070699" y="1321247"/>
              <a:ext cx="4599767" cy="1263178"/>
            </a:xfrm>
            <a:custGeom>
              <a:avLst/>
              <a:gdLst/>
              <a:ahLst/>
              <a:cxnLst/>
              <a:rect l="l" t="t" r="r" b="b"/>
              <a:pathLst>
                <a:path w="4599767" h="1263178">
                  <a:moveTo>
                    <a:pt x="28265" y="0"/>
                  </a:moveTo>
                  <a:lnTo>
                    <a:pt x="3968178" y="0"/>
                  </a:lnTo>
                  <a:cubicBezTo>
                    <a:pt x="4316995" y="0"/>
                    <a:pt x="4599767" y="282772"/>
                    <a:pt x="4599767" y="631589"/>
                  </a:cubicBezTo>
                  <a:cubicBezTo>
                    <a:pt x="4599767" y="980406"/>
                    <a:pt x="4316995" y="1263178"/>
                    <a:pt x="3968178" y="1263178"/>
                  </a:cubicBezTo>
                  <a:lnTo>
                    <a:pt x="28265" y="1263178"/>
                  </a:lnTo>
                  <a:lnTo>
                    <a:pt x="0" y="1260329"/>
                  </a:lnTo>
                  <a:lnTo>
                    <a:pt x="0" y="2849"/>
                  </a:lnTo>
                  <a:cubicBezTo>
                    <a:pt x="9304" y="210"/>
                    <a:pt x="18760" y="0"/>
                    <a:pt x="28265" y="0"/>
                  </a:cubicBezTo>
                  <a:close/>
                </a:path>
              </a:pathLst>
            </a:custGeom>
            <a:solidFill>
              <a:srgbClr val="FFC000"/>
            </a:solidFill>
            <a:ln w="571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圆角矩形 7"/>
            <p:cNvSpPr/>
            <p:nvPr/>
          </p:nvSpPr>
          <p:spPr>
            <a:xfrm flipH="1">
              <a:off x="3073048" y="1324098"/>
              <a:ext cx="603324" cy="1257479"/>
            </a:xfrm>
            <a:custGeom>
              <a:avLst/>
              <a:gdLst/>
              <a:ahLst/>
              <a:cxnLst/>
              <a:rect l="l" t="t" r="r" b="b"/>
              <a:pathLst>
                <a:path w="603324" h="1257479">
                  <a:moveTo>
                    <a:pt x="603324" y="0"/>
                  </a:moveTo>
                  <a:lnTo>
                    <a:pt x="603324" y="1257479"/>
                  </a:lnTo>
                  <a:cubicBezTo>
                    <a:pt x="267572" y="1244869"/>
                    <a:pt x="0" y="968051"/>
                    <a:pt x="0" y="628739"/>
                  </a:cubicBezTo>
                  <a:cubicBezTo>
                    <a:pt x="0" y="289427"/>
                    <a:pt x="267572" y="12610"/>
                    <a:pt x="603324" y="0"/>
                  </a:cubicBezTo>
                  <a:close/>
                </a:path>
              </a:pathLst>
            </a:custGeom>
            <a:solidFill>
              <a:srgbClr val="FFD961"/>
            </a:solidFill>
            <a:ln w="57150" cap="flat" cmpd="sng" algn="ctr">
              <a:noFill/>
              <a:prstDash val="solid"/>
            </a:ln>
            <a:effectLst>
              <a:outerShdw dist="76200" algn="l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 flipH="1">
              <a:off x="1728708" y="1790585"/>
              <a:ext cx="1331124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84807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84807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54" name="等腰三角形 53"/>
            <p:cNvSpPr/>
            <p:nvPr/>
          </p:nvSpPr>
          <p:spPr>
            <a:xfrm rot="16010996">
              <a:off x="1352137" y="1771177"/>
              <a:ext cx="324036" cy="369332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5267938" y="2392361"/>
            <a:ext cx="3290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56" name="椭圆 55"/>
          <p:cNvSpPr/>
          <p:nvPr/>
        </p:nvSpPr>
        <p:spPr>
          <a:xfrm>
            <a:off x="2947348" y="2699350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284637" y="3573016"/>
            <a:ext cx="5391819" cy="1257674"/>
            <a:chOff x="1329489" y="1196752"/>
            <a:chExt cx="6482871" cy="1512168"/>
          </a:xfrm>
        </p:grpSpPr>
        <p:sp>
          <p:nvSpPr>
            <p:cNvPr id="58" name="圆角矩形 57"/>
            <p:cNvSpPr/>
            <p:nvPr/>
          </p:nvSpPr>
          <p:spPr>
            <a:xfrm>
              <a:off x="1583668" y="1196752"/>
              <a:ext cx="6228692" cy="1512168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57150" cap="flat" cmpd="sng" algn="ctr">
              <a:solidFill>
                <a:srgbClr val="FFC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圆角矩形 6"/>
            <p:cNvSpPr/>
            <p:nvPr/>
          </p:nvSpPr>
          <p:spPr>
            <a:xfrm>
              <a:off x="3070699" y="1321247"/>
              <a:ext cx="4599767" cy="1263178"/>
            </a:xfrm>
            <a:custGeom>
              <a:avLst/>
              <a:gdLst/>
              <a:ahLst/>
              <a:cxnLst/>
              <a:rect l="l" t="t" r="r" b="b"/>
              <a:pathLst>
                <a:path w="4599767" h="1263178">
                  <a:moveTo>
                    <a:pt x="28265" y="0"/>
                  </a:moveTo>
                  <a:lnTo>
                    <a:pt x="3968178" y="0"/>
                  </a:lnTo>
                  <a:cubicBezTo>
                    <a:pt x="4316995" y="0"/>
                    <a:pt x="4599767" y="282772"/>
                    <a:pt x="4599767" y="631589"/>
                  </a:cubicBezTo>
                  <a:cubicBezTo>
                    <a:pt x="4599767" y="980406"/>
                    <a:pt x="4316995" y="1263178"/>
                    <a:pt x="3968178" y="1263178"/>
                  </a:cubicBezTo>
                  <a:lnTo>
                    <a:pt x="28265" y="1263178"/>
                  </a:lnTo>
                  <a:lnTo>
                    <a:pt x="0" y="1260329"/>
                  </a:lnTo>
                  <a:lnTo>
                    <a:pt x="0" y="2849"/>
                  </a:lnTo>
                  <a:cubicBezTo>
                    <a:pt x="9304" y="210"/>
                    <a:pt x="18760" y="0"/>
                    <a:pt x="28265" y="0"/>
                  </a:cubicBezTo>
                  <a:close/>
                </a:path>
              </a:pathLst>
            </a:custGeom>
            <a:solidFill>
              <a:srgbClr val="FFC000"/>
            </a:solidFill>
            <a:ln w="571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圆角矩形 7"/>
            <p:cNvSpPr/>
            <p:nvPr/>
          </p:nvSpPr>
          <p:spPr>
            <a:xfrm flipH="1">
              <a:off x="3073048" y="1324098"/>
              <a:ext cx="603324" cy="1257479"/>
            </a:xfrm>
            <a:custGeom>
              <a:avLst/>
              <a:gdLst/>
              <a:ahLst/>
              <a:cxnLst/>
              <a:rect l="l" t="t" r="r" b="b"/>
              <a:pathLst>
                <a:path w="603324" h="1257479">
                  <a:moveTo>
                    <a:pt x="603324" y="0"/>
                  </a:moveTo>
                  <a:lnTo>
                    <a:pt x="603324" y="1257479"/>
                  </a:lnTo>
                  <a:cubicBezTo>
                    <a:pt x="267572" y="1244869"/>
                    <a:pt x="0" y="968051"/>
                    <a:pt x="0" y="628739"/>
                  </a:cubicBezTo>
                  <a:cubicBezTo>
                    <a:pt x="0" y="289427"/>
                    <a:pt x="267572" y="12610"/>
                    <a:pt x="603324" y="0"/>
                  </a:cubicBezTo>
                  <a:close/>
                </a:path>
              </a:pathLst>
            </a:custGeom>
            <a:solidFill>
              <a:srgbClr val="FFD961"/>
            </a:solidFill>
            <a:ln w="57150" cap="flat" cmpd="sng" algn="ctr">
              <a:noFill/>
              <a:prstDash val="solid"/>
            </a:ln>
            <a:effectLst>
              <a:outerShdw dist="76200" algn="l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 flipH="1">
              <a:off x="1728708" y="1790585"/>
              <a:ext cx="1331124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84807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84807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16010996">
              <a:off x="1352137" y="1771177"/>
              <a:ext cx="324036" cy="369332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5267938" y="3832521"/>
            <a:ext cx="3290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64" name="椭圆 63"/>
          <p:cNvSpPr/>
          <p:nvPr/>
        </p:nvSpPr>
        <p:spPr>
          <a:xfrm>
            <a:off x="2947348" y="4139510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284637" y="5013176"/>
            <a:ext cx="5391819" cy="1257674"/>
            <a:chOff x="1329489" y="1196752"/>
            <a:chExt cx="6482871" cy="1512168"/>
          </a:xfrm>
        </p:grpSpPr>
        <p:sp>
          <p:nvSpPr>
            <p:cNvPr id="66" name="圆角矩形 65"/>
            <p:cNvSpPr/>
            <p:nvPr/>
          </p:nvSpPr>
          <p:spPr>
            <a:xfrm>
              <a:off x="1583668" y="1196752"/>
              <a:ext cx="6228692" cy="1512168"/>
            </a:xfrm>
            <a:prstGeom prst="roundRect">
              <a:avLst>
                <a:gd name="adj" fmla="val 50000"/>
              </a:avLst>
            </a:prstGeom>
            <a:solidFill>
              <a:sysClr val="window" lastClr="FFFFFF"/>
            </a:solidFill>
            <a:ln w="57150" cap="flat" cmpd="sng" algn="ctr">
              <a:solidFill>
                <a:srgbClr val="FFC000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圆角矩形 6"/>
            <p:cNvSpPr/>
            <p:nvPr/>
          </p:nvSpPr>
          <p:spPr>
            <a:xfrm>
              <a:off x="3070699" y="1321247"/>
              <a:ext cx="4599767" cy="1263178"/>
            </a:xfrm>
            <a:custGeom>
              <a:avLst/>
              <a:gdLst/>
              <a:ahLst/>
              <a:cxnLst/>
              <a:rect l="l" t="t" r="r" b="b"/>
              <a:pathLst>
                <a:path w="4599767" h="1263178">
                  <a:moveTo>
                    <a:pt x="28265" y="0"/>
                  </a:moveTo>
                  <a:lnTo>
                    <a:pt x="3968178" y="0"/>
                  </a:lnTo>
                  <a:cubicBezTo>
                    <a:pt x="4316995" y="0"/>
                    <a:pt x="4599767" y="282772"/>
                    <a:pt x="4599767" y="631589"/>
                  </a:cubicBezTo>
                  <a:cubicBezTo>
                    <a:pt x="4599767" y="980406"/>
                    <a:pt x="4316995" y="1263178"/>
                    <a:pt x="3968178" y="1263178"/>
                  </a:cubicBezTo>
                  <a:lnTo>
                    <a:pt x="28265" y="1263178"/>
                  </a:lnTo>
                  <a:lnTo>
                    <a:pt x="0" y="1260329"/>
                  </a:lnTo>
                  <a:lnTo>
                    <a:pt x="0" y="2849"/>
                  </a:lnTo>
                  <a:cubicBezTo>
                    <a:pt x="9304" y="210"/>
                    <a:pt x="18760" y="0"/>
                    <a:pt x="28265" y="0"/>
                  </a:cubicBezTo>
                  <a:close/>
                </a:path>
              </a:pathLst>
            </a:custGeom>
            <a:solidFill>
              <a:srgbClr val="FFC000"/>
            </a:solidFill>
            <a:ln w="571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圆角矩形 7"/>
            <p:cNvSpPr/>
            <p:nvPr/>
          </p:nvSpPr>
          <p:spPr>
            <a:xfrm flipH="1">
              <a:off x="3073048" y="1324098"/>
              <a:ext cx="603324" cy="1257479"/>
            </a:xfrm>
            <a:custGeom>
              <a:avLst/>
              <a:gdLst/>
              <a:ahLst/>
              <a:cxnLst/>
              <a:rect l="l" t="t" r="r" b="b"/>
              <a:pathLst>
                <a:path w="603324" h="1257479">
                  <a:moveTo>
                    <a:pt x="603324" y="0"/>
                  </a:moveTo>
                  <a:lnTo>
                    <a:pt x="603324" y="1257479"/>
                  </a:lnTo>
                  <a:cubicBezTo>
                    <a:pt x="267572" y="1244869"/>
                    <a:pt x="0" y="968051"/>
                    <a:pt x="0" y="628739"/>
                  </a:cubicBezTo>
                  <a:cubicBezTo>
                    <a:pt x="0" y="289427"/>
                    <a:pt x="267572" y="12610"/>
                    <a:pt x="603324" y="0"/>
                  </a:cubicBezTo>
                  <a:close/>
                </a:path>
              </a:pathLst>
            </a:custGeom>
            <a:solidFill>
              <a:srgbClr val="FFD961"/>
            </a:solidFill>
            <a:ln w="57150" cap="flat" cmpd="sng" algn="ctr">
              <a:noFill/>
              <a:prstDash val="solid"/>
            </a:ln>
            <a:effectLst>
              <a:outerShdw dist="76200" algn="l" rotWithShape="0">
                <a:prstClr val="black">
                  <a:alpha val="1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 flipH="1">
              <a:off x="1728708" y="1790585"/>
              <a:ext cx="1331124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rgbClr val="984807"/>
                  </a:solidFill>
                  <a:effectLst/>
                  <a:uLnTx/>
                  <a:uFillTx/>
                  <a:latin typeface="Arial Rounded MT Bold" pitchFamily="34" charset="0"/>
                  <a:ea typeface="微软雅黑" pitchFamily="34" charset="-122"/>
                  <a:cs typeface="Times New Roman" pitchFamily="18" charset="0"/>
                </a:rPr>
                <a:t>TEXT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984807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endParaRPr>
            </a:p>
          </p:txBody>
        </p:sp>
        <p:sp>
          <p:nvSpPr>
            <p:cNvPr id="70" name="等腰三角形 69"/>
            <p:cNvSpPr/>
            <p:nvPr/>
          </p:nvSpPr>
          <p:spPr>
            <a:xfrm rot="16010996">
              <a:off x="1352137" y="1771177"/>
              <a:ext cx="324036" cy="369332"/>
            </a:xfrm>
            <a:prstGeom prst="triangl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1" name="TextBox 70"/>
          <p:cNvSpPr txBox="1"/>
          <p:nvPr/>
        </p:nvSpPr>
        <p:spPr>
          <a:xfrm>
            <a:off x="5267938" y="5272681"/>
            <a:ext cx="3290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72" name="椭圆 71"/>
          <p:cNvSpPr/>
          <p:nvPr/>
        </p:nvSpPr>
        <p:spPr>
          <a:xfrm>
            <a:off x="2947348" y="5579670"/>
            <a:ext cx="151464" cy="151464"/>
          </a:xfrm>
          <a:prstGeom prst="ellipse">
            <a:avLst/>
          </a:prstGeom>
          <a:solidFill>
            <a:sysClr val="window" lastClr="FFFFFF"/>
          </a:solidFill>
          <a:ln w="57150" cap="flat" cmpd="sng" algn="ctr">
            <a:solidFill>
              <a:srgbClr val="BB8E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TextBox 72"/>
          <p:cNvSpPr txBox="1"/>
          <p:nvPr/>
        </p:nvSpPr>
        <p:spPr>
          <a:xfrm flipH="1">
            <a:off x="1908728" y="1195562"/>
            <a:ext cx="100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2009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 flipH="1">
            <a:off x="1908728" y="2611100"/>
            <a:ext cx="100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2010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flipH="1">
            <a:off x="1908728" y="4032577"/>
            <a:ext cx="100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2012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 flipH="1">
            <a:off x="1908728" y="5448115"/>
            <a:ext cx="1007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2013</a:t>
            </a:r>
            <a:endParaRPr kumimoji="0" lang="zh-CN" altLang="en-US" sz="20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F79646">
                  <a:lumMod val="50000"/>
                </a:srgbClr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 rot="5400000">
            <a:off x="-2140517" y="3084734"/>
            <a:ext cx="6582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</p:spTree>
    <p:extLst>
      <p:ext uri="{BB962C8B-B14F-4D97-AF65-F5344CB8AC3E}">
        <p14:creationId xmlns:p14="http://schemas.microsoft.com/office/powerpoint/2010/main" val="23520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6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197</Words>
  <Application>Microsoft Office PowerPoint</Application>
  <PresentationFormat>全屏显示(4:3)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24</cp:revision>
  <dcterms:created xsi:type="dcterms:W3CDTF">2012-09-05T06:51:19Z</dcterms:created>
  <dcterms:modified xsi:type="dcterms:W3CDTF">2015-07-21T05:17:57Z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A30120131024A11</vt:lpwstr>
  </property>
  <property fmtid="{D5CDD505-2E9C-101B-9397-08002B2CF9AE}" pid="3" name="标题">
    <vt:lpwstr>交错排列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EN 4:3 并列列表 其他关系 5 黄 黄色 交错 箭头 指向 几何 分类 观点 分析 装饰 说明 排列 背景 文字 文本框 陈述 说明 排版 版式 V2</vt:lpwstr>
  </property>
  <property fmtid="{D5CDD505-2E9C-101B-9397-08002B2CF9AE}" pid="9" name="模板缩略图">
    <vt:lpwstr>A30120131024A11.png</vt:lpwstr>
  </property>
  <property fmtid="{D5CDD505-2E9C-101B-9397-08002B2CF9AE}" pid="10" name="显示VIP等级">
    <vt:lpwstr>2</vt:lpwstr>
  </property>
  <property fmtid="{D5CDD505-2E9C-101B-9397-08002B2CF9AE}" pid="11" name="附件ID">
    <vt:lpwstr>A30120131024A1101</vt:lpwstr>
  </property>
  <property fmtid="{D5CDD505-2E9C-101B-9397-08002B2CF9AE}" pid="12" name="_模板ID">
    <vt:lpwstr/>
  </property>
  <property fmtid="{D5CDD505-2E9C-101B-9397-08002B2CF9AE}" pid="13" name="缩略图标题">
    <vt:lpwstr>交错排列</vt:lpwstr>
  </property>
  <property fmtid="{D5CDD505-2E9C-101B-9397-08002B2CF9AE}" pid="14" name="附件路径">
    <vt:lpwstr>A30120131024A1101.pptx</vt:lpwstr>
  </property>
  <property fmtid="{D5CDD505-2E9C-101B-9397-08002B2CF9AE}" pid="15" name="附件缩略图">
    <vt:lpwstr>A30120131024A1101.png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25</vt:lpwstr>
  </property>
  <property fmtid="{D5CDD505-2E9C-101B-9397-08002B2CF9AE}" pid="19" name="操作代码">
    <vt:lpwstr>1</vt:lpwstr>
  </property>
</Properties>
</file>