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94" r:id="rId3"/>
    <p:sldId id="418" r:id="rId4"/>
  </p:sldIdLst>
  <p:sldSz cx="11522075" cy="6480175"/>
  <p:notesSz cx="6858000" cy="9144000"/>
  <p:custDataLst>
    <p:tags r:id="rId6"/>
  </p:custDataLst>
  <p:defaultTextStyle>
    <a:defPPr>
      <a:defRPr lang="zh-CN"/>
    </a:defPPr>
    <a:lvl1pPr marL="0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88462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76924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65386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53848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42311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30773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19235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07697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182A"/>
    <a:srgbClr val="00355C"/>
    <a:srgbClr val="CCECFF"/>
    <a:srgbClr val="66CCFF"/>
    <a:srgbClr val="00A1F2"/>
    <a:srgbClr val="008BD0"/>
    <a:srgbClr val="0099E6"/>
    <a:srgbClr val="2DB9FF"/>
    <a:srgbClr val="0058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0" autoAdjust="0"/>
    <p:restoredTop sz="93918" autoAdjust="0"/>
  </p:normalViewPr>
  <p:slideViewPr>
    <p:cSldViewPr showGuides="1">
      <p:cViewPr varScale="1">
        <p:scale>
          <a:sx n="91" d="100"/>
          <a:sy n="91" d="100"/>
        </p:scale>
        <p:origin x="198" y="66"/>
      </p:cViewPr>
      <p:guideLst>
        <p:guide orient="horz" pos="2041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14EF6A69-E6B8-4260-9FEF-A8B417233DAE}" type="datetimeFigureOut">
              <a:rPr lang="zh-CN" altLang="en-US" smtClean="0"/>
              <a:pPr/>
              <a:t>2016/6/3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B49EC556-0E4F-4361-96C2-0C2CAFEAB7B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4278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8182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42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9154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0574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547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580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38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141" y="1615545"/>
            <a:ext cx="993779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141" y="4336618"/>
            <a:ext cx="993779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448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61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4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4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0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0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27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6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35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179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5019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6"/>
            <a:ext cx="5833050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578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3911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29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667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212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2016/6/3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8490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2016/6/3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8118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2016/6/3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3572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itchFamily="34" charset="-122"/>
              </a:defRPr>
            </a:lvl1pPr>
            <a:lvl2pPr>
              <a:defRPr sz="3600">
                <a:ea typeface="微软雅黑" pitchFamily="34" charset="-122"/>
              </a:defRPr>
            </a:lvl2pPr>
            <a:lvl3pPr>
              <a:defRPr sz="3100">
                <a:ea typeface="微软雅黑" pitchFamily="34" charset="-122"/>
              </a:defRPr>
            </a:lvl3pPr>
            <a:lvl4pPr>
              <a:defRPr sz="2600">
                <a:ea typeface="微软雅黑" pitchFamily="34" charset="-122"/>
              </a:defRPr>
            </a:lvl4pPr>
            <a:lvl5pPr>
              <a:defRPr sz="2600">
                <a:ea typeface="微软雅黑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097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2016/6/3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4248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3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2016/6/3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52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63" name="Group 3"/>
          <p:cNvGrpSpPr/>
          <p:nvPr/>
        </p:nvGrpSpPr>
        <p:grpSpPr>
          <a:xfrm>
            <a:off x="5824621" y="1522369"/>
            <a:ext cx="6075294" cy="5039562"/>
            <a:chOff x="4517221" y="2682505"/>
            <a:chExt cx="7100888" cy="5891212"/>
          </a:xfrm>
        </p:grpSpPr>
        <p:sp>
          <p:nvSpPr>
            <p:cNvPr id="164" name="Freeform 17"/>
            <p:cNvSpPr>
              <a:spLocks/>
            </p:cNvSpPr>
            <p:nvPr/>
          </p:nvSpPr>
          <p:spPr bwMode="auto">
            <a:xfrm>
              <a:off x="4679146" y="28841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7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9" y="0"/>
                    <a:pt x="1127" y="0"/>
                  </a:cubicBezTo>
                  <a:cubicBezTo>
                    <a:pt x="1575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auto">
            <a:xfrm>
              <a:off x="4607708" y="27952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878787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auto">
            <a:xfrm>
              <a:off x="4517221" y="2682505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auto">
            <a:xfrm>
              <a:off x="5174446" y="3222255"/>
              <a:ext cx="5624513" cy="4611687"/>
            </a:xfrm>
            <a:custGeom>
              <a:avLst/>
              <a:gdLst>
                <a:gd name="T0" fmla="*/ 1406 w 1497"/>
                <a:gd name="T1" fmla="*/ 613 h 1227"/>
                <a:gd name="T2" fmla="*/ 584 w 1497"/>
                <a:gd name="T3" fmla="*/ 1227 h 1227"/>
                <a:gd name="T4" fmla="*/ 91 w 1497"/>
                <a:gd name="T5" fmla="*/ 613 h 1227"/>
                <a:gd name="T6" fmla="*/ 913 w 1497"/>
                <a:gd name="T7" fmla="*/ 0 h 1227"/>
                <a:gd name="T8" fmla="*/ 1406 w 1497"/>
                <a:gd name="T9" fmla="*/ 61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auto">
            <a:xfrm>
              <a:off x="5542746" y="3523880"/>
              <a:ext cx="4887913" cy="4005262"/>
            </a:xfrm>
            <a:custGeom>
              <a:avLst/>
              <a:gdLst>
                <a:gd name="T0" fmla="*/ 1222 w 1301"/>
                <a:gd name="T1" fmla="*/ 533 h 1066"/>
                <a:gd name="T2" fmla="*/ 508 w 1301"/>
                <a:gd name="T3" fmla="*/ 1066 h 1066"/>
                <a:gd name="T4" fmla="*/ 79 w 1301"/>
                <a:gd name="T5" fmla="*/ 533 h 1066"/>
                <a:gd name="T6" fmla="*/ 793 w 1301"/>
                <a:gd name="T7" fmla="*/ 0 h 1066"/>
                <a:gd name="T8" fmla="*/ 1222 w 1301"/>
                <a:gd name="T9" fmla="*/ 533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auto">
            <a:xfrm>
              <a:off x="6049159" y="3933455"/>
              <a:ext cx="3873500" cy="3186112"/>
            </a:xfrm>
            <a:custGeom>
              <a:avLst/>
              <a:gdLst>
                <a:gd name="T0" fmla="*/ 968 w 1031"/>
                <a:gd name="T1" fmla="*/ 424 h 848"/>
                <a:gd name="T2" fmla="*/ 402 w 1031"/>
                <a:gd name="T3" fmla="*/ 848 h 848"/>
                <a:gd name="T4" fmla="*/ 63 w 1031"/>
                <a:gd name="T5" fmla="*/ 424 h 848"/>
                <a:gd name="T6" fmla="*/ 629 w 1031"/>
                <a:gd name="T7" fmla="*/ 0 h 848"/>
                <a:gd name="T8" fmla="*/ 968 w 1031"/>
                <a:gd name="T9" fmla="*/ 42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auto">
            <a:xfrm>
              <a:off x="6466671" y="4268417"/>
              <a:ext cx="3040063" cy="2517775"/>
            </a:xfrm>
            <a:custGeom>
              <a:avLst/>
              <a:gdLst>
                <a:gd name="T0" fmla="*/ 759 w 809"/>
                <a:gd name="T1" fmla="*/ 335 h 670"/>
                <a:gd name="T2" fmla="*/ 315 w 809"/>
                <a:gd name="T3" fmla="*/ 670 h 670"/>
                <a:gd name="T4" fmla="*/ 50 w 809"/>
                <a:gd name="T5" fmla="*/ 335 h 670"/>
                <a:gd name="T6" fmla="*/ 494 w 809"/>
                <a:gd name="T7" fmla="*/ 0 h 670"/>
                <a:gd name="T8" fmla="*/ 759 w 809"/>
                <a:gd name="T9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auto">
            <a:xfrm>
              <a:off x="6876246" y="4595442"/>
              <a:ext cx="2220913" cy="1863725"/>
            </a:xfrm>
            <a:custGeom>
              <a:avLst/>
              <a:gdLst>
                <a:gd name="T0" fmla="*/ 555 w 591"/>
                <a:gd name="T1" fmla="*/ 248 h 496"/>
                <a:gd name="T2" fmla="*/ 229 w 591"/>
                <a:gd name="T3" fmla="*/ 496 h 496"/>
                <a:gd name="T4" fmla="*/ 36 w 591"/>
                <a:gd name="T5" fmla="*/ 248 h 496"/>
                <a:gd name="T6" fmla="*/ 362 w 591"/>
                <a:gd name="T7" fmla="*/ 0 h 496"/>
                <a:gd name="T8" fmla="*/ 555 w 591"/>
                <a:gd name="T9" fmla="*/ 2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auto">
            <a:xfrm>
              <a:off x="7454096" y="5090742"/>
              <a:ext cx="1068388" cy="876300"/>
            </a:xfrm>
            <a:custGeom>
              <a:avLst/>
              <a:gdLst>
                <a:gd name="T0" fmla="*/ 266 w 284"/>
                <a:gd name="T1" fmla="*/ 116 h 233"/>
                <a:gd name="T2" fmla="*/ 110 w 284"/>
                <a:gd name="T3" fmla="*/ 233 h 233"/>
                <a:gd name="T4" fmla="*/ 17 w 284"/>
                <a:gd name="T5" fmla="*/ 116 h 233"/>
                <a:gd name="T6" fmla="*/ 173 w 284"/>
                <a:gd name="T7" fmla="*/ 0 h 233"/>
                <a:gd name="T8" fmla="*/ 266 w 284"/>
                <a:gd name="T9" fmla="*/ 11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73" name="Group 13"/>
          <p:cNvGrpSpPr/>
          <p:nvPr/>
        </p:nvGrpSpPr>
        <p:grpSpPr>
          <a:xfrm>
            <a:off x="7469809" y="805942"/>
            <a:ext cx="1909705" cy="1950793"/>
            <a:chOff x="6076950" y="2555876"/>
            <a:chExt cx="3076576" cy="3143249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174" name="Freeform 21"/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5" name="Freeform 22"/>
            <p:cNvSpPr>
              <a:spLocks/>
            </p:cNvSpPr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6" name="Freeform 23"/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7" name="Freeform 24"/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8" name="Freeform 25"/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9" name="Freeform 26"/>
            <p:cNvSpPr>
              <a:spLocks/>
            </p:cNvSpPr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878787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0" name="Freeform 27"/>
            <p:cNvSpPr>
              <a:spLocks/>
            </p:cNvSpPr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878787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1" name="Freeform 28"/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82" name="Group 22"/>
          <p:cNvGrpSpPr/>
          <p:nvPr/>
        </p:nvGrpSpPr>
        <p:grpSpPr>
          <a:xfrm>
            <a:off x="6428417" y="1641723"/>
            <a:ext cx="2261550" cy="2310208"/>
            <a:chOff x="5920323" y="2302554"/>
            <a:chExt cx="2180669" cy="2227927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183" name="Freeform 21"/>
            <p:cNvSpPr>
              <a:spLocks/>
            </p:cNvSpPr>
            <p:nvPr/>
          </p:nvSpPr>
          <p:spPr bwMode="auto">
            <a:xfrm>
              <a:off x="7879324" y="4300937"/>
              <a:ext cx="221668" cy="229544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4" name="Freeform 22"/>
            <p:cNvSpPr>
              <a:spLocks/>
            </p:cNvSpPr>
            <p:nvPr/>
          </p:nvSpPr>
          <p:spPr bwMode="auto">
            <a:xfrm>
              <a:off x="7375227" y="3756332"/>
              <a:ext cx="554732" cy="640248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5" name="Freeform 23"/>
            <p:cNvSpPr>
              <a:spLocks/>
            </p:cNvSpPr>
            <p:nvPr/>
          </p:nvSpPr>
          <p:spPr bwMode="auto">
            <a:xfrm>
              <a:off x="7363975" y="3746206"/>
              <a:ext cx="155280" cy="247548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6" name="Freeform 24"/>
            <p:cNvSpPr>
              <a:spLocks/>
            </p:cNvSpPr>
            <p:nvPr/>
          </p:nvSpPr>
          <p:spPr bwMode="auto">
            <a:xfrm>
              <a:off x="5920323" y="2783021"/>
              <a:ext cx="534478" cy="459088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7" name="Freeform 25"/>
            <p:cNvSpPr>
              <a:spLocks/>
            </p:cNvSpPr>
            <p:nvPr/>
          </p:nvSpPr>
          <p:spPr bwMode="auto">
            <a:xfrm>
              <a:off x="6315274" y="2361065"/>
              <a:ext cx="198038" cy="517599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8" name="Freeform 26"/>
            <p:cNvSpPr>
              <a:spLocks/>
            </p:cNvSpPr>
            <p:nvPr/>
          </p:nvSpPr>
          <p:spPr bwMode="auto">
            <a:xfrm>
              <a:off x="6072227" y="2841532"/>
              <a:ext cx="569359" cy="690883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0099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9" name="Freeform 27"/>
            <p:cNvSpPr>
              <a:spLocks/>
            </p:cNvSpPr>
            <p:nvPr/>
          </p:nvSpPr>
          <p:spPr bwMode="auto">
            <a:xfrm>
              <a:off x="6363658" y="2302554"/>
              <a:ext cx="541229" cy="755020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0099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0" name="Freeform 28"/>
            <p:cNvSpPr>
              <a:spLocks/>
            </p:cNvSpPr>
            <p:nvPr/>
          </p:nvSpPr>
          <p:spPr bwMode="auto">
            <a:xfrm>
              <a:off x="6451425" y="2878664"/>
              <a:ext cx="1019446" cy="1046451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91" name="Group 31"/>
          <p:cNvGrpSpPr/>
          <p:nvPr/>
        </p:nvGrpSpPr>
        <p:grpSpPr>
          <a:xfrm>
            <a:off x="7348311" y="1610796"/>
            <a:ext cx="2793631" cy="2844544"/>
            <a:chOff x="6076950" y="2566001"/>
            <a:chExt cx="3076576" cy="3133124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192" name="Freeform 21"/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3" name="Freeform 22"/>
            <p:cNvSpPr>
              <a:spLocks/>
            </p:cNvSpPr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4" name="Freeform 23"/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5" name="Freeform 24"/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6" name="Freeform 25"/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7" name="Freeform 26"/>
            <p:cNvSpPr>
              <a:spLocks/>
            </p:cNvSpPr>
            <p:nvPr/>
          </p:nvSpPr>
          <p:spPr bwMode="auto">
            <a:xfrm>
              <a:off x="6291263" y="3296039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8" name="Freeform 27"/>
            <p:cNvSpPr>
              <a:spLocks/>
            </p:cNvSpPr>
            <p:nvPr/>
          </p:nvSpPr>
          <p:spPr bwMode="auto">
            <a:xfrm>
              <a:off x="6692301" y="2566001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9" name="Freeform 28"/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00" name="Rectangle 89"/>
          <p:cNvSpPr/>
          <p:nvPr/>
        </p:nvSpPr>
        <p:spPr>
          <a:xfrm>
            <a:off x="1030305" y="2048518"/>
            <a:ext cx="235542" cy="235506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1" name="Rectangle 90"/>
          <p:cNvSpPr/>
          <p:nvPr/>
        </p:nvSpPr>
        <p:spPr>
          <a:xfrm>
            <a:off x="1030305" y="3111369"/>
            <a:ext cx="235542" cy="235506"/>
          </a:xfrm>
          <a:prstGeom prst="rect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2" name="Rectangle 91"/>
          <p:cNvSpPr/>
          <p:nvPr/>
        </p:nvSpPr>
        <p:spPr>
          <a:xfrm>
            <a:off x="1030305" y="4165216"/>
            <a:ext cx="235542" cy="235506"/>
          </a:xfrm>
          <a:prstGeom prst="rect">
            <a:avLst/>
          </a:prstGeom>
          <a:solidFill>
            <a:srgbClr val="00A1F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1941390" y="1844607"/>
            <a:ext cx="1354320" cy="441197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创意创新</a:t>
            </a:r>
            <a:endParaRPr lang="id-ID" b="1" dirty="0">
              <a:latin typeface="+mn-ea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1941391" y="2111901"/>
            <a:ext cx="3401542" cy="552558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en-US" sz="1500" b="1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1941390" y="2820547"/>
            <a:ext cx="1354320" cy="441197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本地客服</a:t>
            </a:r>
            <a:endParaRPr lang="id-ID" b="1" dirty="0">
              <a:latin typeface="+mn-ea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1941391" y="3106225"/>
            <a:ext cx="3401542" cy="552558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en-US" sz="1500" b="1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1941390" y="3892530"/>
            <a:ext cx="1354320" cy="441197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客户关怀</a:t>
            </a:r>
            <a:endParaRPr lang="id-ID" b="1" dirty="0">
              <a:latin typeface="+mn-ea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1941391" y="4178207"/>
            <a:ext cx="3401542" cy="552558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en-US" sz="1500" b="1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09" name="Group 112"/>
          <p:cNvGrpSpPr/>
          <p:nvPr/>
        </p:nvGrpSpPr>
        <p:grpSpPr>
          <a:xfrm>
            <a:off x="1477304" y="1928488"/>
            <a:ext cx="339383" cy="487689"/>
            <a:chOff x="-3175" y="-3175"/>
            <a:chExt cx="341313" cy="490538"/>
          </a:xfrm>
          <a:solidFill>
            <a:srgbClr val="0070C0"/>
          </a:solidFill>
        </p:grpSpPr>
        <p:sp>
          <p:nvSpPr>
            <p:cNvPr id="210" name="Freeform 16"/>
            <p:cNvSpPr>
              <a:spLocks noEditPoints="1"/>
            </p:cNvSpPr>
            <p:nvPr/>
          </p:nvSpPr>
          <p:spPr bwMode="auto">
            <a:xfrm>
              <a:off x="-3175" y="-3175"/>
              <a:ext cx="341313" cy="490538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1" name="Freeform 17"/>
            <p:cNvSpPr>
              <a:spLocks/>
            </p:cNvSpPr>
            <p:nvPr/>
          </p:nvSpPr>
          <p:spPr bwMode="auto">
            <a:xfrm>
              <a:off x="73025" y="73025"/>
              <a:ext cx="101600" cy="10001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12" name="Freeform 9"/>
          <p:cNvSpPr>
            <a:spLocks noEditPoints="1"/>
          </p:cNvSpPr>
          <p:nvPr/>
        </p:nvSpPr>
        <p:spPr bwMode="auto">
          <a:xfrm>
            <a:off x="1388116" y="2975891"/>
            <a:ext cx="517761" cy="517682"/>
          </a:xfrm>
          <a:custGeom>
            <a:avLst/>
            <a:gdLst>
              <a:gd name="T0" fmla="*/ 111 w 112"/>
              <a:gd name="T1" fmla="*/ 45 h 112"/>
              <a:gd name="T2" fmla="*/ 109 w 112"/>
              <a:gd name="T3" fmla="*/ 38 h 112"/>
              <a:gd name="T4" fmla="*/ 104 w 112"/>
              <a:gd name="T5" fmla="*/ 35 h 112"/>
              <a:gd name="T6" fmla="*/ 104 w 112"/>
              <a:gd name="T7" fmla="*/ 35 h 112"/>
              <a:gd name="T8" fmla="*/ 56 w 112"/>
              <a:gd name="T9" fmla="*/ 4 h 112"/>
              <a:gd name="T10" fmla="*/ 50 w 112"/>
              <a:gd name="T11" fmla="*/ 4 h 112"/>
              <a:gd name="T12" fmla="*/ 50 w 112"/>
              <a:gd name="T13" fmla="*/ 3 h 112"/>
              <a:gd name="T14" fmla="*/ 45 w 112"/>
              <a:gd name="T15" fmla="*/ 1 h 112"/>
              <a:gd name="T16" fmla="*/ 38 w 112"/>
              <a:gd name="T17" fmla="*/ 3 h 112"/>
              <a:gd name="T18" fmla="*/ 35 w 112"/>
              <a:gd name="T19" fmla="*/ 8 h 112"/>
              <a:gd name="T20" fmla="*/ 35 w 112"/>
              <a:gd name="T21" fmla="*/ 8 h 112"/>
              <a:gd name="T22" fmla="*/ 4 w 112"/>
              <a:gd name="T23" fmla="*/ 56 h 112"/>
              <a:gd name="T24" fmla="*/ 4 w 112"/>
              <a:gd name="T25" fmla="*/ 62 h 112"/>
              <a:gd name="T26" fmla="*/ 3 w 112"/>
              <a:gd name="T27" fmla="*/ 62 h 112"/>
              <a:gd name="T28" fmla="*/ 1 w 112"/>
              <a:gd name="T29" fmla="*/ 67 h 112"/>
              <a:gd name="T30" fmla="*/ 3 w 112"/>
              <a:gd name="T31" fmla="*/ 74 h 112"/>
              <a:gd name="T32" fmla="*/ 8 w 112"/>
              <a:gd name="T33" fmla="*/ 77 h 112"/>
              <a:gd name="T34" fmla="*/ 8 w 112"/>
              <a:gd name="T35" fmla="*/ 77 h 112"/>
              <a:gd name="T36" fmla="*/ 56 w 112"/>
              <a:gd name="T37" fmla="*/ 108 h 112"/>
              <a:gd name="T38" fmla="*/ 62 w 112"/>
              <a:gd name="T39" fmla="*/ 108 h 112"/>
              <a:gd name="T40" fmla="*/ 62 w 112"/>
              <a:gd name="T41" fmla="*/ 109 h 112"/>
              <a:gd name="T42" fmla="*/ 67 w 112"/>
              <a:gd name="T43" fmla="*/ 111 h 112"/>
              <a:gd name="T44" fmla="*/ 74 w 112"/>
              <a:gd name="T45" fmla="*/ 109 h 112"/>
              <a:gd name="T46" fmla="*/ 77 w 112"/>
              <a:gd name="T47" fmla="*/ 104 h 112"/>
              <a:gd name="T48" fmla="*/ 77 w 112"/>
              <a:gd name="T49" fmla="*/ 104 h 112"/>
              <a:gd name="T50" fmla="*/ 108 w 112"/>
              <a:gd name="T51" fmla="*/ 56 h 112"/>
              <a:gd name="T52" fmla="*/ 108 w 112"/>
              <a:gd name="T53" fmla="*/ 50 h 112"/>
              <a:gd name="T54" fmla="*/ 109 w 112"/>
              <a:gd name="T55" fmla="*/ 50 h 112"/>
              <a:gd name="T56" fmla="*/ 111 w 112"/>
              <a:gd name="T57" fmla="*/ 45 h 112"/>
              <a:gd name="T58" fmla="*/ 56 w 112"/>
              <a:gd name="T59" fmla="*/ 12 h 112"/>
              <a:gd name="T60" fmla="*/ 96 w 112"/>
              <a:gd name="T61" fmla="*/ 37 h 112"/>
              <a:gd name="T62" fmla="*/ 76 w 112"/>
              <a:gd name="T63" fmla="*/ 42 h 112"/>
              <a:gd name="T64" fmla="*/ 58 w 112"/>
              <a:gd name="T65" fmla="*/ 32 h 112"/>
              <a:gd name="T66" fmla="*/ 53 w 112"/>
              <a:gd name="T67" fmla="*/ 12 h 112"/>
              <a:gd name="T68" fmla="*/ 56 w 112"/>
              <a:gd name="T69" fmla="*/ 12 h 112"/>
              <a:gd name="T70" fmla="*/ 72 w 112"/>
              <a:gd name="T71" fmla="*/ 56 h 112"/>
              <a:gd name="T72" fmla="*/ 56 w 112"/>
              <a:gd name="T73" fmla="*/ 72 h 112"/>
              <a:gd name="T74" fmla="*/ 40 w 112"/>
              <a:gd name="T75" fmla="*/ 56 h 112"/>
              <a:gd name="T76" fmla="*/ 52 w 112"/>
              <a:gd name="T77" fmla="*/ 40 h 112"/>
              <a:gd name="T78" fmla="*/ 53 w 112"/>
              <a:gd name="T79" fmla="*/ 40 h 112"/>
              <a:gd name="T80" fmla="*/ 56 w 112"/>
              <a:gd name="T81" fmla="*/ 40 h 112"/>
              <a:gd name="T82" fmla="*/ 72 w 112"/>
              <a:gd name="T83" fmla="*/ 53 h 112"/>
              <a:gd name="T84" fmla="*/ 72 w 112"/>
              <a:gd name="T85" fmla="*/ 53 h 112"/>
              <a:gd name="T86" fmla="*/ 72 w 112"/>
              <a:gd name="T87" fmla="*/ 56 h 112"/>
              <a:gd name="T88" fmla="*/ 12 w 112"/>
              <a:gd name="T89" fmla="*/ 56 h 112"/>
              <a:gd name="T90" fmla="*/ 37 w 112"/>
              <a:gd name="T91" fmla="*/ 16 h 112"/>
              <a:gd name="T92" fmla="*/ 42 w 112"/>
              <a:gd name="T93" fmla="*/ 36 h 112"/>
              <a:gd name="T94" fmla="*/ 32 w 112"/>
              <a:gd name="T95" fmla="*/ 54 h 112"/>
              <a:gd name="T96" fmla="*/ 12 w 112"/>
              <a:gd name="T97" fmla="*/ 60 h 112"/>
              <a:gd name="T98" fmla="*/ 12 w 112"/>
              <a:gd name="T99" fmla="*/ 56 h 112"/>
              <a:gd name="T100" fmla="*/ 56 w 112"/>
              <a:gd name="T101" fmla="*/ 100 h 112"/>
              <a:gd name="T102" fmla="*/ 16 w 112"/>
              <a:gd name="T103" fmla="*/ 75 h 112"/>
              <a:gd name="T104" fmla="*/ 36 w 112"/>
              <a:gd name="T105" fmla="*/ 70 h 112"/>
              <a:gd name="T106" fmla="*/ 54 w 112"/>
              <a:gd name="T107" fmla="*/ 80 h 112"/>
              <a:gd name="T108" fmla="*/ 60 w 112"/>
              <a:gd name="T109" fmla="*/ 100 h 112"/>
              <a:gd name="T110" fmla="*/ 56 w 112"/>
              <a:gd name="T111" fmla="*/ 100 h 112"/>
              <a:gd name="T112" fmla="*/ 100 w 112"/>
              <a:gd name="T113" fmla="*/ 56 h 112"/>
              <a:gd name="T114" fmla="*/ 75 w 112"/>
              <a:gd name="T115" fmla="*/ 96 h 112"/>
              <a:gd name="T116" fmla="*/ 70 w 112"/>
              <a:gd name="T117" fmla="*/ 76 h 112"/>
              <a:gd name="T118" fmla="*/ 80 w 112"/>
              <a:gd name="T119" fmla="*/ 58 h 112"/>
              <a:gd name="T120" fmla="*/ 100 w 112"/>
              <a:gd name="T121" fmla="*/ 53 h 112"/>
              <a:gd name="T122" fmla="*/ 100 w 112"/>
              <a:gd name="T123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" h="112">
                <a:moveTo>
                  <a:pt x="111" y="45"/>
                </a:moveTo>
                <a:cubicBezTo>
                  <a:pt x="109" y="38"/>
                  <a:pt x="109" y="38"/>
                  <a:pt x="109" y="38"/>
                </a:cubicBezTo>
                <a:cubicBezTo>
                  <a:pt x="109" y="36"/>
                  <a:pt x="106" y="34"/>
                  <a:pt x="104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95" y="17"/>
                  <a:pt x="77" y="4"/>
                  <a:pt x="56" y="4"/>
                </a:cubicBezTo>
                <a:cubicBezTo>
                  <a:pt x="54" y="4"/>
                  <a:pt x="52" y="4"/>
                  <a:pt x="50" y="4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1"/>
                  <a:pt x="48" y="0"/>
                  <a:pt x="45" y="1"/>
                </a:cubicBezTo>
                <a:cubicBezTo>
                  <a:pt x="38" y="3"/>
                  <a:pt x="38" y="3"/>
                  <a:pt x="38" y="3"/>
                </a:cubicBezTo>
                <a:cubicBezTo>
                  <a:pt x="36" y="3"/>
                  <a:pt x="34" y="6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17" y="17"/>
                  <a:pt x="4" y="35"/>
                  <a:pt x="4" y="56"/>
                </a:cubicBezTo>
                <a:cubicBezTo>
                  <a:pt x="4" y="58"/>
                  <a:pt x="4" y="60"/>
                  <a:pt x="4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5"/>
                  <a:pt x="1" y="67"/>
                </a:cubicBezTo>
                <a:cubicBezTo>
                  <a:pt x="3" y="74"/>
                  <a:pt x="3" y="74"/>
                  <a:pt x="3" y="74"/>
                </a:cubicBezTo>
                <a:cubicBezTo>
                  <a:pt x="3" y="76"/>
                  <a:pt x="6" y="78"/>
                  <a:pt x="8" y="77"/>
                </a:cubicBezTo>
                <a:cubicBezTo>
                  <a:pt x="8" y="77"/>
                  <a:pt x="8" y="77"/>
                  <a:pt x="8" y="77"/>
                </a:cubicBezTo>
                <a:cubicBezTo>
                  <a:pt x="17" y="95"/>
                  <a:pt x="35" y="108"/>
                  <a:pt x="56" y="108"/>
                </a:cubicBezTo>
                <a:cubicBezTo>
                  <a:pt x="58" y="108"/>
                  <a:pt x="60" y="108"/>
                  <a:pt x="62" y="108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62" y="111"/>
                  <a:pt x="65" y="112"/>
                  <a:pt x="67" y="111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77" y="109"/>
                  <a:pt x="78" y="106"/>
                  <a:pt x="77" y="10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95" y="95"/>
                  <a:pt x="108" y="77"/>
                  <a:pt x="108" y="56"/>
                </a:cubicBezTo>
                <a:cubicBezTo>
                  <a:pt x="108" y="54"/>
                  <a:pt x="108" y="52"/>
                  <a:pt x="108" y="5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11" y="50"/>
                  <a:pt x="112" y="48"/>
                  <a:pt x="111" y="45"/>
                </a:cubicBezTo>
                <a:close/>
                <a:moveTo>
                  <a:pt x="56" y="12"/>
                </a:moveTo>
                <a:cubicBezTo>
                  <a:pt x="74" y="12"/>
                  <a:pt x="89" y="22"/>
                  <a:pt x="96" y="37"/>
                </a:cubicBezTo>
                <a:cubicBezTo>
                  <a:pt x="76" y="42"/>
                  <a:pt x="76" y="42"/>
                  <a:pt x="76" y="42"/>
                </a:cubicBezTo>
                <a:cubicBezTo>
                  <a:pt x="72" y="37"/>
                  <a:pt x="65" y="33"/>
                  <a:pt x="58" y="32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2"/>
                  <a:pt x="55" y="12"/>
                  <a:pt x="56" y="12"/>
                </a:cubicBezTo>
                <a:close/>
                <a:moveTo>
                  <a:pt x="72" y="56"/>
                </a:moveTo>
                <a:cubicBezTo>
                  <a:pt x="72" y="65"/>
                  <a:pt x="65" y="72"/>
                  <a:pt x="56" y="72"/>
                </a:cubicBezTo>
                <a:cubicBezTo>
                  <a:pt x="47" y="72"/>
                  <a:pt x="40" y="65"/>
                  <a:pt x="40" y="56"/>
                </a:cubicBezTo>
                <a:cubicBezTo>
                  <a:pt x="40" y="48"/>
                  <a:pt x="45" y="42"/>
                  <a:pt x="52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4" y="40"/>
                  <a:pt x="55" y="40"/>
                  <a:pt x="56" y="40"/>
                </a:cubicBezTo>
                <a:cubicBezTo>
                  <a:pt x="64" y="40"/>
                  <a:pt x="70" y="45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5"/>
                  <a:pt x="72" y="56"/>
                </a:cubicBezTo>
                <a:close/>
                <a:moveTo>
                  <a:pt x="12" y="56"/>
                </a:moveTo>
                <a:cubicBezTo>
                  <a:pt x="12" y="38"/>
                  <a:pt x="22" y="23"/>
                  <a:pt x="37" y="16"/>
                </a:cubicBezTo>
                <a:cubicBezTo>
                  <a:pt x="42" y="36"/>
                  <a:pt x="42" y="36"/>
                  <a:pt x="42" y="36"/>
                </a:cubicBezTo>
                <a:cubicBezTo>
                  <a:pt x="37" y="40"/>
                  <a:pt x="33" y="47"/>
                  <a:pt x="32" y="54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8"/>
                  <a:pt x="12" y="57"/>
                  <a:pt x="12" y="56"/>
                </a:cubicBezTo>
                <a:close/>
                <a:moveTo>
                  <a:pt x="56" y="100"/>
                </a:moveTo>
                <a:cubicBezTo>
                  <a:pt x="38" y="100"/>
                  <a:pt x="23" y="90"/>
                  <a:pt x="16" y="75"/>
                </a:cubicBezTo>
                <a:cubicBezTo>
                  <a:pt x="36" y="70"/>
                  <a:pt x="36" y="70"/>
                  <a:pt x="36" y="70"/>
                </a:cubicBezTo>
                <a:cubicBezTo>
                  <a:pt x="40" y="75"/>
                  <a:pt x="47" y="79"/>
                  <a:pt x="54" y="8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8" y="100"/>
                  <a:pt x="57" y="100"/>
                  <a:pt x="56" y="100"/>
                </a:cubicBezTo>
                <a:close/>
                <a:moveTo>
                  <a:pt x="100" y="56"/>
                </a:moveTo>
                <a:cubicBezTo>
                  <a:pt x="100" y="74"/>
                  <a:pt x="90" y="89"/>
                  <a:pt x="75" y="96"/>
                </a:cubicBezTo>
                <a:cubicBezTo>
                  <a:pt x="70" y="76"/>
                  <a:pt x="70" y="76"/>
                  <a:pt x="70" y="76"/>
                </a:cubicBezTo>
                <a:cubicBezTo>
                  <a:pt x="75" y="72"/>
                  <a:pt x="79" y="65"/>
                  <a:pt x="80" y="58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54"/>
                  <a:pt x="100" y="55"/>
                  <a:pt x="100" y="56"/>
                </a:cubicBezTo>
                <a:close/>
              </a:path>
            </a:pathLst>
          </a:custGeom>
          <a:solidFill>
            <a:srgbClr val="878787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13" name="Group 116"/>
          <p:cNvGrpSpPr/>
          <p:nvPr/>
        </p:nvGrpSpPr>
        <p:grpSpPr>
          <a:xfrm>
            <a:off x="1385702" y="4083379"/>
            <a:ext cx="522588" cy="479518"/>
            <a:chOff x="9780588" y="2543175"/>
            <a:chExt cx="752475" cy="690563"/>
          </a:xfrm>
          <a:solidFill>
            <a:srgbClr val="00A1F2"/>
          </a:solidFill>
        </p:grpSpPr>
        <p:sp>
          <p:nvSpPr>
            <p:cNvPr id="214" name="Freeform 22"/>
            <p:cNvSpPr>
              <a:spLocks/>
            </p:cNvSpPr>
            <p:nvPr/>
          </p:nvSpPr>
          <p:spPr bwMode="auto">
            <a:xfrm>
              <a:off x="9874251" y="2643188"/>
              <a:ext cx="179388" cy="254000"/>
            </a:xfrm>
            <a:custGeom>
              <a:avLst/>
              <a:gdLst>
                <a:gd name="T0" fmla="*/ 13 w 29"/>
                <a:gd name="T1" fmla="*/ 41 h 41"/>
                <a:gd name="T2" fmla="*/ 12 w 29"/>
                <a:gd name="T3" fmla="*/ 41 h 41"/>
                <a:gd name="T4" fmla="*/ 0 w 29"/>
                <a:gd name="T5" fmla="*/ 22 h 41"/>
                <a:gd name="T6" fmla="*/ 21 w 29"/>
                <a:gd name="T7" fmla="*/ 0 h 41"/>
                <a:gd name="T8" fmla="*/ 28 w 29"/>
                <a:gd name="T9" fmla="*/ 1 h 41"/>
                <a:gd name="T10" fmla="*/ 29 w 29"/>
                <a:gd name="T11" fmla="*/ 3 h 41"/>
                <a:gd name="T12" fmla="*/ 26 w 29"/>
                <a:gd name="T13" fmla="*/ 5 h 41"/>
                <a:gd name="T14" fmla="*/ 21 w 29"/>
                <a:gd name="T15" fmla="*/ 4 h 41"/>
                <a:gd name="T16" fmla="*/ 4 w 29"/>
                <a:gd name="T17" fmla="*/ 22 h 41"/>
                <a:gd name="T18" fmla="*/ 14 w 29"/>
                <a:gd name="T19" fmla="*/ 37 h 41"/>
                <a:gd name="T20" fmla="*/ 14 w 29"/>
                <a:gd name="T21" fmla="*/ 40 h 41"/>
                <a:gd name="T22" fmla="*/ 13 w 29"/>
                <a:gd name="T2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41">
                  <a:moveTo>
                    <a:pt x="13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4" y="37"/>
                    <a:pt x="0" y="30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29" y="1"/>
                    <a:pt x="29" y="2"/>
                    <a:pt x="29" y="3"/>
                  </a:cubicBezTo>
                  <a:cubicBezTo>
                    <a:pt x="29" y="4"/>
                    <a:pt x="27" y="5"/>
                    <a:pt x="26" y="5"/>
                  </a:cubicBezTo>
                  <a:cubicBezTo>
                    <a:pt x="25" y="4"/>
                    <a:pt x="23" y="4"/>
                    <a:pt x="21" y="4"/>
                  </a:cubicBezTo>
                  <a:cubicBezTo>
                    <a:pt x="12" y="4"/>
                    <a:pt x="4" y="12"/>
                    <a:pt x="4" y="22"/>
                  </a:cubicBezTo>
                  <a:cubicBezTo>
                    <a:pt x="4" y="28"/>
                    <a:pt x="8" y="34"/>
                    <a:pt x="14" y="37"/>
                  </a:cubicBezTo>
                  <a:cubicBezTo>
                    <a:pt x="14" y="38"/>
                    <a:pt x="15" y="39"/>
                    <a:pt x="14" y="40"/>
                  </a:cubicBezTo>
                  <a:cubicBezTo>
                    <a:pt x="14" y="41"/>
                    <a:pt x="13" y="41"/>
                    <a:pt x="1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5" name="Freeform 23"/>
            <p:cNvSpPr>
              <a:spLocks noEditPoints="1"/>
            </p:cNvSpPr>
            <p:nvPr/>
          </p:nvSpPr>
          <p:spPr bwMode="auto">
            <a:xfrm>
              <a:off x="9780588" y="2543175"/>
              <a:ext cx="752475" cy="690563"/>
            </a:xfrm>
            <a:custGeom>
              <a:avLst/>
              <a:gdLst>
                <a:gd name="T0" fmla="*/ 85 w 121"/>
                <a:gd name="T1" fmla="*/ 0 h 111"/>
                <a:gd name="T2" fmla="*/ 61 w 121"/>
                <a:gd name="T3" fmla="*/ 11 h 111"/>
                <a:gd name="T4" fmla="*/ 37 w 121"/>
                <a:gd name="T5" fmla="*/ 0 h 111"/>
                <a:gd name="T6" fmla="*/ 0 w 121"/>
                <a:gd name="T7" fmla="*/ 37 h 111"/>
                <a:gd name="T8" fmla="*/ 10 w 121"/>
                <a:gd name="T9" fmla="*/ 62 h 111"/>
                <a:gd name="T10" fmla="*/ 58 w 121"/>
                <a:gd name="T11" fmla="*/ 109 h 111"/>
                <a:gd name="T12" fmla="*/ 61 w 121"/>
                <a:gd name="T13" fmla="*/ 111 h 111"/>
                <a:gd name="T14" fmla="*/ 63 w 121"/>
                <a:gd name="T15" fmla="*/ 109 h 111"/>
                <a:gd name="T16" fmla="*/ 112 w 121"/>
                <a:gd name="T17" fmla="*/ 62 h 111"/>
                <a:gd name="T18" fmla="*/ 121 w 121"/>
                <a:gd name="T19" fmla="*/ 37 h 111"/>
                <a:gd name="T20" fmla="*/ 85 w 121"/>
                <a:gd name="T21" fmla="*/ 0 h 111"/>
                <a:gd name="T22" fmla="*/ 106 w 121"/>
                <a:gd name="T23" fmla="*/ 57 h 111"/>
                <a:gd name="T24" fmla="*/ 61 w 121"/>
                <a:gd name="T25" fmla="*/ 101 h 111"/>
                <a:gd name="T26" fmla="*/ 16 w 121"/>
                <a:gd name="T27" fmla="*/ 57 h 111"/>
                <a:gd name="T28" fmla="*/ 8 w 121"/>
                <a:gd name="T29" fmla="*/ 37 h 111"/>
                <a:gd name="T30" fmla="*/ 37 w 121"/>
                <a:gd name="T31" fmla="*/ 8 h 111"/>
                <a:gd name="T32" fmla="*/ 58 w 121"/>
                <a:gd name="T33" fmla="*/ 19 h 111"/>
                <a:gd name="T34" fmla="*/ 61 w 121"/>
                <a:gd name="T35" fmla="*/ 21 h 111"/>
                <a:gd name="T36" fmla="*/ 64 w 121"/>
                <a:gd name="T37" fmla="*/ 19 h 111"/>
                <a:gd name="T38" fmla="*/ 85 w 121"/>
                <a:gd name="T39" fmla="*/ 8 h 111"/>
                <a:gd name="T40" fmla="*/ 113 w 121"/>
                <a:gd name="T41" fmla="*/ 37 h 111"/>
                <a:gd name="T42" fmla="*/ 106 w 121"/>
                <a:gd name="T43" fmla="*/ 5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11">
                  <a:moveTo>
                    <a:pt x="85" y="0"/>
                  </a:moveTo>
                  <a:cubicBezTo>
                    <a:pt x="75" y="0"/>
                    <a:pt x="67" y="5"/>
                    <a:pt x="61" y="11"/>
                  </a:cubicBezTo>
                  <a:cubicBezTo>
                    <a:pt x="55" y="5"/>
                    <a:pt x="47" y="0"/>
                    <a:pt x="37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6"/>
                    <a:pt x="4" y="55"/>
                    <a:pt x="10" y="62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9" y="110"/>
                    <a:pt x="60" y="111"/>
                    <a:pt x="61" y="111"/>
                  </a:cubicBezTo>
                  <a:cubicBezTo>
                    <a:pt x="62" y="111"/>
                    <a:pt x="63" y="110"/>
                    <a:pt x="63" y="109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8" y="55"/>
                    <a:pt x="121" y="46"/>
                    <a:pt x="121" y="37"/>
                  </a:cubicBezTo>
                  <a:cubicBezTo>
                    <a:pt x="121" y="16"/>
                    <a:pt x="105" y="0"/>
                    <a:pt x="85" y="0"/>
                  </a:cubicBezTo>
                  <a:close/>
                  <a:moveTo>
                    <a:pt x="106" y="57"/>
                  </a:moveTo>
                  <a:cubicBezTo>
                    <a:pt x="61" y="101"/>
                    <a:pt x="61" y="101"/>
                    <a:pt x="61" y="10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1" y="51"/>
                    <a:pt x="8" y="44"/>
                    <a:pt x="8" y="37"/>
                  </a:cubicBezTo>
                  <a:cubicBezTo>
                    <a:pt x="8" y="21"/>
                    <a:pt x="21" y="8"/>
                    <a:pt x="37" y="8"/>
                  </a:cubicBezTo>
                  <a:cubicBezTo>
                    <a:pt x="46" y="8"/>
                    <a:pt x="54" y="15"/>
                    <a:pt x="58" y="19"/>
                  </a:cubicBezTo>
                  <a:cubicBezTo>
                    <a:pt x="59" y="20"/>
                    <a:pt x="60" y="21"/>
                    <a:pt x="61" y="21"/>
                  </a:cubicBezTo>
                  <a:cubicBezTo>
                    <a:pt x="62" y="21"/>
                    <a:pt x="63" y="20"/>
                    <a:pt x="64" y="19"/>
                  </a:cubicBezTo>
                  <a:cubicBezTo>
                    <a:pt x="68" y="15"/>
                    <a:pt x="76" y="8"/>
                    <a:pt x="85" y="8"/>
                  </a:cubicBezTo>
                  <a:cubicBezTo>
                    <a:pt x="101" y="8"/>
                    <a:pt x="113" y="21"/>
                    <a:pt x="113" y="37"/>
                  </a:cubicBezTo>
                  <a:cubicBezTo>
                    <a:pt x="113" y="44"/>
                    <a:pt x="111" y="51"/>
                    <a:pt x="10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9" name="组合 68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75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6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7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8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70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71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2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3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4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7906616"/>
      </p:ext>
    </p:extLst>
  </p:cSld>
  <p:clrMapOvr>
    <a:masterClrMapping/>
  </p:clrMapOvr>
  <p:transition spd="slow" advTm="3987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7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00" grpId="0" animBg="1"/>
      <p:bldP spid="201" grpId="0" animBg="1"/>
      <p:bldP spid="202" grpId="0" animBg="1"/>
      <p:bldP spid="203" grpId="0"/>
      <p:bldP spid="204" grpId="0"/>
      <p:bldP spid="205" grpId="0"/>
      <p:bldP spid="206" grpId="0"/>
      <p:bldP spid="207" grpId="0"/>
      <p:bldP spid="208" grpId="0"/>
      <p:bldP spid="2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119852" y="2783941"/>
            <a:ext cx="564015" cy="62060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4017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6954" y="2787349"/>
            <a:ext cx="8844239" cy="6210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0083" tIns="0" rIns="170083" bIns="0" anchor="ctr"/>
          <a:lstStyle/>
          <a:p>
            <a:pPr algn="ctr" defTabSz="864017">
              <a:defRPr/>
            </a:pPr>
            <a:r>
              <a:rPr lang="en-US" altLang="zh-CN" sz="2646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646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" y="2061875"/>
            <a:ext cx="8799239" cy="7325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64017">
              <a:defRPr/>
            </a:pPr>
            <a:r>
              <a:rPr lang="zh-CN" altLang="en-US" sz="3024" spc="189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800120" y="2058058"/>
            <a:ext cx="806668" cy="73638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4017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0472" y="3705003"/>
            <a:ext cx="6525917" cy="15995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5258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978b816863884bd65669a70ccfd60f5fbc9d037"/>
  <p:tag name="ISPRING_PRESENTATION_TITLE" val="falsh"/>
</p:tagLst>
</file>

<file path=ppt/theme/theme1.xml><?xml version="1.0" encoding="utf-8"?>
<a:theme xmlns:a="http://schemas.openxmlformats.org/drawingml/2006/main" name="Office 主题​​">
  <a:themeElements>
    <a:clrScheme name="03">
      <a:dk1>
        <a:srgbClr val="FFFFFF"/>
      </a:dk1>
      <a:lt1>
        <a:srgbClr val="FFFFFF"/>
      </a:lt1>
      <a:dk2>
        <a:srgbClr val="88B2CE"/>
      </a:dk2>
      <a:lt2>
        <a:srgbClr val="777777"/>
      </a:lt2>
      <a:accent1>
        <a:srgbClr val="2A3D58"/>
      </a:accent1>
      <a:accent2>
        <a:srgbClr val="3F769B"/>
      </a:accent2>
      <a:accent3>
        <a:srgbClr val="659BB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3998</TotalTime>
  <Words>187</Words>
  <Application>Microsoft Office PowerPoint</Application>
  <PresentationFormat>自定义</PresentationFormat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>WORKGROUP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713</cp:revision>
  <dcterms:created xsi:type="dcterms:W3CDTF">2014-09-24T13:57:47Z</dcterms:created>
  <dcterms:modified xsi:type="dcterms:W3CDTF">2016-06-03T04:00:24Z</dcterms:modified>
</cp:coreProperties>
</file>