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2B8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33B2F-4E72-4AB3-9285-2863A2C71D8A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60952-69F1-4550-B073-E947589273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766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7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1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90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02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899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35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23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72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782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660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34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058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445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11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071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69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17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1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5B10-EA80-487F-91B6-A55A004259D3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1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>
            <a:off x="8662777" y="3174751"/>
            <a:ext cx="990178" cy="99017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027682" y="3669841"/>
            <a:ext cx="7004098" cy="0"/>
          </a:xfrm>
          <a:prstGeom prst="line">
            <a:avLst/>
          </a:prstGeom>
          <a:ln w="34925"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638353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0"/>
          </p:cNvCxnSpPr>
          <p:nvPr/>
        </p:nvCxnSpPr>
        <p:spPr>
          <a:xfrm flipV="1">
            <a:off x="7743229" y="1930421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>
            <a:off x="7482882" y="1930421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86164" y="1763877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7477155" y="240047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80437" y="223392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7482881" y="2847008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86163" y="2680464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23715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334425" y="3774717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6060672" y="4282923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163954" y="4116379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6054946" y="4752972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58227" y="4586428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6060672" y="519951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163953" y="503296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791453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858065" y="1930421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>
            <a:off x="4597718" y="1930421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701000" y="1763877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591992" y="240047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695273" y="223392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4597717" y="2847008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700999" y="2680464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387540" y="3564965"/>
            <a:ext cx="209752" cy="20975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498250" y="3774717"/>
            <a:ext cx="0" cy="1634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/>
          <p:cNvSpPr/>
          <p:nvPr/>
        </p:nvSpPr>
        <p:spPr>
          <a:xfrm>
            <a:off x="3224497" y="4282923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7779" y="4116379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3218770" y="4752972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2052" y="4586428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3224496" y="5199510"/>
            <a:ext cx="225985" cy="194815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327778" y="503296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10889" y="3503296"/>
            <a:ext cx="2157065" cy="37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89" name="组合 88"/>
          <p:cNvGrpSpPr/>
          <p:nvPr/>
        </p:nvGrpSpPr>
        <p:grpSpPr>
          <a:xfrm rot="20806723">
            <a:off x="1621152" y="3448042"/>
            <a:ext cx="479836" cy="465671"/>
            <a:chOff x="841006" y="3250301"/>
            <a:chExt cx="532049" cy="516342"/>
          </a:xfrm>
        </p:grpSpPr>
        <p:sp>
          <p:nvSpPr>
            <p:cNvPr id="87" name="等腰三角形 86"/>
            <p:cNvSpPr/>
            <p:nvPr/>
          </p:nvSpPr>
          <p:spPr>
            <a:xfrm rot="18835401">
              <a:off x="974240" y="3159726"/>
              <a:ext cx="308240" cy="48939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15137465">
              <a:off x="931581" y="3367828"/>
              <a:ext cx="308240" cy="48939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矩形 89"/>
          <p:cNvSpPr/>
          <p:nvPr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563911" y="274419"/>
            <a:ext cx="228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图分析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343713" y="209550"/>
            <a:ext cx="275787" cy="6372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3779533" y="209550"/>
            <a:ext cx="144244" cy="63723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534150"/>
            <a:ext cx="7737502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737502" y="6534150"/>
            <a:ext cx="638541" cy="3238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641210" y="6534150"/>
            <a:ext cx="2550790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376043" y="6534150"/>
            <a:ext cx="638541" cy="3238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008064" y="6534150"/>
            <a:ext cx="638541" cy="3238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2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9317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182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2015-07-28T01:44:43Z</dcterms:created>
  <dcterms:modified xsi:type="dcterms:W3CDTF">2015-09-09T16:45:22Z</dcterms:modified>
</cp:coreProperties>
</file>