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08" r:id="rId3"/>
    <p:sldId id="309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549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3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D85406-4231-4B4D-9400-CBC17BDABA88}" type="datetimeFigureOut">
              <a:rPr lang="zh-CN" altLang="en-US" smtClean="0"/>
              <a:t>2020/9/8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CB7097-6848-4144-826C-CEF13A6CA34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209418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5495544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89" indent="0" algn="ctr">
              <a:buNone/>
              <a:defRPr sz="2000"/>
            </a:lvl2pPr>
            <a:lvl3pPr marL="914377" indent="0" algn="ctr">
              <a:buNone/>
              <a:defRPr sz="1800"/>
            </a:lvl3pPr>
            <a:lvl4pPr marL="1371566" indent="0" algn="ctr">
              <a:buNone/>
              <a:defRPr sz="1600"/>
            </a:lvl4pPr>
            <a:lvl5pPr marL="1828754" indent="0" algn="ctr">
              <a:buNone/>
              <a:defRPr sz="1600"/>
            </a:lvl5pPr>
            <a:lvl6pPr marL="2285943" indent="0" algn="ctr">
              <a:buNone/>
              <a:defRPr sz="1600"/>
            </a:lvl6pPr>
            <a:lvl7pPr marL="2743131" indent="0" algn="ctr">
              <a:buNone/>
              <a:defRPr sz="1600"/>
            </a:lvl7pPr>
            <a:lvl8pPr marL="3200320" indent="0" algn="ctr">
              <a:buNone/>
              <a:defRPr sz="1600"/>
            </a:lvl8pPr>
            <a:lvl9pPr marL="3657509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020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33143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69333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316946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586673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134054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9125750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8309946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715199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8406070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986910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08567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313278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59918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05328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7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5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5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4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13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3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5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6049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78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581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1832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12664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7917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2892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C89A50-0280-4DDA-8480-DC2C9D23C65F}" type="datetimeFigureOut">
              <a:rPr lang="en-US" smtClean="0"/>
              <a:t>9/8/2020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4748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64433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/>
          </p:cNvSpPr>
          <p:nvPr/>
        </p:nvSpPr>
        <p:spPr>
          <a:xfrm>
            <a:off x="907775" y="177009"/>
            <a:ext cx="10515600" cy="69763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d-ID" sz="3200" smtClean="0">
                <a:solidFill>
                  <a:schemeClr val="bg1">
                    <a:lumMod val="50000"/>
                  </a:schemeClr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Business Stair</a:t>
            </a:r>
            <a:endParaRPr lang="en-US" sz="3200">
              <a:solidFill>
                <a:schemeClr val="bg1">
                  <a:lumMod val="50000"/>
                </a:schemeClr>
              </a:solidFill>
              <a:latin typeface="Roboto Light" panose="02000000000000000000" pitchFamily="2" charset="0"/>
              <a:ea typeface="Roboto Light" panose="02000000000000000000" pitchFamily="2" charset="0"/>
              <a:cs typeface="Lato" panose="020F0502020204030203" pitchFamily="34" charset="0"/>
            </a:endParaRPr>
          </a:p>
        </p:txBody>
      </p:sp>
      <p:sp>
        <p:nvSpPr>
          <p:cNvPr id="3" name="Text Placeholder 2"/>
          <p:cNvSpPr txBox="1">
            <a:spLocks/>
          </p:cNvSpPr>
          <p:nvPr/>
        </p:nvSpPr>
        <p:spPr>
          <a:xfrm>
            <a:off x="907775" y="821636"/>
            <a:ext cx="10515600" cy="34825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>
                <a:solidFill>
                  <a:schemeClr val="bg1">
                    <a:lumMod val="65000"/>
                  </a:schemeClr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Put a relevant subtitle in </a:t>
            </a:r>
            <a:r>
              <a:rPr lang="en-US" sz="1400">
                <a:solidFill>
                  <a:schemeClr val="accent2"/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this line</a:t>
            </a:r>
          </a:p>
          <a:p>
            <a:endParaRPr lang="en-US" sz="1400">
              <a:solidFill>
                <a:schemeClr val="accent4"/>
              </a:solidFill>
              <a:latin typeface="Roboto" panose="02000000000000000000" pitchFamily="2" charset="0"/>
              <a:ea typeface="Roboto" panose="02000000000000000000" pitchFamily="2" charset="0"/>
              <a:cs typeface="Lato" panose="020F0502020204030203" pitchFamily="34" charset="0"/>
            </a:endParaRPr>
          </a:p>
        </p:txBody>
      </p:sp>
      <p:grpSp>
        <p:nvGrpSpPr>
          <p:cNvPr id="4" name="Group 3"/>
          <p:cNvGrpSpPr/>
          <p:nvPr/>
        </p:nvGrpSpPr>
        <p:grpSpPr>
          <a:xfrm>
            <a:off x="11534804" y="6370865"/>
            <a:ext cx="320040" cy="320040"/>
            <a:chOff x="11534804" y="6370865"/>
            <a:chExt cx="320040" cy="320040"/>
          </a:xfrm>
          <a:solidFill>
            <a:schemeClr val="bg1">
              <a:lumMod val="50000"/>
            </a:schemeClr>
          </a:solidFill>
        </p:grpSpPr>
        <p:sp>
          <p:nvSpPr>
            <p:cNvPr id="5" name="Freeform 55"/>
            <p:cNvSpPr>
              <a:spLocks noChangeAspect="1" noEditPoints="1"/>
            </p:cNvSpPr>
            <p:nvPr/>
          </p:nvSpPr>
          <p:spPr bwMode="auto">
            <a:xfrm>
              <a:off x="11534804" y="6370865"/>
              <a:ext cx="320040" cy="320040"/>
            </a:xfrm>
            <a:custGeom>
              <a:avLst/>
              <a:gdLst>
                <a:gd name="T0" fmla="*/ 92 w 185"/>
                <a:gd name="T1" fmla="*/ 185 h 185"/>
                <a:gd name="T2" fmla="*/ 0 w 185"/>
                <a:gd name="T3" fmla="*/ 93 h 185"/>
                <a:gd name="T4" fmla="*/ 92 w 185"/>
                <a:gd name="T5" fmla="*/ 0 h 185"/>
                <a:gd name="T6" fmla="*/ 185 w 185"/>
                <a:gd name="T7" fmla="*/ 93 h 185"/>
                <a:gd name="T8" fmla="*/ 92 w 185"/>
                <a:gd name="T9" fmla="*/ 185 h 185"/>
                <a:gd name="T10" fmla="*/ 92 w 185"/>
                <a:gd name="T11" fmla="*/ 8 h 185"/>
                <a:gd name="T12" fmla="*/ 8 w 185"/>
                <a:gd name="T13" fmla="*/ 93 h 185"/>
                <a:gd name="T14" fmla="*/ 92 w 185"/>
                <a:gd name="T15" fmla="*/ 177 h 185"/>
                <a:gd name="T16" fmla="*/ 177 w 185"/>
                <a:gd name="T17" fmla="*/ 93 h 185"/>
                <a:gd name="T18" fmla="*/ 92 w 185"/>
                <a:gd name="T19" fmla="*/ 8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5" h="185">
                  <a:moveTo>
                    <a:pt x="92" y="185"/>
                  </a:moveTo>
                  <a:cubicBezTo>
                    <a:pt x="41" y="185"/>
                    <a:pt x="0" y="144"/>
                    <a:pt x="0" y="93"/>
                  </a:cubicBezTo>
                  <a:cubicBezTo>
                    <a:pt x="0" y="42"/>
                    <a:pt x="41" y="0"/>
                    <a:pt x="92" y="0"/>
                  </a:cubicBezTo>
                  <a:cubicBezTo>
                    <a:pt x="143" y="0"/>
                    <a:pt x="185" y="42"/>
                    <a:pt x="185" y="93"/>
                  </a:cubicBezTo>
                  <a:cubicBezTo>
                    <a:pt x="185" y="144"/>
                    <a:pt x="143" y="185"/>
                    <a:pt x="92" y="185"/>
                  </a:cubicBezTo>
                  <a:close/>
                  <a:moveTo>
                    <a:pt x="92" y="8"/>
                  </a:moveTo>
                  <a:cubicBezTo>
                    <a:pt x="46" y="8"/>
                    <a:pt x="8" y="46"/>
                    <a:pt x="8" y="93"/>
                  </a:cubicBezTo>
                  <a:cubicBezTo>
                    <a:pt x="8" y="139"/>
                    <a:pt x="46" y="177"/>
                    <a:pt x="92" y="177"/>
                  </a:cubicBezTo>
                  <a:cubicBezTo>
                    <a:pt x="139" y="177"/>
                    <a:pt x="177" y="139"/>
                    <a:pt x="177" y="93"/>
                  </a:cubicBezTo>
                  <a:cubicBezTo>
                    <a:pt x="177" y="46"/>
                    <a:pt x="139" y="8"/>
                    <a:pt x="92" y="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200">
                <a:solidFill>
                  <a:schemeClr val="bg1">
                    <a:lumMod val="75000"/>
                  </a:schemeClr>
                </a:solidFill>
              </a:endParaRPr>
            </a:p>
          </p:txBody>
        </p:sp>
        <p:grpSp>
          <p:nvGrpSpPr>
            <p:cNvPr id="6" name="Group 5"/>
            <p:cNvGrpSpPr>
              <a:grpSpLocks noChangeAspect="1"/>
            </p:cNvGrpSpPr>
            <p:nvPr/>
          </p:nvGrpSpPr>
          <p:grpSpPr>
            <a:xfrm>
              <a:off x="11667930" y="6462305"/>
              <a:ext cx="78706" cy="137160"/>
              <a:chOff x="7018252" y="5092010"/>
              <a:chExt cx="211373" cy="368357"/>
            </a:xfrm>
            <a:grpFill/>
          </p:grpSpPr>
          <p:sp>
            <p:nvSpPr>
              <p:cNvPr id="7" name="Freeform 152"/>
              <p:cNvSpPr>
                <a:spLocks/>
              </p:cNvSpPr>
              <p:nvPr/>
            </p:nvSpPr>
            <p:spPr bwMode="auto">
              <a:xfrm>
                <a:off x="7018252" y="5092010"/>
                <a:ext cx="211373" cy="192831"/>
              </a:xfrm>
              <a:custGeom>
                <a:avLst/>
                <a:gdLst>
                  <a:gd name="T0" fmla="*/ 107 w 111"/>
                  <a:gd name="T1" fmla="*/ 101 h 101"/>
                  <a:gd name="T2" fmla="*/ 104 w 111"/>
                  <a:gd name="T3" fmla="*/ 100 h 101"/>
                  <a:gd name="T4" fmla="*/ 2 w 111"/>
                  <a:gd name="T5" fmla="*/ 8 h 101"/>
                  <a:gd name="T6" fmla="*/ 2 w 111"/>
                  <a:gd name="T7" fmla="*/ 2 h 101"/>
                  <a:gd name="T8" fmla="*/ 7 w 111"/>
                  <a:gd name="T9" fmla="*/ 2 h 101"/>
                  <a:gd name="T10" fmla="*/ 109 w 111"/>
                  <a:gd name="T11" fmla="*/ 94 h 101"/>
                  <a:gd name="T12" fmla="*/ 110 w 111"/>
                  <a:gd name="T13" fmla="*/ 100 h 101"/>
                  <a:gd name="T14" fmla="*/ 107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107" y="101"/>
                    </a:moveTo>
                    <a:cubicBezTo>
                      <a:pt x="106" y="101"/>
                      <a:pt x="105" y="101"/>
                      <a:pt x="104" y="100"/>
                    </a:cubicBezTo>
                    <a:cubicBezTo>
                      <a:pt x="2" y="8"/>
                      <a:pt x="2" y="8"/>
                      <a:pt x="2" y="8"/>
                    </a:cubicBezTo>
                    <a:cubicBezTo>
                      <a:pt x="0" y="6"/>
                      <a:pt x="0" y="4"/>
                      <a:pt x="2" y="2"/>
                    </a:cubicBezTo>
                    <a:cubicBezTo>
                      <a:pt x="3" y="0"/>
                      <a:pt x="6" y="0"/>
                      <a:pt x="7" y="2"/>
                    </a:cubicBezTo>
                    <a:cubicBezTo>
                      <a:pt x="109" y="94"/>
                      <a:pt x="109" y="94"/>
                      <a:pt x="109" y="94"/>
                    </a:cubicBezTo>
                    <a:cubicBezTo>
                      <a:pt x="111" y="95"/>
                      <a:pt x="111" y="98"/>
                      <a:pt x="110" y="100"/>
                    </a:cubicBezTo>
                    <a:cubicBezTo>
                      <a:pt x="109" y="100"/>
                      <a:pt x="108" y="101"/>
                      <a:pt x="107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153"/>
              <p:cNvSpPr>
                <a:spLocks/>
              </p:cNvSpPr>
              <p:nvPr/>
            </p:nvSpPr>
            <p:spPr bwMode="auto">
              <a:xfrm>
                <a:off x="7018252" y="5267536"/>
                <a:ext cx="211373" cy="192831"/>
              </a:xfrm>
              <a:custGeom>
                <a:avLst/>
                <a:gdLst>
                  <a:gd name="T0" fmla="*/ 5 w 111"/>
                  <a:gd name="T1" fmla="*/ 101 h 101"/>
                  <a:gd name="T2" fmla="*/ 2 w 111"/>
                  <a:gd name="T3" fmla="*/ 100 h 101"/>
                  <a:gd name="T4" fmla="*/ 2 w 111"/>
                  <a:gd name="T5" fmla="*/ 94 h 101"/>
                  <a:gd name="T6" fmla="*/ 104 w 111"/>
                  <a:gd name="T7" fmla="*/ 2 h 101"/>
                  <a:gd name="T8" fmla="*/ 110 w 111"/>
                  <a:gd name="T9" fmla="*/ 2 h 101"/>
                  <a:gd name="T10" fmla="*/ 109 w 111"/>
                  <a:gd name="T11" fmla="*/ 8 h 101"/>
                  <a:gd name="T12" fmla="*/ 7 w 111"/>
                  <a:gd name="T13" fmla="*/ 100 h 101"/>
                  <a:gd name="T14" fmla="*/ 5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5" y="101"/>
                    </a:moveTo>
                    <a:cubicBezTo>
                      <a:pt x="4" y="101"/>
                      <a:pt x="3" y="101"/>
                      <a:pt x="2" y="100"/>
                    </a:cubicBezTo>
                    <a:cubicBezTo>
                      <a:pt x="0" y="98"/>
                      <a:pt x="0" y="96"/>
                      <a:pt x="2" y="94"/>
                    </a:cubicBezTo>
                    <a:cubicBezTo>
                      <a:pt x="104" y="2"/>
                      <a:pt x="104" y="2"/>
                      <a:pt x="104" y="2"/>
                    </a:cubicBezTo>
                    <a:cubicBezTo>
                      <a:pt x="106" y="0"/>
                      <a:pt x="108" y="1"/>
                      <a:pt x="110" y="2"/>
                    </a:cubicBezTo>
                    <a:cubicBezTo>
                      <a:pt x="111" y="4"/>
                      <a:pt x="111" y="6"/>
                      <a:pt x="109" y="8"/>
                    </a:cubicBezTo>
                    <a:cubicBezTo>
                      <a:pt x="7" y="100"/>
                      <a:pt x="7" y="100"/>
                      <a:pt x="7" y="100"/>
                    </a:cubicBezTo>
                    <a:cubicBezTo>
                      <a:pt x="7" y="101"/>
                      <a:pt x="6" y="101"/>
                      <a:pt x="5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9" name="Group 8"/>
          <p:cNvGrpSpPr/>
          <p:nvPr/>
        </p:nvGrpSpPr>
        <p:grpSpPr>
          <a:xfrm>
            <a:off x="11106150" y="6372060"/>
            <a:ext cx="431205" cy="320040"/>
            <a:chOff x="10925647" y="6161744"/>
            <a:chExt cx="431205" cy="320040"/>
          </a:xfrm>
        </p:grpSpPr>
        <p:sp>
          <p:nvSpPr>
            <p:cNvPr id="10" name="Freeform 55"/>
            <p:cNvSpPr>
              <a:spLocks noEditPoints="1"/>
            </p:cNvSpPr>
            <p:nvPr/>
          </p:nvSpPr>
          <p:spPr bwMode="auto">
            <a:xfrm>
              <a:off x="10986442" y="6161744"/>
              <a:ext cx="320040" cy="320040"/>
            </a:xfrm>
            <a:custGeom>
              <a:avLst/>
              <a:gdLst>
                <a:gd name="T0" fmla="*/ 92 w 185"/>
                <a:gd name="T1" fmla="*/ 185 h 185"/>
                <a:gd name="T2" fmla="*/ 0 w 185"/>
                <a:gd name="T3" fmla="*/ 93 h 185"/>
                <a:gd name="T4" fmla="*/ 92 w 185"/>
                <a:gd name="T5" fmla="*/ 0 h 185"/>
                <a:gd name="T6" fmla="*/ 185 w 185"/>
                <a:gd name="T7" fmla="*/ 93 h 185"/>
                <a:gd name="T8" fmla="*/ 92 w 185"/>
                <a:gd name="T9" fmla="*/ 185 h 185"/>
                <a:gd name="T10" fmla="*/ 92 w 185"/>
                <a:gd name="T11" fmla="*/ 8 h 185"/>
                <a:gd name="T12" fmla="*/ 8 w 185"/>
                <a:gd name="T13" fmla="*/ 93 h 185"/>
                <a:gd name="T14" fmla="*/ 92 w 185"/>
                <a:gd name="T15" fmla="*/ 177 h 185"/>
                <a:gd name="T16" fmla="*/ 177 w 185"/>
                <a:gd name="T17" fmla="*/ 93 h 185"/>
                <a:gd name="T18" fmla="*/ 92 w 185"/>
                <a:gd name="T19" fmla="*/ 8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5" h="185">
                  <a:moveTo>
                    <a:pt x="92" y="185"/>
                  </a:moveTo>
                  <a:cubicBezTo>
                    <a:pt x="41" y="185"/>
                    <a:pt x="0" y="144"/>
                    <a:pt x="0" y="93"/>
                  </a:cubicBezTo>
                  <a:cubicBezTo>
                    <a:pt x="0" y="42"/>
                    <a:pt x="41" y="0"/>
                    <a:pt x="92" y="0"/>
                  </a:cubicBezTo>
                  <a:cubicBezTo>
                    <a:pt x="143" y="0"/>
                    <a:pt x="185" y="42"/>
                    <a:pt x="185" y="93"/>
                  </a:cubicBezTo>
                  <a:cubicBezTo>
                    <a:pt x="185" y="144"/>
                    <a:pt x="143" y="185"/>
                    <a:pt x="92" y="185"/>
                  </a:cubicBezTo>
                  <a:close/>
                  <a:moveTo>
                    <a:pt x="92" y="8"/>
                  </a:moveTo>
                  <a:cubicBezTo>
                    <a:pt x="46" y="8"/>
                    <a:pt x="8" y="46"/>
                    <a:pt x="8" y="93"/>
                  </a:cubicBezTo>
                  <a:cubicBezTo>
                    <a:pt x="8" y="139"/>
                    <a:pt x="46" y="177"/>
                    <a:pt x="92" y="177"/>
                  </a:cubicBezTo>
                  <a:cubicBezTo>
                    <a:pt x="139" y="177"/>
                    <a:pt x="177" y="139"/>
                    <a:pt x="177" y="93"/>
                  </a:cubicBezTo>
                  <a:cubicBezTo>
                    <a:pt x="177" y="46"/>
                    <a:pt x="139" y="8"/>
                    <a:pt x="92" y="8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800" b="1">
                <a:solidFill>
                  <a:schemeClr val="bg1">
                    <a:lumMod val="75000"/>
                  </a:schemeClr>
                </a:solidFill>
                <a:latin typeface="+mj-lt"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0925647" y="6182074"/>
              <a:ext cx="431205" cy="276999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fld id="{28817D7A-DA03-4A0A-8236-EF6196D812A4}" type="slidenum">
                <a:rPr lang="id-ID" sz="1200" b="1">
                  <a:solidFill>
                    <a:schemeClr val="bg1">
                      <a:lumMod val="50000"/>
                    </a:schemeClr>
                  </a:solidFill>
                </a:rPr>
                <a:t>1</a:t>
              </a:fld>
              <a:endParaRPr lang="en-US" sz="1200" b="1">
                <a:solidFill>
                  <a:schemeClr val="bg1">
                    <a:lumMod val="50000"/>
                  </a:schemeClr>
                </a:solidFill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 flipH="1">
            <a:off x="10799084" y="6367643"/>
            <a:ext cx="320040" cy="320040"/>
            <a:chOff x="11534804" y="6370865"/>
            <a:chExt cx="320040" cy="320040"/>
          </a:xfrm>
          <a:solidFill>
            <a:schemeClr val="bg1">
              <a:lumMod val="50000"/>
            </a:schemeClr>
          </a:solidFill>
        </p:grpSpPr>
        <p:sp>
          <p:nvSpPr>
            <p:cNvPr id="13" name="Freeform 55"/>
            <p:cNvSpPr>
              <a:spLocks noChangeAspect="1" noEditPoints="1"/>
            </p:cNvSpPr>
            <p:nvPr/>
          </p:nvSpPr>
          <p:spPr bwMode="auto">
            <a:xfrm>
              <a:off x="11534804" y="6370865"/>
              <a:ext cx="320040" cy="320040"/>
            </a:xfrm>
            <a:custGeom>
              <a:avLst/>
              <a:gdLst>
                <a:gd name="T0" fmla="*/ 92 w 185"/>
                <a:gd name="T1" fmla="*/ 185 h 185"/>
                <a:gd name="T2" fmla="*/ 0 w 185"/>
                <a:gd name="T3" fmla="*/ 93 h 185"/>
                <a:gd name="T4" fmla="*/ 92 w 185"/>
                <a:gd name="T5" fmla="*/ 0 h 185"/>
                <a:gd name="T6" fmla="*/ 185 w 185"/>
                <a:gd name="T7" fmla="*/ 93 h 185"/>
                <a:gd name="T8" fmla="*/ 92 w 185"/>
                <a:gd name="T9" fmla="*/ 185 h 185"/>
                <a:gd name="T10" fmla="*/ 92 w 185"/>
                <a:gd name="T11" fmla="*/ 8 h 185"/>
                <a:gd name="T12" fmla="*/ 8 w 185"/>
                <a:gd name="T13" fmla="*/ 93 h 185"/>
                <a:gd name="T14" fmla="*/ 92 w 185"/>
                <a:gd name="T15" fmla="*/ 177 h 185"/>
                <a:gd name="T16" fmla="*/ 177 w 185"/>
                <a:gd name="T17" fmla="*/ 93 h 185"/>
                <a:gd name="T18" fmla="*/ 92 w 185"/>
                <a:gd name="T19" fmla="*/ 8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5" h="185">
                  <a:moveTo>
                    <a:pt x="92" y="185"/>
                  </a:moveTo>
                  <a:cubicBezTo>
                    <a:pt x="41" y="185"/>
                    <a:pt x="0" y="144"/>
                    <a:pt x="0" y="93"/>
                  </a:cubicBezTo>
                  <a:cubicBezTo>
                    <a:pt x="0" y="42"/>
                    <a:pt x="41" y="0"/>
                    <a:pt x="92" y="0"/>
                  </a:cubicBezTo>
                  <a:cubicBezTo>
                    <a:pt x="143" y="0"/>
                    <a:pt x="185" y="42"/>
                    <a:pt x="185" y="93"/>
                  </a:cubicBezTo>
                  <a:cubicBezTo>
                    <a:pt x="185" y="144"/>
                    <a:pt x="143" y="185"/>
                    <a:pt x="92" y="185"/>
                  </a:cubicBezTo>
                  <a:close/>
                  <a:moveTo>
                    <a:pt x="92" y="8"/>
                  </a:moveTo>
                  <a:cubicBezTo>
                    <a:pt x="46" y="8"/>
                    <a:pt x="8" y="46"/>
                    <a:pt x="8" y="93"/>
                  </a:cubicBezTo>
                  <a:cubicBezTo>
                    <a:pt x="8" y="139"/>
                    <a:pt x="46" y="177"/>
                    <a:pt x="92" y="177"/>
                  </a:cubicBezTo>
                  <a:cubicBezTo>
                    <a:pt x="139" y="177"/>
                    <a:pt x="177" y="139"/>
                    <a:pt x="177" y="93"/>
                  </a:cubicBezTo>
                  <a:cubicBezTo>
                    <a:pt x="177" y="46"/>
                    <a:pt x="139" y="8"/>
                    <a:pt x="92" y="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200">
                <a:solidFill>
                  <a:schemeClr val="bg1">
                    <a:lumMod val="75000"/>
                  </a:schemeClr>
                </a:solidFill>
              </a:endParaRPr>
            </a:p>
          </p:txBody>
        </p:sp>
        <p:grpSp>
          <p:nvGrpSpPr>
            <p:cNvPr id="14" name="Group 13"/>
            <p:cNvGrpSpPr>
              <a:grpSpLocks noChangeAspect="1"/>
            </p:cNvGrpSpPr>
            <p:nvPr/>
          </p:nvGrpSpPr>
          <p:grpSpPr>
            <a:xfrm>
              <a:off x="11667930" y="6462305"/>
              <a:ext cx="78706" cy="137160"/>
              <a:chOff x="7018252" y="5092010"/>
              <a:chExt cx="211373" cy="368357"/>
            </a:xfrm>
            <a:grpFill/>
          </p:grpSpPr>
          <p:sp>
            <p:nvSpPr>
              <p:cNvPr id="15" name="Freeform 152"/>
              <p:cNvSpPr>
                <a:spLocks/>
              </p:cNvSpPr>
              <p:nvPr/>
            </p:nvSpPr>
            <p:spPr bwMode="auto">
              <a:xfrm>
                <a:off x="7018252" y="5092010"/>
                <a:ext cx="211373" cy="192831"/>
              </a:xfrm>
              <a:custGeom>
                <a:avLst/>
                <a:gdLst>
                  <a:gd name="T0" fmla="*/ 107 w 111"/>
                  <a:gd name="T1" fmla="*/ 101 h 101"/>
                  <a:gd name="T2" fmla="*/ 104 w 111"/>
                  <a:gd name="T3" fmla="*/ 100 h 101"/>
                  <a:gd name="T4" fmla="*/ 2 w 111"/>
                  <a:gd name="T5" fmla="*/ 8 h 101"/>
                  <a:gd name="T6" fmla="*/ 2 w 111"/>
                  <a:gd name="T7" fmla="*/ 2 h 101"/>
                  <a:gd name="T8" fmla="*/ 7 w 111"/>
                  <a:gd name="T9" fmla="*/ 2 h 101"/>
                  <a:gd name="T10" fmla="*/ 109 w 111"/>
                  <a:gd name="T11" fmla="*/ 94 h 101"/>
                  <a:gd name="T12" fmla="*/ 110 w 111"/>
                  <a:gd name="T13" fmla="*/ 100 h 101"/>
                  <a:gd name="T14" fmla="*/ 107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107" y="101"/>
                    </a:moveTo>
                    <a:cubicBezTo>
                      <a:pt x="106" y="101"/>
                      <a:pt x="105" y="101"/>
                      <a:pt x="104" y="100"/>
                    </a:cubicBezTo>
                    <a:cubicBezTo>
                      <a:pt x="2" y="8"/>
                      <a:pt x="2" y="8"/>
                      <a:pt x="2" y="8"/>
                    </a:cubicBezTo>
                    <a:cubicBezTo>
                      <a:pt x="0" y="6"/>
                      <a:pt x="0" y="4"/>
                      <a:pt x="2" y="2"/>
                    </a:cubicBezTo>
                    <a:cubicBezTo>
                      <a:pt x="3" y="0"/>
                      <a:pt x="6" y="0"/>
                      <a:pt x="7" y="2"/>
                    </a:cubicBezTo>
                    <a:cubicBezTo>
                      <a:pt x="109" y="94"/>
                      <a:pt x="109" y="94"/>
                      <a:pt x="109" y="94"/>
                    </a:cubicBezTo>
                    <a:cubicBezTo>
                      <a:pt x="111" y="95"/>
                      <a:pt x="111" y="98"/>
                      <a:pt x="110" y="100"/>
                    </a:cubicBezTo>
                    <a:cubicBezTo>
                      <a:pt x="109" y="100"/>
                      <a:pt x="108" y="101"/>
                      <a:pt x="107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153"/>
              <p:cNvSpPr>
                <a:spLocks/>
              </p:cNvSpPr>
              <p:nvPr/>
            </p:nvSpPr>
            <p:spPr bwMode="auto">
              <a:xfrm>
                <a:off x="7018252" y="5267536"/>
                <a:ext cx="211373" cy="192831"/>
              </a:xfrm>
              <a:custGeom>
                <a:avLst/>
                <a:gdLst>
                  <a:gd name="T0" fmla="*/ 5 w 111"/>
                  <a:gd name="T1" fmla="*/ 101 h 101"/>
                  <a:gd name="T2" fmla="*/ 2 w 111"/>
                  <a:gd name="T3" fmla="*/ 100 h 101"/>
                  <a:gd name="T4" fmla="*/ 2 w 111"/>
                  <a:gd name="T5" fmla="*/ 94 h 101"/>
                  <a:gd name="T6" fmla="*/ 104 w 111"/>
                  <a:gd name="T7" fmla="*/ 2 h 101"/>
                  <a:gd name="T8" fmla="*/ 110 w 111"/>
                  <a:gd name="T9" fmla="*/ 2 h 101"/>
                  <a:gd name="T10" fmla="*/ 109 w 111"/>
                  <a:gd name="T11" fmla="*/ 8 h 101"/>
                  <a:gd name="T12" fmla="*/ 7 w 111"/>
                  <a:gd name="T13" fmla="*/ 100 h 101"/>
                  <a:gd name="T14" fmla="*/ 5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5" y="101"/>
                    </a:moveTo>
                    <a:cubicBezTo>
                      <a:pt x="4" y="101"/>
                      <a:pt x="3" y="101"/>
                      <a:pt x="2" y="100"/>
                    </a:cubicBezTo>
                    <a:cubicBezTo>
                      <a:pt x="0" y="98"/>
                      <a:pt x="0" y="96"/>
                      <a:pt x="2" y="94"/>
                    </a:cubicBezTo>
                    <a:cubicBezTo>
                      <a:pt x="104" y="2"/>
                      <a:pt x="104" y="2"/>
                      <a:pt x="104" y="2"/>
                    </a:cubicBezTo>
                    <a:cubicBezTo>
                      <a:pt x="106" y="0"/>
                      <a:pt x="108" y="1"/>
                      <a:pt x="110" y="2"/>
                    </a:cubicBezTo>
                    <a:cubicBezTo>
                      <a:pt x="111" y="4"/>
                      <a:pt x="111" y="6"/>
                      <a:pt x="109" y="8"/>
                    </a:cubicBezTo>
                    <a:cubicBezTo>
                      <a:pt x="7" y="100"/>
                      <a:pt x="7" y="100"/>
                      <a:pt x="7" y="100"/>
                    </a:cubicBezTo>
                    <a:cubicBezTo>
                      <a:pt x="7" y="101"/>
                      <a:pt x="6" y="101"/>
                      <a:pt x="5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7" name="Group 16"/>
          <p:cNvGrpSpPr/>
          <p:nvPr/>
        </p:nvGrpSpPr>
        <p:grpSpPr>
          <a:xfrm flipH="1">
            <a:off x="-1" y="1734671"/>
            <a:ext cx="9009529" cy="5123329"/>
            <a:chOff x="1600201" y="2411306"/>
            <a:chExt cx="5533438" cy="3382758"/>
          </a:xfrm>
        </p:grpSpPr>
        <p:grpSp>
          <p:nvGrpSpPr>
            <p:cNvPr id="18" name="Group 17"/>
            <p:cNvGrpSpPr/>
            <p:nvPr/>
          </p:nvGrpSpPr>
          <p:grpSpPr>
            <a:xfrm>
              <a:off x="3115386" y="2411306"/>
              <a:ext cx="4018253" cy="3380704"/>
              <a:chOff x="8173747" y="3491364"/>
              <a:chExt cx="4018253" cy="3380704"/>
            </a:xfrm>
            <a:effectLst>
              <a:glow>
                <a:schemeClr val="accent1">
                  <a:alpha val="40000"/>
                </a:schemeClr>
              </a:glow>
            </a:effectLst>
          </p:grpSpPr>
          <p:sp>
            <p:nvSpPr>
              <p:cNvPr id="22" name="Rectangle 5"/>
              <p:cNvSpPr>
                <a:spLocks noChangeArrowheads="1"/>
              </p:cNvSpPr>
              <p:nvPr/>
            </p:nvSpPr>
            <p:spPr bwMode="auto">
              <a:xfrm>
                <a:off x="11461117" y="3902601"/>
                <a:ext cx="730883" cy="2969467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23" name="Freeform 6"/>
              <p:cNvSpPr>
                <a:spLocks/>
              </p:cNvSpPr>
              <p:nvPr/>
            </p:nvSpPr>
            <p:spPr bwMode="auto">
              <a:xfrm>
                <a:off x="11096210" y="3491364"/>
                <a:ext cx="364907" cy="829781"/>
              </a:xfrm>
              <a:custGeom>
                <a:avLst/>
                <a:gdLst>
                  <a:gd name="T0" fmla="*/ 341 w 341"/>
                  <a:gd name="T1" fmla="*/ 394 h 795"/>
                  <a:gd name="T2" fmla="*/ 0 w 341"/>
                  <a:gd name="T3" fmla="*/ 0 h 795"/>
                  <a:gd name="T4" fmla="*/ 0 w 341"/>
                  <a:gd name="T5" fmla="*/ 400 h 795"/>
                  <a:gd name="T6" fmla="*/ 341 w 341"/>
                  <a:gd name="T7" fmla="*/ 795 h 795"/>
                  <a:gd name="T8" fmla="*/ 341 w 341"/>
                  <a:gd name="T9" fmla="*/ 394 h 7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1" h="795">
                    <a:moveTo>
                      <a:pt x="341" y="394"/>
                    </a:moveTo>
                    <a:lnTo>
                      <a:pt x="0" y="0"/>
                    </a:lnTo>
                    <a:lnTo>
                      <a:pt x="0" y="400"/>
                    </a:lnTo>
                    <a:lnTo>
                      <a:pt x="341" y="795"/>
                    </a:lnTo>
                    <a:lnTo>
                      <a:pt x="341" y="394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24" name="Freeform 7"/>
              <p:cNvSpPr>
                <a:spLocks/>
              </p:cNvSpPr>
              <p:nvPr/>
            </p:nvSpPr>
            <p:spPr bwMode="auto">
              <a:xfrm>
                <a:off x="11096210" y="3491364"/>
                <a:ext cx="1095790" cy="411237"/>
              </a:xfrm>
              <a:custGeom>
                <a:avLst/>
                <a:gdLst>
                  <a:gd name="T0" fmla="*/ 682 w 1024"/>
                  <a:gd name="T1" fmla="*/ 0 h 394"/>
                  <a:gd name="T2" fmla="*/ 0 w 1024"/>
                  <a:gd name="T3" fmla="*/ 0 h 394"/>
                  <a:gd name="T4" fmla="*/ 341 w 1024"/>
                  <a:gd name="T5" fmla="*/ 394 h 394"/>
                  <a:gd name="T6" fmla="*/ 1024 w 1024"/>
                  <a:gd name="T7" fmla="*/ 394 h 394"/>
                  <a:gd name="T8" fmla="*/ 682 w 1024"/>
                  <a:gd name="T9" fmla="*/ 0 h 3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24" h="394">
                    <a:moveTo>
                      <a:pt x="682" y="0"/>
                    </a:moveTo>
                    <a:lnTo>
                      <a:pt x="0" y="0"/>
                    </a:lnTo>
                    <a:lnTo>
                      <a:pt x="341" y="394"/>
                    </a:lnTo>
                    <a:lnTo>
                      <a:pt x="1024" y="394"/>
                    </a:lnTo>
                    <a:lnTo>
                      <a:pt x="682" y="0"/>
                    </a:lnTo>
                    <a:close/>
                  </a:path>
                </a:pathLst>
              </a:custGeom>
              <a:solidFill>
                <a:schemeClr val="accent1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25" name="Freeform 8"/>
              <p:cNvSpPr>
                <a:spLocks/>
              </p:cNvSpPr>
              <p:nvPr/>
            </p:nvSpPr>
            <p:spPr bwMode="auto">
              <a:xfrm>
                <a:off x="11096210" y="3688633"/>
                <a:ext cx="364907" cy="483256"/>
              </a:xfrm>
              <a:custGeom>
                <a:avLst/>
                <a:gdLst>
                  <a:gd name="T0" fmla="*/ 341 w 341"/>
                  <a:gd name="T1" fmla="*/ 395 h 463"/>
                  <a:gd name="T2" fmla="*/ 0 w 341"/>
                  <a:gd name="T3" fmla="*/ 0 h 463"/>
                  <a:gd name="T4" fmla="*/ 0 w 341"/>
                  <a:gd name="T5" fmla="*/ 70 h 463"/>
                  <a:gd name="T6" fmla="*/ 341 w 341"/>
                  <a:gd name="T7" fmla="*/ 463 h 463"/>
                  <a:gd name="T8" fmla="*/ 341 w 341"/>
                  <a:gd name="T9" fmla="*/ 395 h 4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1" h="463">
                    <a:moveTo>
                      <a:pt x="341" y="395"/>
                    </a:moveTo>
                    <a:lnTo>
                      <a:pt x="0" y="0"/>
                    </a:lnTo>
                    <a:lnTo>
                      <a:pt x="0" y="70"/>
                    </a:lnTo>
                    <a:lnTo>
                      <a:pt x="341" y="463"/>
                    </a:lnTo>
                    <a:lnTo>
                      <a:pt x="341" y="395"/>
                    </a:lnTo>
                    <a:close/>
                  </a:path>
                </a:pathLst>
              </a:custGeom>
              <a:solidFill>
                <a:schemeClr val="accent1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26" name="Freeform 24"/>
              <p:cNvSpPr>
                <a:spLocks/>
              </p:cNvSpPr>
              <p:nvPr/>
            </p:nvSpPr>
            <p:spPr bwMode="auto">
              <a:xfrm>
                <a:off x="11461117" y="4027851"/>
                <a:ext cx="496530" cy="218144"/>
              </a:xfrm>
              <a:custGeom>
                <a:avLst/>
                <a:gdLst>
                  <a:gd name="T0" fmla="*/ 0 w 464"/>
                  <a:gd name="T1" fmla="*/ 70 h 209"/>
                  <a:gd name="T2" fmla="*/ 331 w 464"/>
                  <a:gd name="T3" fmla="*/ 70 h 209"/>
                  <a:gd name="T4" fmla="*/ 331 w 464"/>
                  <a:gd name="T5" fmla="*/ 0 h 209"/>
                  <a:gd name="T6" fmla="*/ 464 w 464"/>
                  <a:gd name="T7" fmla="*/ 105 h 209"/>
                  <a:gd name="T8" fmla="*/ 331 w 464"/>
                  <a:gd name="T9" fmla="*/ 209 h 209"/>
                  <a:gd name="T10" fmla="*/ 331 w 464"/>
                  <a:gd name="T11" fmla="*/ 138 h 209"/>
                  <a:gd name="T12" fmla="*/ 0 w 464"/>
                  <a:gd name="T13" fmla="*/ 138 h 209"/>
                  <a:gd name="T14" fmla="*/ 0 w 464"/>
                  <a:gd name="T15" fmla="*/ 70 h 2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64" h="209">
                    <a:moveTo>
                      <a:pt x="0" y="70"/>
                    </a:moveTo>
                    <a:lnTo>
                      <a:pt x="331" y="70"/>
                    </a:lnTo>
                    <a:lnTo>
                      <a:pt x="331" y="0"/>
                    </a:lnTo>
                    <a:lnTo>
                      <a:pt x="464" y="105"/>
                    </a:lnTo>
                    <a:lnTo>
                      <a:pt x="331" y="209"/>
                    </a:lnTo>
                    <a:lnTo>
                      <a:pt x="331" y="138"/>
                    </a:lnTo>
                    <a:lnTo>
                      <a:pt x="0" y="138"/>
                    </a:lnTo>
                    <a:lnTo>
                      <a:pt x="0" y="70"/>
                    </a:lnTo>
                    <a:close/>
                  </a:path>
                </a:pathLst>
              </a:custGeom>
              <a:solidFill>
                <a:schemeClr val="accent1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27" name="Rectangle 25"/>
              <p:cNvSpPr>
                <a:spLocks noChangeArrowheads="1"/>
              </p:cNvSpPr>
              <p:nvPr/>
            </p:nvSpPr>
            <p:spPr bwMode="auto">
              <a:xfrm>
                <a:off x="10730233" y="4321145"/>
                <a:ext cx="736603" cy="2550923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28" name="Freeform 26"/>
              <p:cNvSpPr>
                <a:spLocks/>
              </p:cNvSpPr>
              <p:nvPr/>
            </p:nvSpPr>
            <p:spPr bwMode="auto">
              <a:xfrm>
                <a:off x="10364257" y="3908864"/>
                <a:ext cx="365977" cy="829781"/>
              </a:xfrm>
              <a:custGeom>
                <a:avLst/>
                <a:gdLst>
                  <a:gd name="T0" fmla="*/ 342 w 342"/>
                  <a:gd name="T1" fmla="*/ 395 h 795"/>
                  <a:gd name="T2" fmla="*/ 0 w 342"/>
                  <a:gd name="T3" fmla="*/ 0 h 795"/>
                  <a:gd name="T4" fmla="*/ 0 w 342"/>
                  <a:gd name="T5" fmla="*/ 401 h 795"/>
                  <a:gd name="T6" fmla="*/ 342 w 342"/>
                  <a:gd name="T7" fmla="*/ 795 h 795"/>
                  <a:gd name="T8" fmla="*/ 342 w 342"/>
                  <a:gd name="T9" fmla="*/ 395 h 7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2" h="795">
                    <a:moveTo>
                      <a:pt x="342" y="395"/>
                    </a:moveTo>
                    <a:lnTo>
                      <a:pt x="0" y="0"/>
                    </a:lnTo>
                    <a:lnTo>
                      <a:pt x="0" y="401"/>
                    </a:lnTo>
                    <a:lnTo>
                      <a:pt x="342" y="795"/>
                    </a:lnTo>
                    <a:lnTo>
                      <a:pt x="342" y="395"/>
                    </a:ln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29" name="Freeform 28"/>
              <p:cNvSpPr>
                <a:spLocks/>
              </p:cNvSpPr>
              <p:nvPr/>
            </p:nvSpPr>
            <p:spPr bwMode="auto">
              <a:xfrm>
                <a:off x="10364257" y="3908864"/>
                <a:ext cx="1096860" cy="412281"/>
              </a:xfrm>
              <a:custGeom>
                <a:avLst/>
                <a:gdLst>
                  <a:gd name="T0" fmla="*/ 684 w 1025"/>
                  <a:gd name="T1" fmla="*/ 0 h 395"/>
                  <a:gd name="T2" fmla="*/ 0 w 1025"/>
                  <a:gd name="T3" fmla="*/ 0 h 395"/>
                  <a:gd name="T4" fmla="*/ 342 w 1025"/>
                  <a:gd name="T5" fmla="*/ 395 h 395"/>
                  <a:gd name="T6" fmla="*/ 1025 w 1025"/>
                  <a:gd name="T7" fmla="*/ 395 h 395"/>
                  <a:gd name="T8" fmla="*/ 684 w 1025"/>
                  <a:gd name="T9" fmla="*/ 0 h 3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25" h="395">
                    <a:moveTo>
                      <a:pt x="684" y="0"/>
                    </a:moveTo>
                    <a:lnTo>
                      <a:pt x="0" y="0"/>
                    </a:lnTo>
                    <a:lnTo>
                      <a:pt x="342" y="395"/>
                    </a:lnTo>
                    <a:lnTo>
                      <a:pt x="1025" y="395"/>
                    </a:lnTo>
                    <a:lnTo>
                      <a:pt x="684" y="0"/>
                    </a:lnTo>
                    <a:close/>
                  </a:path>
                </a:pathLst>
              </a:cu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0" name="Freeform 29"/>
              <p:cNvSpPr>
                <a:spLocks/>
              </p:cNvSpPr>
              <p:nvPr/>
            </p:nvSpPr>
            <p:spPr bwMode="auto">
              <a:xfrm>
                <a:off x="10364257" y="4107176"/>
                <a:ext cx="365977" cy="482213"/>
              </a:xfrm>
              <a:custGeom>
                <a:avLst/>
                <a:gdLst>
                  <a:gd name="T0" fmla="*/ 342 w 342"/>
                  <a:gd name="T1" fmla="*/ 394 h 462"/>
                  <a:gd name="T2" fmla="*/ 0 w 342"/>
                  <a:gd name="T3" fmla="*/ 0 h 462"/>
                  <a:gd name="T4" fmla="*/ 0 w 342"/>
                  <a:gd name="T5" fmla="*/ 69 h 462"/>
                  <a:gd name="T6" fmla="*/ 342 w 342"/>
                  <a:gd name="T7" fmla="*/ 462 h 462"/>
                  <a:gd name="T8" fmla="*/ 342 w 342"/>
                  <a:gd name="T9" fmla="*/ 394 h 4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2" h="462">
                    <a:moveTo>
                      <a:pt x="342" y="394"/>
                    </a:moveTo>
                    <a:lnTo>
                      <a:pt x="0" y="0"/>
                    </a:lnTo>
                    <a:lnTo>
                      <a:pt x="0" y="69"/>
                    </a:lnTo>
                    <a:lnTo>
                      <a:pt x="342" y="462"/>
                    </a:lnTo>
                    <a:lnTo>
                      <a:pt x="342" y="394"/>
                    </a:lnTo>
                    <a:close/>
                  </a:path>
                </a:pathLst>
              </a:cu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1" name="Freeform 43"/>
              <p:cNvSpPr>
                <a:spLocks/>
              </p:cNvSpPr>
              <p:nvPr/>
            </p:nvSpPr>
            <p:spPr bwMode="auto">
              <a:xfrm>
                <a:off x="10730233" y="4445351"/>
                <a:ext cx="495460" cy="219188"/>
              </a:xfrm>
              <a:custGeom>
                <a:avLst/>
                <a:gdLst>
                  <a:gd name="T0" fmla="*/ 0 w 463"/>
                  <a:gd name="T1" fmla="*/ 70 h 210"/>
                  <a:gd name="T2" fmla="*/ 330 w 463"/>
                  <a:gd name="T3" fmla="*/ 70 h 210"/>
                  <a:gd name="T4" fmla="*/ 330 w 463"/>
                  <a:gd name="T5" fmla="*/ 0 h 210"/>
                  <a:gd name="T6" fmla="*/ 463 w 463"/>
                  <a:gd name="T7" fmla="*/ 105 h 210"/>
                  <a:gd name="T8" fmla="*/ 330 w 463"/>
                  <a:gd name="T9" fmla="*/ 210 h 210"/>
                  <a:gd name="T10" fmla="*/ 330 w 463"/>
                  <a:gd name="T11" fmla="*/ 138 h 210"/>
                  <a:gd name="T12" fmla="*/ 0 w 463"/>
                  <a:gd name="T13" fmla="*/ 138 h 210"/>
                  <a:gd name="T14" fmla="*/ 0 w 463"/>
                  <a:gd name="T15" fmla="*/ 70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63" h="210">
                    <a:moveTo>
                      <a:pt x="0" y="70"/>
                    </a:moveTo>
                    <a:lnTo>
                      <a:pt x="330" y="70"/>
                    </a:lnTo>
                    <a:lnTo>
                      <a:pt x="330" y="0"/>
                    </a:lnTo>
                    <a:lnTo>
                      <a:pt x="463" y="105"/>
                    </a:lnTo>
                    <a:lnTo>
                      <a:pt x="330" y="210"/>
                    </a:lnTo>
                    <a:lnTo>
                      <a:pt x="330" y="138"/>
                    </a:lnTo>
                    <a:lnTo>
                      <a:pt x="0" y="138"/>
                    </a:lnTo>
                    <a:lnTo>
                      <a:pt x="0" y="70"/>
                    </a:lnTo>
                    <a:close/>
                  </a:path>
                </a:pathLst>
              </a:cu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2" name="Freeform 44"/>
              <p:cNvSpPr>
                <a:spLocks/>
              </p:cNvSpPr>
              <p:nvPr/>
            </p:nvSpPr>
            <p:spPr bwMode="auto">
              <a:xfrm>
                <a:off x="9634443" y="4327407"/>
                <a:ext cx="365977" cy="828737"/>
              </a:xfrm>
              <a:custGeom>
                <a:avLst/>
                <a:gdLst>
                  <a:gd name="T0" fmla="*/ 342 w 342"/>
                  <a:gd name="T1" fmla="*/ 394 h 794"/>
                  <a:gd name="T2" fmla="*/ 0 w 342"/>
                  <a:gd name="T3" fmla="*/ 0 h 794"/>
                  <a:gd name="T4" fmla="*/ 0 w 342"/>
                  <a:gd name="T5" fmla="*/ 400 h 794"/>
                  <a:gd name="T6" fmla="*/ 342 w 342"/>
                  <a:gd name="T7" fmla="*/ 794 h 794"/>
                  <a:gd name="T8" fmla="*/ 342 w 342"/>
                  <a:gd name="T9" fmla="*/ 394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2" h="794">
                    <a:moveTo>
                      <a:pt x="342" y="394"/>
                    </a:moveTo>
                    <a:lnTo>
                      <a:pt x="0" y="0"/>
                    </a:lnTo>
                    <a:lnTo>
                      <a:pt x="0" y="400"/>
                    </a:lnTo>
                    <a:lnTo>
                      <a:pt x="342" y="794"/>
                    </a:lnTo>
                    <a:lnTo>
                      <a:pt x="342" y="394"/>
                    </a:ln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3" name="Rectangle 45"/>
              <p:cNvSpPr>
                <a:spLocks noChangeArrowheads="1"/>
              </p:cNvSpPr>
              <p:nvPr/>
            </p:nvSpPr>
            <p:spPr bwMode="auto">
              <a:xfrm>
                <a:off x="10000420" y="4738644"/>
                <a:ext cx="729813" cy="2133424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4" name="Freeform 46"/>
              <p:cNvSpPr>
                <a:spLocks/>
              </p:cNvSpPr>
              <p:nvPr/>
            </p:nvSpPr>
            <p:spPr bwMode="auto">
              <a:xfrm>
                <a:off x="9634443" y="4327407"/>
                <a:ext cx="1095790" cy="411237"/>
              </a:xfrm>
              <a:custGeom>
                <a:avLst/>
                <a:gdLst>
                  <a:gd name="T0" fmla="*/ 682 w 1024"/>
                  <a:gd name="T1" fmla="*/ 0 h 394"/>
                  <a:gd name="T2" fmla="*/ 0 w 1024"/>
                  <a:gd name="T3" fmla="*/ 0 h 394"/>
                  <a:gd name="T4" fmla="*/ 342 w 1024"/>
                  <a:gd name="T5" fmla="*/ 394 h 394"/>
                  <a:gd name="T6" fmla="*/ 1024 w 1024"/>
                  <a:gd name="T7" fmla="*/ 394 h 394"/>
                  <a:gd name="T8" fmla="*/ 682 w 1024"/>
                  <a:gd name="T9" fmla="*/ 0 h 3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24" h="394">
                    <a:moveTo>
                      <a:pt x="682" y="0"/>
                    </a:moveTo>
                    <a:lnTo>
                      <a:pt x="0" y="0"/>
                    </a:lnTo>
                    <a:lnTo>
                      <a:pt x="342" y="394"/>
                    </a:lnTo>
                    <a:lnTo>
                      <a:pt x="1024" y="394"/>
                    </a:lnTo>
                    <a:lnTo>
                      <a:pt x="682" y="0"/>
                    </a:lnTo>
                    <a:close/>
                  </a:path>
                </a:pathLst>
              </a:custGeom>
              <a:solidFill>
                <a:schemeClr val="accent3">
                  <a:lumMod val="40000"/>
                  <a:lumOff val="6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5" name="Freeform 47"/>
              <p:cNvSpPr>
                <a:spLocks/>
              </p:cNvSpPr>
              <p:nvPr/>
            </p:nvSpPr>
            <p:spPr bwMode="auto">
              <a:xfrm>
                <a:off x="9634443" y="4524676"/>
                <a:ext cx="365977" cy="484300"/>
              </a:xfrm>
              <a:custGeom>
                <a:avLst/>
                <a:gdLst>
                  <a:gd name="T0" fmla="*/ 342 w 342"/>
                  <a:gd name="T1" fmla="*/ 394 h 464"/>
                  <a:gd name="T2" fmla="*/ 0 w 342"/>
                  <a:gd name="T3" fmla="*/ 0 h 464"/>
                  <a:gd name="T4" fmla="*/ 0 w 342"/>
                  <a:gd name="T5" fmla="*/ 70 h 464"/>
                  <a:gd name="T6" fmla="*/ 342 w 342"/>
                  <a:gd name="T7" fmla="*/ 464 h 464"/>
                  <a:gd name="T8" fmla="*/ 342 w 342"/>
                  <a:gd name="T9" fmla="*/ 394 h 4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2" h="464">
                    <a:moveTo>
                      <a:pt x="342" y="394"/>
                    </a:moveTo>
                    <a:lnTo>
                      <a:pt x="0" y="0"/>
                    </a:lnTo>
                    <a:lnTo>
                      <a:pt x="0" y="70"/>
                    </a:lnTo>
                    <a:lnTo>
                      <a:pt x="342" y="464"/>
                    </a:lnTo>
                    <a:lnTo>
                      <a:pt x="342" y="394"/>
                    </a:lnTo>
                    <a:close/>
                  </a:path>
                </a:pathLst>
              </a:custGeom>
              <a:solidFill>
                <a:schemeClr val="accent3">
                  <a:lumMod val="60000"/>
                  <a:lumOff val="40000"/>
                  <a:alpha val="63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6" name="Freeform 55"/>
              <p:cNvSpPr>
                <a:spLocks/>
              </p:cNvSpPr>
              <p:nvPr/>
            </p:nvSpPr>
            <p:spPr bwMode="auto">
              <a:xfrm>
                <a:off x="10000420" y="4862851"/>
                <a:ext cx="494389" cy="219188"/>
              </a:xfrm>
              <a:custGeom>
                <a:avLst/>
                <a:gdLst>
                  <a:gd name="T0" fmla="*/ 0 w 462"/>
                  <a:gd name="T1" fmla="*/ 70 h 210"/>
                  <a:gd name="T2" fmla="*/ 330 w 462"/>
                  <a:gd name="T3" fmla="*/ 70 h 210"/>
                  <a:gd name="T4" fmla="*/ 330 w 462"/>
                  <a:gd name="T5" fmla="*/ 0 h 210"/>
                  <a:gd name="T6" fmla="*/ 462 w 462"/>
                  <a:gd name="T7" fmla="*/ 105 h 210"/>
                  <a:gd name="T8" fmla="*/ 330 w 462"/>
                  <a:gd name="T9" fmla="*/ 210 h 210"/>
                  <a:gd name="T10" fmla="*/ 330 w 462"/>
                  <a:gd name="T11" fmla="*/ 140 h 210"/>
                  <a:gd name="T12" fmla="*/ 0 w 462"/>
                  <a:gd name="T13" fmla="*/ 140 h 210"/>
                  <a:gd name="T14" fmla="*/ 0 w 462"/>
                  <a:gd name="T15" fmla="*/ 70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62" h="210">
                    <a:moveTo>
                      <a:pt x="0" y="70"/>
                    </a:moveTo>
                    <a:lnTo>
                      <a:pt x="330" y="70"/>
                    </a:lnTo>
                    <a:lnTo>
                      <a:pt x="330" y="0"/>
                    </a:lnTo>
                    <a:lnTo>
                      <a:pt x="462" y="105"/>
                    </a:lnTo>
                    <a:lnTo>
                      <a:pt x="330" y="210"/>
                    </a:lnTo>
                    <a:lnTo>
                      <a:pt x="330" y="140"/>
                    </a:lnTo>
                    <a:lnTo>
                      <a:pt x="0" y="140"/>
                    </a:lnTo>
                    <a:lnTo>
                      <a:pt x="0" y="70"/>
                    </a:lnTo>
                    <a:close/>
                  </a:path>
                </a:pathLst>
              </a:custGeom>
              <a:solidFill>
                <a:schemeClr val="bg1">
                  <a:alpha val="63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7" name="Freeform 56"/>
              <p:cNvSpPr>
                <a:spLocks/>
              </p:cNvSpPr>
              <p:nvPr/>
            </p:nvSpPr>
            <p:spPr bwMode="auto">
              <a:xfrm>
                <a:off x="8173747" y="5162407"/>
                <a:ext cx="1095790" cy="412281"/>
              </a:xfrm>
              <a:custGeom>
                <a:avLst/>
                <a:gdLst>
                  <a:gd name="T0" fmla="*/ 682 w 1024"/>
                  <a:gd name="T1" fmla="*/ 0 h 395"/>
                  <a:gd name="T2" fmla="*/ 0 w 1024"/>
                  <a:gd name="T3" fmla="*/ 0 h 395"/>
                  <a:gd name="T4" fmla="*/ 340 w 1024"/>
                  <a:gd name="T5" fmla="*/ 395 h 395"/>
                  <a:gd name="T6" fmla="*/ 1024 w 1024"/>
                  <a:gd name="T7" fmla="*/ 395 h 395"/>
                  <a:gd name="T8" fmla="*/ 682 w 1024"/>
                  <a:gd name="T9" fmla="*/ 0 h 3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24" h="395">
                    <a:moveTo>
                      <a:pt x="682" y="0"/>
                    </a:moveTo>
                    <a:lnTo>
                      <a:pt x="0" y="0"/>
                    </a:lnTo>
                    <a:lnTo>
                      <a:pt x="340" y="395"/>
                    </a:lnTo>
                    <a:lnTo>
                      <a:pt x="1024" y="395"/>
                    </a:lnTo>
                    <a:lnTo>
                      <a:pt x="682" y="0"/>
                    </a:lnTo>
                    <a:close/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8" name="Rectangle 57"/>
              <p:cNvSpPr>
                <a:spLocks noChangeArrowheads="1"/>
              </p:cNvSpPr>
              <p:nvPr/>
            </p:nvSpPr>
            <p:spPr bwMode="auto">
              <a:xfrm>
                <a:off x="8539355" y="5574688"/>
                <a:ext cx="731953" cy="129738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39" name="Freeform 58"/>
              <p:cNvSpPr>
                <a:spLocks/>
              </p:cNvSpPr>
              <p:nvPr/>
            </p:nvSpPr>
            <p:spPr bwMode="auto">
              <a:xfrm>
                <a:off x="8173747" y="5162407"/>
                <a:ext cx="363836" cy="1709661"/>
              </a:xfrm>
              <a:custGeom>
                <a:avLst/>
                <a:gdLst>
                  <a:gd name="T0" fmla="*/ 340 w 340"/>
                  <a:gd name="T1" fmla="*/ 395 h 1638"/>
                  <a:gd name="T2" fmla="*/ 0 w 340"/>
                  <a:gd name="T3" fmla="*/ 0 h 1638"/>
                  <a:gd name="T4" fmla="*/ 0 w 340"/>
                  <a:gd name="T5" fmla="*/ 1243 h 1638"/>
                  <a:gd name="T6" fmla="*/ 340 w 340"/>
                  <a:gd name="T7" fmla="*/ 1638 h 1638"/>
                  <a:gd name="T8" fmla="*/ 340 w 340"/>
                  <a:gd name="T9" fmla="*/ 395 h 16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0" h="1638">
                    <a:moveTo>
                      <a:pt x="340" y="395"/>
                    </a:moveTo>
                    <a:lnTo>
                      <a:pt x="0" y="0"/>
                    </a:lnTo>
                    <a:lnTo>
                      <a:pt x="0" y="1243"/>
                    </a:lnTo>
                    <a:lnTo>
                      <a:pt x="340" y="1638"/>
                    </a:lnTo>
                    <a:lnTo>
                      <a:pt x="340" y="395"/>
                    </a:ln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40" name="Freeform 59"/>
              <p:cNvSpPr>
                <a:spLocks/>
              </p:cNvSpPr>
              <p:nvPr/>
            </p:nvSpPr>
            <p:spPr bwMode="auto">
              <a:xfrm>
                <a:off x="8537583" y="5698894"/>
                <a:ext cx="495460" cy="218144"/>
              </a:xfrm>
              <a:custGeom>
                <a:avLst/>
                <a:gdLst>
                  <a:gd name="T0" fmla="*/ 0 w 463"/>
                  <a:gd name="T1" fmla="*/ 70 h 209"/>
                  <a:gd name="T2" fmla="*/ 331 w 463"/>
                  <a:gd name="T3" fmla="*/ 70 h 209"/>
                  <a:gd name="T4" fmla="*/ 331 w 463"/>
                  <a:gd name="T5" fmla="*/ 0 h 209"/>
                  <a:gd name="T6" fmla="*/ 463 w 463"/>
                  <a:gd name="T7" fmla="*/ 105 h 209"/>
                  <a:gd name="T8" fmla="*/ 331 w 463"/>
                  <a:gd name="T9" fmla="*/ 209 h 209"/>
                  <a:gd name="T10" fmla="*/ 331 w 463"/>
                  <a:gd name="T11" fmla="*/ 140 h 209"/>
                  <a:gd name="T12" fmla="*/ 0 w 463"/>
                  <a:gd name="T13" fmla="*/ 140 h 209"/>
                  <a:gd name="T14" fmla="*/ 0 w 463"/>
                  <a:gd name="T15" fmla="*/ 70 h 2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63" h="209">
                    <a:moveTo>
                      <a:pt x="0" y="70"/>
                    </a:moveTo>
                    <a:lnTo>
                      <a:pt x="331" y="70"/>
                    </a:lnTo>
                    <a:lnTo>
                      <a:pt x="331" y="0"/>
                    </a:lnTo>
                    <a:lnTo>
                      <a:pt x="463" y="105"/>
                    </a:lnTo>
                    <a:lnTo>
                      <a:pt x="331" y="209"/>
                    </a:lnTo>
                    <a:lnTo>
                      <a:pt x="331" y="140"/>
                    </a:lnTo>
                    <a:lnTo>
                      <a:pt x="0" y="140"/>
                    </a:lnTo>
                    <a:lnTo>
                      <a:pt x="0" y="70"/>
                    </a:lnTo>
                    <a:close/>
                  </a:path>
                </a:pathLst>
              </a:custGeom>
              <a:solidFill>
                <a:schemeClr val="bg1">
                  <a:lumMod val="95000"/>
                  <a:alpha val="63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41" name="Freeform 60"/>
              <p:cNvSpPr>
                <a:spLocks/>
              </p:cNvSpPr>
              <p:nvPr/>
            </p:nvSpPr>
            <p:spPr bwMode="auto">
              <a:xfrm>
                <a:off x="8173747" y="5359675"/>
                <a:ext cx="363836" cy="485344"/>
              </a:xfrm>
              <a:custGeom>
                <a:avLst/>
                <a:gdLst>
                  <a:gd name="T0" fmla="*/ 340 w 340"/>
                  <a:gd name="T1" fmla="*/ 395 h 465"/>
                  <a:gd name="T2" fmla="*/ 0 w 340"/>
                  <a:gd name="T3" fmla="*/ 0 h 465"/>
                  <a:gd name="T4" fmla="*/ 0 w 340"/>
                  <a:gd name="T5" fmla="*/ 70 h 465"/>
                  <a:gd name="T6" fmla="*/ 340 w 340"/>
                  <a:gd name="T7" fmla="*/ 465 h 465"/>
                  <a:gd name="T8" fmla="*/ 340 w 340"/>
                  <a:gd name="T9" fmla="*/ 395 h 4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0" h="465">
                    <a:moveTo>
                      <a:pt x="340" y="395"/>
                    </a:moveTo>
                    <a:lnTo>
                      <a:pt x="0" y="0"/>
                    </a:lnTo>
                    <a:lnTo>
                      <a:pt x="0" y="70"/>
                    </a:lnTo>
                    <a:lnTo>
                      <a:pt x="340" y="465"/>
                    </a:lnTo>
                    <a:lnTo>
                      <a:pt x="340" y="395"/>
                    </a:lnTo>
                    <a:close/>
                  </a:path>
                </a:pathLst>
              </a:custGeom>
              <a:solidFill>
                <a:schemeClr val="bg1">
                  <a:lumMod val="95000"/>
                  <a:alpha val="63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42" name="Rectangle 87"/>
              <p:cNvSpPr>
                <a:spLocks noChangeArrowheads="1"/>
              </p:cNvSpPr>
              <p:nvPr/>
            </p:nvSpPr>
            <p:spPr bwMode="auto">
              <a:xfrm>
                <a:off x="9269537" y="5156144"/>
                <a:ext cx="730883" cy="1715924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43" name="Freeform 88"/>
              <p:cNvSpPr>
                <a:spLocks/>
              </p:cNvSpPr>
              <p:nvPr/>
            </p:nvSpPr>
            <p:spPr bwMode="auto">
              <a:xfrm>
                <a:off x="8903560" y="4744907"/>
                <a:ext cx="365977" cy="829781"/>
              </a:xfrm>
              <a:custGeom>
                <a:avLst/>
                <a:gdLst>
                  <a:gd name="T0" fmla="*/ 342 w 342"/>
                  <a:gd name="T1" fmla="*/ 394 h 795"/>
                  <a:gd name="T2" fmla="*/ 0 w 342"/>
                  <a:gd name="T3" fmla="*/ 0 h 795"/>
                  <a:gd name="T4" fmla="*/ 0 w 342"/>
                  <a:gd name="T5" fmla="*/ 400 h 795"/>
                  <a:gd name="T6" fmla="*/ 342 w 342"/>
                  <a:gd name="T7" fmla="*/ 795 h 795"/>
                  <a:gd name="T8" fmla="*/ 342 w 342"/>
                  <a:gd name="T9" fmla="*/ 394 h 7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2" h="795">
                    <a:moveTo>
                      <a:pt x="342" y="394"/>
                    </a:moveTo>
                    <a:lnTo>
                      <a:pt x="0" y="0"/>
                    </a:lnTo>
                    <a:lnTo>
                      <a:pt x="0" y="400"/>
                    </a:lnTo>
                    <a:lnTo>
                      <a:pt x="342" y="795"/>
                    </a:lnTo>
                    <a:lnTo>
                      <a:pt x="342" y="394"/>
                    </a:lnTo>
                    <a:close/>
                  </a:path>
                </a:pathLst>
              </a:custGeom>
              <a:solidFill>
                <a:schemeClr val="accent4">
                  <a:lumMod val="75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44" name="Freeform 89"/>
              <p:cNvSpPr>
                <a:spLocks/>
              </p:cNvSpPr>
              <p:nvPr/>
            </p:nvSpPr>
            <p:spPr bwMode="auto">
              <a:xfrm>
                <a:off x="8903560" y="4744907"/>
                <a:ext cx="1096860" cy="411237"/>
              </a:xfrm>
              <a:custGeom>
                <a:avLst/>
                <a:gdLst>
                  <a:gd name="T0" fmla="*/ 683 w 1025"/>
                  <a:gd name="T1" fmla="*/ 0 h 394"/>
                  <a:gd name="T2" fmla="*/ 0 w 1025"/>
                  <a:gd name="T3" fmla="*/ 0 h 394"/>
                  <a:gd name="T4" fmla="*/ 342 w 1025"/>
                  <a:gd name="T5" fmla="*/ 394 h 394"/>
                  <a:gd name="T6" fmla="*/ 1025 w 1025"/>
                  <a:gd name="T7" fmla="*/ 394 h 394"/>
                  <a:gd name="T8" fmla="*/ 683 w 1025"/>
                  <a:gd name="T9" fmla="*/ 0 h 3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25" h="394">
                    <a:moveTo>
                      <a:pt x="683" y="0"/>
                    </a:moveTo>
                    <a:lnTo>
                      <a:pt x="0" y="0"/>
                    </a:lnTo>
                    <a:lnTo>
                      <a:pt x="342" y="394"/>
                    </a:lnTo>
                    <a:lnTo>
                      <a:pt x="1025" y="394"/>
                    </a:lnTo>
                    <a:lnTo>
                      <a:pt x="683" y="0"/>
                    </a:lnTo>
                    <a:close/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45" name="Freeform 90"/>
              <p:cNvSpPr>
                <a:spLocks/>
              </p:cNvSpPr>
              <p:nvPr/>
            </p:nvSpPr>
            <p:spPr bwMode="auto">
              <a:xfrm>
                <a:off x="8903560" y="4942175"/>
                <a:ext cx="365977" cy="484300"/>
              </a:xfrm>
              <a:custGeom>
                <a:avLst/>
                <a:gdLst>
                  <a:gd name="T0" fmla="*/ 342 w 342"/>
                  <a:gd name="T1" fmla="*/ 394 h 464"/>
                  <a:gd name="T2" fmla="*/ 0 w 342"/>
                  <a:gd name="T3" fmla="*/ 0 h 464"/>
                  <a:gd name="T4" fmla="*/ 0 w 342"/>
                  <a:gd name="T5" fmla="*/ 70 h 464"/>
                  <a:gd name="T6" fmla="*/ 342 w 342"/>
                  <a:gd name="T7" fmla="*/ 464 h 464"/>
                  <a:gd name="T8" fmla="*/ 342 w 342"/>
                  <a:gd name="T9" fmla="*/ 394 h 4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2" h="464">
                    <a:moveTo>
                      <a:pt x="342" y="394"/>
                    </a:moveTo>
                    <a:lnTo>
                      <a:pt x="0" y="0"/>
                    </a:lnTo>
                    <a:lnTo>
                      <a:pt x="0" y="70"/>
                    </a:lnTo>
                    <a:lnTo>
                      <a:pt x="342" y="464"/>
                    </a:lnTo>
                    <a:lnTo>
                      <a:pt x="342" y="394"/>
                    </a:lnTo>
                    <a:close/>
                  </a:path>
                </a:pathLst>
              </a:custGeom>
              <a:solidFill>
                <a:schemeClr val="bg1">
                  <a:alpha val="63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46" name="Freeform 96"/>
              <p:cNvSpPr>
                <a:spLocks/>
              </p:cNvSpPr>
              <p:nvPr/>
            </p:nvSpPr>
            <p:spPr bwMode="auto">
              <a:xfrm>
                <a:off x="9269537" y="5281394"/>
                <a:ext cx="495460" cy="218144"/>
              </a:xfrm>
              <a:custGeom>
                <a:avLst/>
                <a:gdLst>
                  <a:gd name="T0" fmla="*/ 0 w 463"/>
                  <a:gd name="T1" fmla="*/ 69 h 209"/>
                  <a:gd name="T2" fmla="*/ 331 w 463"/>
                  <a:gd name="T3" fmla="*/ 69 h 209"/>
                  <a:gd name="T4" fmla="*/ 331 w 463"/>
                  <a:gd name="T5" fmla="*/ 0 h 209"/>
                  <a:gd name="T6" fmla="*/ 463 w 463"/>
                  <a:gd name="T7" fmla="*/ 104 h 209"/>
                  <a:gd name="T8" fmla="*/ 331 w 463"/>
                  <a:gd name="T9" fmla="*/ 209 h 209"/>
                  <a:gd name="T10" fmla="*/ 331 w 463"/>
                  <a:gd name="T11" fmla="*/ 139 h 209"/>
                  <a:gd name="T12" fmla="*/ 0 w 463"/>
                  <a:gd name="T13" fmla="*/ 139 h 209"/>
                  <a:gd name="T14" fmla="*/ 0 w 463"/>
                  <a:gd name="T15" fmla="*/ 69 h 2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63" h="209">
                    <a:moveTo>
                      <a:pt x="0" y="69"/>
                    </a:moveTo>
                    <a:lnTo>
                      <a:pt x="331" y="69"/>
                    </a:lnTo>
                    <a:lnTo>
                      <a:pt x="331" y="0"/>
                    </a:lnTo>
                    <a:lnTo>
                      <a:pt x="463" y="104"/>
                    </a:lnTo>
                    <a:lnTo>
                      <a:pt x="331" y="209"/>
                    </a:lnTo>
                    <a:lnTo>
                      <a:pt x="331" y="139"/>
                    </a:lnTo>
                    <a:lnTo>
                      <a:pt x="0" y="139"/>
                    </a:lnTo>
                    <a:lnTo>
                      <a:pt x="0" y="69"/>
                    </a:lnTo>
                    <a:close/>
                  </a:path>
                </a:pathLst>
              </a:custGeom>
              <a:solidFill>
                <a:schemeClr val="bg1">
                  <a:alpha val="63000"/>
                </a:schemeClr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</p:grpSp>
        <p:grpSp>
          <p:nvGrpSpPr>
            <p:cNvPr id="19" name="Group 18"/>
            <p:cNvGrpSpPr/>
            <p:nvPr/>
          </p:nvGrpSpPr>
          <p:grpSpPr>
            <a:xfrm>
              <a:off x="1600201" y="5381783"/>
              <a:ext cx="1879021" cy="412281"/>
              <a:chOff x="6236665" y="5099395"/>
              <a:chExt cx="1879021" cy="412281"/>
            </a:xfrm>
          </p:grpSpPr>
          <p:sp>
            <p:nvSpPr>
              <p:cNvPr id="20" name="Freeform 56"/>
              <p:cNvSpPr>
                <a:spLocks/>
              </p:cNvSpPr>
              <p:nvPr/>
            </p:nvSpPr>
            <p:spPr bwMode="auto">
              <a:xfrm>
                <a:off x="7019896" y="5099395"/>
                <a:ext cx="1095790" cy="412281"/>
              </a:xfrm>
              <a:custGeom>
                <a:avLst/>
                <a:gdLst>
                  <a:gd name="T0" fmla="*/ 682 w 1024"/>
                  <a:gd name="T1" fmla="*/ 0 h 395"/>
                  <a:gd name="T2" fmla="*/ 0 w 1024"/>
                  <a:gd name="T3" fmla="*/ 0 h 395"/>
                  <a:gd name="T4" fmla="*/ 340 w 1024"/>
                  <a:gd name="T5" fmla="*/ 395 h 395"/>
                  <a:gd name="T6" fmla="*/ 1024 w 1024"/>
                  <a:gd name="T7" fmla="*/ 395 h 395"/>
                  <a:gd name="T8" fmla="*/ 682 w 1024"/>
                  <a:gd name="T9" fmla="*/ 0 h 3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24" h="395">
                    <a:moveTo>
                      <a:pt x="682" y="0"/>
                    </a:moveTo>
                    <a:lnTo>
                      <a:pt x="0" y="0"/>
                    </a:lnTo>
                    <a:lnTo>
                      <a:pt x="340" y="395"/>
                    </a:lnTo>
                    <a:lnTo>
                      <a:pt x="1024" y="395"/>
                    </a:lnTo>
                    <a:lnTo>
                      <a:pt x="682" y="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  <p:sp>
            <p:nvSpPr>
              <p:cNvPr id="21" name="Freeform 56"/>
              <p:cNvSpPr>
                <a:spLocks/>
              </p:cNvSpPr>
              <p:nvPr/>
            </p:nvSpPr>
            <p:spPr bwMode="auto">
              <a:xfrm>
                <a:off x="6236665" y="5099395"/>
                <a:ext cx="1205369" cy="412281"/>
              </a:xfrm>
              <a:custGeom>
                <a:avLst/>
                <a:gdLst>
                  <a:gd name="T0" fmla="*/ 682 w 1024"/>
                  <a:gd name="T1" fmla="*/ 0 h 395"/>
                  <a:gd name="T2" fmla="*/ 0 w 1024"/>
                  <a:gd name="T3" fmla="*/ 0 h 395"/>
                  <a:gd name="T4" fmla="*/ 340 w 1024"/>
                  <a:gd name="T5" fmla="*/ 395 h 395"/>
                  <a:gd name="T6" fmla="*/ 1024 w 1024"/>
                  <a:gd name="T7" fmla="*/ 395 h 395"/>
                  <a:gd name="T8" fmla="*/ 682 w 1024"/>
                  <a:gd name="T9" fmla="*/ 0 h 3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24" h="395">
                    <a:moveTo>
                      <a:pt x="682" y="0"/>
                    </a:moveTo>
                    <a:lnTo>
                      <a:pt x="0" y="0"/>
                    </a:lnTo>
                    <a:lnTo>
                      <a:pt x="340" y="395"/>
                    </a:lnTo>
                    <a:lnTo>
                      <a:pt x="1024" y="395"/>
                    </a:lnTo>
                    <a:lnTo>
                      <a:pt x="682" y="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1"/>
              </a:p>
            </p:txBody>
          </p:sp>
        </p:grpSp>
      </p:grpSp>
      <p:grpSp>
        <p:nvGrpSpPr>
          <p:cNvPr id="47" name="Group 46"/>
          <p:cNvGrpSpPr>
            <a:grpSpLocks noChangeAspect="1"/>
          </p:cNvGrpSpPr>
          <p:nvPr/>
        </p:nvGrpSpPr>
        <p:grpSpPr>
          <a:xfrm>
            <a:off x="258750" y="5767044"/>
            <a:ext cx="713070" cy="713070"/>
            <a:chOff x="4570491" y="4810943"/>
            <a:chExt cx="356535" cy="356535"/>
          </a:xfrm>
          <a:solidFill>
            <a:schemeClr val="bg1"/>
          </a:solidFill>
        </p:grpSpPr>
        <p:sp>
          <p:nvSpPr>
            <p:cNvPr id="48" name="Freeform 57"/>
            <p:cNvSpPr>
              <a:spLocks noEditPoints="1"/>
            </p:cNvSpPr>
            <p:nvPr/>
          </p:nvSpPr>
          <p:spPr bwMode="auto">
            <a:xfrm>
              <a:off x="4570491" y="4810943"/>
              <a:ext cx="111935" cy="356535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58"/>
            <p:cNvSpPr>
              <a:spLocks noEditPoints="1"/>
            </p:cNvSpPr>
            <p:nvPr/>
          </p:nvSpPr>
          <p:spPr bwMode="auto">
            <a:xfrm>
              <a:off x="4815091" y="4810943"/>
              <a:ext cx="111935" cy="356535"/>
            </a:xfrm>
            <a:custGeom>
              <a:avLst/>
              <a:gdLst>
                <a:gd name="T0" fmla="*/ 32 w 40"/>
                <a:gd name="T1" fmla="*/ 24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24 h 128"/>
                <a:gd name="T10" fmla="*/ 0 w 40"/>
                <a:gd name="T11" fmla="*/ 40 h 128"/>
                <a:gd name="T12" fmla="*/ 8 w 40"/>
                <a:gd name="T13" fmla="*/ 56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56 h 128"/>
                <a:gd name="T22" fmla="*/ 40 w 40"/>
                <a:gd name="T23" fmla="*/ 40 h 128"/>
                <a:gd name="T24" fmla="*/ 32 w 40"/>
                <a:gd name="T25" fmla="*/ 24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20 h 128"/>
                <a:gd name="T34" fmla="*/ 20 w 40"/>
                <a:gd name="T35" fmla="*/ 20 h 128"/>
                <a:gd name="T36" fmla="*/ 16 w 40"/>
                <a:gd name="T37" fmla="*/ 20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60 h 128"/>
                <a:gd name="T48" fmla="*/ 20 w 40"/>
                <a:gd name="T49" fmla="*/ 60 h 128"/>
                <a:gd name="T50" fmla="*/ 24 w 40"/>
                <a:gd name="T51" fmla="*/ 60 h 128"/>
                <a:gd name="T52" fmla="*/ 24 w 40"/>
                <a:gd name="T53" fmla="*/ 116 h 128"/>
                <a:gd name="T54" fmla="*/ 31 w 40"/>
                <a:gd name="T55" fmla="*/ 43 h 128"/>
                <a:gd name="T56" fmla="*/ 31 w 40"/>
                <a:gd name="T57" fmla="*/ 44 h 128"/>
                <a:gd name="T58" fmla="*/ 30 w 40"/>
                <a:gd name="T59" fmla="*/ 47 h 128"/>
                <a:gd name="T60" fmla="*/ 30 w 40"/>
                <a:gd name="T61" fmla="*/ 47 h 128"/>
                <a:gd name="T62" fmla="*/ 27 w 40"/>
                <a:gd name="T63" fmla="*/ 50 h 128"/>
                <a:gd name="T64" fmla="*/ 27 w 40"/>
                <a:gd name="T65" fmla="*/ 50 h 128"/>
                <a:gd name="T66" fmla="*/ 24 w 40"/>
                <a:gd name="T67" fmla="*/ 51 h 128"/>
                <a:gd name="T68" fmla="*/ 20 w 40"/>
                <a:gd name="T69" fmla="*/ 52 h 128"/>
                <a:gd name="T70" fmla="*/ 16 w 40"/>
                <a:gd name="T71" fmla="*/ 51 h 128"/>
                <a:gd name="T72" fmla="*/ 13 w 40"/>
                <a:gd name="T73" fmla="*/ 50 h 128"/>
                <a:gd name="T74" fmla="*/ 13 w 40"/>
                <a:gd name="T75" fmla="*/ 50 h 128"/>
                <a:gd name="T76" fmla="*/ 10 w 40"/>
                <a:gd name="T77" fmla="*/ 47 h 128"/>
                <a:gd name="T78" fmla="*/ 10 w 40"/>
                <a:gd name="T79" fmla="*/ 47 h 128"/>
                <a:gd name="T80" fmla="*/ 9 w 40"/>
                <a:gd name="T81" fmla="*/ 44 h 128"/>
                <a:gd name="T82" fmla="*/ 9 w 40"/>
                <a:gd name="T83" fmla="*/ 43 h 128"/>
                <a:gd name="T84" fmla="*/ 8 w 40"/>
                <a:gd name="T85" fmla="*/ 40 h 128"/>
                <a:gd name="T86" fmla="*/ 9 w 40"/>
                <a:gd name="T87" fmla="*/ 37 h 128"/>
                <a:gd name="T88" fmla="*/ 9 w 40"/>
                <a:gd name="T89" fmla="*/ 36 h 128"/>
                <a:gd name="T90" fmla="*/ 10 w 40"/>
                <a:gd name="T91" fmla="*/ 33 h 128"/>
                <a:gd name="T92" fmla="*/ 10 w 40"/>
                <a:gd name="T93" fmla="*/ 33 h 128"/>
                <a:gd name="T94" fmla="*/ 13 w 40"/>
                <a:gd name="T95" fmla="*/ 30 h 128"/>
                <a:gd name="T96" fmla="*/ 13 w 40"/>
                <a:gd name="T97" fmla="*/ 30 h 128"/>
                <a:gd name="T98" fmla="*/ 16 w 40"/>
                <a:gd name="T99" fmla="*/ 29 h 128"/>
                <a:gd name="T100" fmla="*/ 20 w 40"/>
                <a:gd name="T101" fmla="*/ 28 h 128"/>
                <a:gd name="T102" fmla="*/ 24 w 40"/>
                <a:gd name="T103" fmla="*/ 29 h 128"/>
                <a:gd name="T104" fmla="*/ 27 w 40"/>
                <a:gd name="T105" fmla="*/ 30 h 128"/>
                <a:gd name="T106" fmla="*/ 27 w 40"/>
                <a:gd name="T107" fmla="*/ 30 h 128"/>
                <a:gd name="T108" fmla="*/ 30 w 40"/>
                <a:gd name="T109" fmla="*/ 33 h 128"/>
                <a:gd name="T110" fmla="*/ 30 w 40"/>
                <a:gd name="T111" fmla="*/ 33 h 128"/>
                <a:gd name="T112" fmla="*/ 31 w 40"/>
                <a:gd name="T113" fmla="*/ 36 h 128"/>
                <a:gd name="T114" fmla="*/ 31 w 40"/>
                <a:gd name="T115" fmla="*/ 37 h 128"/>
                <a:gd name="T116" fmla="*/ 32 w 40"/>
                <a:gd name="T117" fmla="*/ 40 h 128"/>
                <a:gd name="T118" fmla="*/ 31 w 40"/>
                <a:gd name="T119" fmla="*/ 43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24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24"/>
                    <a:pt x="8" y="24"/>
                    <a:pt x="8" y="24"/>
                  </a:cubicBezTo>
                  <a:cubicBezTo>
                    <a:pt x="3" y="28"/>
                    <a:pt x="0" y="33"/>
                    <a:pt x="0" y="40"/>
                  </a:cubicBezTo>
                  <a:cubicBezTo>
                    <a:pt x="0" y="47"/>
                    <a:pt x="3" y="52"/>
                    <a:pt x="8" y="56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56"/>
                    <a:pt x="32" y="56"/>
                    <a:pt x="32" y="56"/>
                  </a:cubicBezTo>
                  <a:cubicBezTo>
                    <a:pt x="37" y="52"/>
                    <a:pt x="40" y="47"/>
                    <a:pt x="40" y="40"/>
                  </a:cubicBezTo>
                  <a:cubicBezTo>
                    <a:pt x="40" y="33"/>
                    <a:pt x="37" y="28"/>
                    <a:pt x="32" y="24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23" y="20"/>
                    <a:pt x="21" y="20"/>
                    <a:pt x="20" y="20"/>
                  </a:cubicBezTo>
                  <a:cubicBezTo>
                    <a:pt x="19" y="20"/>
                    <a:pt x="17" y="20"/>
                    <a:pt x="16" y="20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60"/>
                    <a:pt x="16" y="60"/>
                    <a:pt x="16" y="60"/>
                  </a:cubicBezTo>
                  <a:cubicBezTo>
                    <a:pt x="17" y="60"/>
                    <a:pt x="19" y="60"/>
                    <a:pt x="20" y="60"/>
                  </a:cubicBezTo>
                  <a:cubicBezTo>
                    <a:pt x="21" y="60"/>
                    <a:pt x="23" y="60"/>
                    <a:pt x="24" y="60"/>
                  </a:cubicBezTo>
                  <a:lnTo>
                    <a:pt x="24" y="116"/>
                  </a:lnTo>
                  <a:close/>
                  <a:moveTo>
                    <a:pt x="31" y="43"/>
                  </a:moveTo>
                  <a:cubicBezTo>
                    <a:pt x="31" y="44"/>
                    <a:pt x="31" y="44"/>
                    <a:pt x="31" y="44"/>
                  </a:cubicBezTo>
                  <a:cubicBezTo>
                    <a:pt x="31" y="45"/>
                    <a:pt x="30" y="46"/>
                    <a:pt x="30" y="47"/>
                  </a:cubicBezTo>
                  <a:cubicBezTo>
                    <a:pt x="30" y="47"/>
                    <a:pt x="30" y="47"/>
                    <a:pt x="30" y="47"/>
                  </a:cubicBezTo>
                  <a:cubicBezTo>
                    <a:pt x="29" y="48"/>
                    <a:pt x="28" y="49"/>
                    <a:pt x="27" y="50"/>
                  </a:cubicBezTo>
                  <a:cubicBezTo>
                    <a:pt x="27" y="50"/>
                    <a:pt x="27" y="50"/>
                    <a:pt x="27" y="50"/>
                  </a:cubicBezTo>
                  <a:cubicBezTo>
                    <a:pt x="26" y="50"/>
                    <a:pt x="25" y="51"/>
                    <a:pt x="24" y="51"/>
                  </a:cubicBezTo>
                  <a:cubicBezTo>
                    <a:pt x="23" y="52"/>
                    <a:pt x="21" y="52"/>
                    <a:pt x="20" y="52"/>
                  </a:cubicBezTo>
                  <a:cubicBezTo>
                    <a:pt x="19" y="52"/>
                    <a:pt x="17" y="52"/>
                    <a:pt x="16" y="51"/>
                  </a:cubicBezTo>
                  <a:cubicBezTo>
                    <a:pt x="15" y="51"/>
                    <a:pt x="14" y="50"/>
                    <a:pt x="13" y="50"/>
                  </a:cubicBezTo>
                  <a:cubicBezTo>
                    <a:pt x="13" y="50"/>
                    <a:pt x="13" y="50"/>
                    <a:pt x="13" y="50"/>
                  </a:cubicBezTo>
                  <a:cubicBezTo>
                    <a:pt x="12" y="49"/>
                    <a:pt x="11" y="48"/>
                    <a:pt x="10" y="47"/>
                  </a:cubicBezTo>
                  <a:cubicBezTo>
                    <a:pt x="10" y="47"/>
                    <a:pt x="10" y="47"/>
                    <a:pt x="10" y="47"/>
                  </a:cubicBezTo>
                  <a:cubicBezTo>
                    <a:pt x="10" y="46"/>
                    <a:pt x="9" y="45"/>
                    <a:pt x="9" y="44"/>
                  </a:cubicBezTo>
                  <a:cubicBezTo>
                    <a:pt x="9" y="44"/>
                    <a:pt x="9" y="44"/>
                    <a:pt x="9" y="43"/>
                  </a:cubicBezTo>
                  <a:cubicBezTo>
                    <a:pt x="8" y="42"/>
                    <a:pt x="8" y="41"/>
                    <a:pt x="8" y="40"/>
                  </a:cubicBezTo>
                  <a:cubicBezTo>
                    <a:pt x="8" y="39"/>
                    <a:pt x="8" y="38"/>
                    <a:pt x="9" y="37"/>
                  </a:cubicBezTo>
                  <a:cubicBezTo>
                    <a:pt x="9" y="36"/>
                    <a:pt x="9" y="36"/>
                    <a:pt x="9" y="36"/>
                  </a:cubicBezTo>
                  <a:cubicBezTo>
                    <a:pt x="9" y="35"/>
                    <a:pt x="10" y="34"/>
                    <a:pt x="10" y="33"/>
                  </a:cubicBezTo>
                  <a:cubicBezTo>
                    <a:pt x="10" y="33"/>
                    <a:pt x="10" y="33"/>
                    <a:pt x="10" y="33"/>
                  </a:cubicBezTo>
                  <a:cubicBezTo>
                    <a:pt x="11" y="32"/>
                    <a:pt x="12" y="31"/>
                    <a:pt x="13" y="30"/>
                  </a:cubicBezTo>
                  <a:cubicBezTo>
                    <a:pt x="13" y="30"/>
                    <a:pt x="13" y="30"/>
                    <a:pt x="13" y="30"/>
                  </a:cubicBezTo>
                  <a:cubicBezTo>
                    <a:pt x="14" y="30"/>
                    <a:pt x="15" y="29"/>
                    <a:pt x="16" y="29"/>
                  </a:cubicBezTo>
                  <a:cubicBezTo>
                    <a:pt x="17" y="28"/>
                    <a:pt x="19" y="28"/>
                    <a:pt x="20" y="28"/>
                  </a:cubicBezTo>
                  <a:cubicBezTo>
                    <a:pt x="21" y="28"/>
                    <a:pt x="23" y="28"/>
                    <a:pt x="24" y="29"/>
                  </a:cubicBezTo>
                  <a:cubicBezTo>
                    <a:pt x="25" y="29"/>
                    <a:pt x="26" y="30"/>
                    <a:pt x="27" y="30"/>
                  </a:cubicBezTo>
                  <a:cubicBezTo>
                    <a:pt x="27" y="30"/>
                    <a:pt x="27" y="30"/>
                    <a:pt x="27" y="30"/>
                  </a:cubicBezTo>
                  <a:cubicBezTo>
                    <a:pt x="28" y="31"/>
                    <a:pt x="29" y="32"/>
                    <a:pt x="30" y="33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30" y="34"/>
                    <a:pt x="31" y="35"/>
                    <a:pt x="31" y="36"/>
                  </a:cubicBezTo>
                  <a:cubicBezTo>
                    <a:pt x="31" y="36"/>
                    <a:pt x="31" y="36"/>
                    <a:pt x="31" y="37"/>
                  </a:cubicBezTo>
                  <a:cubicBezTo>
                    <a:pt x="32" y="38"/>
                    <a:pt x="32" y="39"/>
                    <a:pt x="32" y="40"/>
                  </a:cubicBezTo>
                  <a:cubicBezTo>
                    <a:pt x="32" y="41"/>
                    <a:pt x="32" y="42"/>
                    <a:pt x="31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59"/>
            <p:cNvSpPr>
              <a:spLocks noEditPoints="1"/>
            </p:cNvSpPr>
            <p:nvPr/>
          </p:nvSpPr>
          <p:spPr bwMode="auto">
            <a:xfrm>
              <a:off x="4693482" y="4810943"/>
              <a:ext cx="110554" cy="356535"/>
            </a:xfrm>
            <a:custGeom>
              <a:avLst/>
              <a:gdLst>
                <a:gd name="T0" fmla="*/ 32 w 40"/>
                <a:gd name="T1" fmla="*/ 72 h 128"/>
                <a:gd name="T2" fmla="*/ 32 w 40"/>
                <a:gd name="T3" fmla="*/ 12 h 128"/>
                <a:gd name="T4" fmla="*/ 20 w 40"/>
                <a:gd name="T5" fmla="*/ 0 h 128"/>
                <a:gd name="T6" fmla="*/ 8 w 40"/>
                <a:gd name="T7" fmla="*/ 12 h 128"/>
                <a:gd name="T8" fmla="*/ 8 w 40"/>
                <a:gd name="T9" fmla="*/ 72 h 128"/>
                <a:gd name="T10" fmla="*/ 0 w 40"/>
                <a:gd name="T11" fmla="*/ 88 h 128"/>
                <a:gd name="T12" fmla="*/ 8 w 40"/>
                <a:gd name="T13" fmla="*/ 104 h 128"/>
                <a:gd name="T14" fmla="*/ 8 w 40"/>
                <a:gd name="T15" fmla="*/ 116 h 128"/>
                <a:gd name="T16" fmla="*/ 20 w 40"/>
                <a:gd name="T17" fmla="*/ 128 h 128"/>
                <a:gd name="T18" fmla="*/ 32 w 40"/>
                <a:gd name="T19" fmla="*/ 116 h 128"/>
                <a:gd name="T20" fmla="*/ 32 w 40"/>
                <a:gd name="T21" fmla="*/ 104 h 128"/>
                <a:gd name="T22" fmla="*/ 40 w 40"/>
                <a:gd name="T23" fmla="*/ 88 h 128"/>
                <a:gd name="T24" fmla="*/ 32 w 40"/>
                <a:gd name="T25" fmla="*/ 72 h 128"/>
                <a:gd name="T26" fmla="*/ 16 w 40"/>
                <a:gd name="T27" fmla="*/ 12 h 128"/>
                <a:gd name="T28" fmla="*/ 20 w 40"/>
                <a:gd name="T29" fmla="*/ 8 h 128"/>
                <a:gd name="T30" fmla="*/ 24 w 40"/>
                <a:gd name="T31" fmla="*/ 12 h 128"/>
                <a:gd name="T32" fmla="*/ 24 w 40"/>
                <a:gd name="T33" fmla="*/ 68 h 128"/>
                <a:gd name="T34" fmla="*/ 20 w 40"/>
                <a:gd name="T35" fmla="*/ 68 h 128"/>
                <a:gd name="T36" fmla="*/ 16 w 40"/>
                <a:gd name="T37" fmla="*/ 68 h 128"/>
                <a:gd name="T38" fmla="*/ 16 w 40"/>
                <a:gd name="T39" fmla="*/ 12 h 128"/>
                <a:gd name="T40" fmla="*/ 24 w 40"/>
                <a:gd name="T41" fmla="*/ 116 h 128"/>
                <a:gd name="T42" fmla="*/ 20 w 40"/>
                <a:gd name="T43" fmla="*/ 120 h 128"/>
                <a:gd name="T44" fmla="*/ 16 w 40"/>
                <a:gd name="T45" fmla="*/ 116 h 128"/>
                <a:gd name="T46" fmla="*/ 16 w 40"/>
                <a:gd name="T47" fmla="*/ 108 h 128"/>
                <a:gd name="T48" fmla="*/ 20 w 40"/>
                <a:gd name="T49" fmla="*/ 108 h 128"/>
                <a:gd name="T50" fmla="*/ 24 w 40"/>
                <a:gd name="T51" fmla="*/ 108 h 128"/>
                <a:gd name="T52" fmla="*/ 24 w 40"/>
                <a:gd name="T53" fmla="*/ 116 h 128"/>
                <a:gd name="T54" fmla="*/ 31 w 40"/>
                <a:gd name="T55" fmla="*/ 91 h 128"/>
                <a:gd name="T56" fmla="*/ 31 w 40"/>
                <a:gd name="T57" fmla="*/ 92 h 128"/>
                <a:gd name="T58" fmla="*/ 30 w 40"/>
                <a:gd name="T59" fmla="*/ 95 h 128"/>
                <a:gd name="T60" fmla="*/ 30 w 40"/>
                <a:gd name="T61" fmla="*/ 95 h 128"/>
                <a:gd name="T62" fmla="*/ 27 w 40"/>
                <a:gd name="T63" fmla="*/ 98 h 128"/>
                <a:gd name="T64" fmla="*/ 27 w 40"/>
                <a:gd name="T65" fmla="*/ 98 h 128"/>
                <a:gd name="T66" fmla="*/ 24 w 40"/>
                <a:gd name="T67" fmla="*/ 99 h 128"/>
                <a:gd name="T68" fmla="*/ 20 w 40"/>
                <a:gd name="T69" fmla="*/ 100 h 128"/>
                <a:gd name="T70" fmla="*/ 16 w 40"/>
                <a:gd name="T71" fmla="*/ 99 h 128"/>
                <a:gd name="T72" fmla="*/ 13 w 40"/>
                <a:gd name="T73" fmla="*/ 98 h 128"/>
                <a:gd name="T74" fmla="*/ 13 w 40"/>
                <a:gd name="T75" fmla="*/ 98 h 128"/>
                <a:gd name="T76" fmla="*/ 10 w 40"/>
                <a:gd name="T77" fmla="*/ 95 h 128"/>
                <a:gd name="T78" fmla="*/ 10 w 40"/>
                <a:gd name="T79" fmla="*/ 95 h 128"/>
                <a:gd name="T80" fmla="*/ 9 w 40"/>
                <a:gd name="T81" fmla="*/ 92 h 128"/>
                <a:gd name="T82" fmla="*/ 9 w 40"/>
                <a:gd name="T83" fmla="*/ 91 h 128"/>
                <a:gd name="T84" fmla="*/ 8 w 40"/>
                <a:gd name="T85" fmla="*/ 88 h 128"/>
                <a:gd name="T86" fmla="*/ 9 w 40"/>
                <a:gd name="T87" fmla="*/ 85 h 128"/>
                <a:gd name="T88" fmla="*/ 9 w 40"/>
                <a:gd name="T89" fmla="*/ 84 h 128"/>
                <a:gd name="T90" fmla="*/ 10 w 40"/>
                <a:gd name="T91" fmla="*/ 81 h 128"/>
                <a:gd name="T92" fmla="*/ 10 w 40"/>
                <a:gd name="T93" fmla="*/ 81 h 128"/>
                <a:gd name="T94" fmla="*/ 13 w 40"/>
                <a:gd name="T95" fmla="*/ 78 h 128"/>
                <a:gd name="T96" fmla="*/ 13 w 40"/>
                <a:gd name="T97" fmla="*/ 78 h 128"/>
                <a:gd name="T98" fmla="*/ 16 w 40"/>
                <a:gd name="T99" fmla="*/ 77 h 128"/>
                <a:gd name="T100" fmla="*/ 20 w 40"/>
                <a:gd name="T101" fmla="*/ 76 h 128"/>
                <a:gd name="T102" fmla="*/ 24 w 40"/>
                <a:gd name="T103" fmla="*/ 77 h 128"/>
                <a:gd name="T104" fmla="*/ 27 w 40"/>
                <a:gd name="T105" fmla="*/ 78 h 128"/>
                <a:gd name="T106" fmla="*/ 27 w 40"/>
                <a:gd name="T107" fmla="*/ 78 h 128"/>
                <a:gd name="T108" fmla="*/ 30 w 40"/>
                <a:gd name="T109" fmla="*/ 81 h 128"/>
                <a:gd name="T110" fmla="*/ 30 w 40"/>
                <a:gd name="T111" fmla="*/ 81 h 128"/>
                <a:gd name="T112" fmla="*/ 31 w 40"/>
                <a:gd name="T113" fmla="*/ 84 h 128"/>
                <a:gd name="T114" fmla="*/ 31 w 40"/>
                <a:gd name="T115" fmla="*/ 85 h 128"/>
                <a:gd name="T116" fmla="*/ 32 w 40"/>
                <a:gd name="T117" fmla="*/ 88 h 128"/>
                <a:gd name="T118" fmla="*/ 31 w 40"/>
                <a:gd name="T119" fmla="*/ 91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0" h="128">
                  <a:moveTo>
                    <a:pt x="32" y="72"/>
                  </a:moveTo>
                  <a:cubicBezTo>
                    <a:pt x="32" y="12"/>
                    <a:pt x="32" y="12"/>
                    <a:pt x="32" y="12"/>
                  </a:cubicBezTo>
                  <a:cubicBezTo>
                    <a:pt x="32" y="5"/>
                    <a:pt x="27" y="0"/>
                    <a:pt x="20" y="0"/>
                  </a:cubicBezTo>
                  <a:cubicBezTo>
                    <a:pt x="13" y="0"/>
                    <a:pt x="8" y="5"/>
                    <a:pt x="8" y="12"/>
                  </a:cubicBezTo>
                  <a:cubicBezTo>
                    <a:pt x="8" y="72"/>
                    <a:pt x="8" y="72"/>
                    <a:pt x="8" y="72"/>
                  </a:cubicBezTo>
                  <a:cubicBezTo>
                    <a:pt x="3" y="76"/>
                    <a:pt x="0" y="81"/>
                    <a:pt x="0" y="88"/>
                  </a:cubicBezTo>
                  <a:cubicBezTo>
                    <a:pt x="0" y="95"/>
                    <a:pt x="3" y="100"/>
                    <a:pt x="8" y="104"/>
                  </a:cubicBezTo>
                  <a:cubicBezTo>
                    <a:pt x="8" y="116"/>
                    <a:pt x="8" y="116"/>
                    <a:pt x="8" y="116"/>
                  </a:cubicBezTo>
                  <a:cubicBezTo>
                    <a:pt x="8" y="123"/>
                    <a:pt x="13" y="128"/>
                    <a:pt x="20" y="128"/>
                  </a:cubicBezTo>
                  <a:cubicBezTo>
                    <a:pt x="27" y="128"/>
                    <a:pt x="32" y="123"/>
                    <a:pt x="32" y="116"/>
                  </a:cubicBezTo>
                  <a:cubicBezTo>
                    <a:pt x="32" y="104"/>
                    <a:pt x="32" y="104"/>
                    <a:pt x="32" y="104"/>
                  </a:cubicBezTo>
                  <a:cubicBezTo>
                    <a:pt x="37" y="100"/>
                    <a:pt x="40" y="95"/>
                    <a:pt x="40" y="88"/>
                  </a:cubicBezTo>
                  <a:cubicBezTo>
                    <a:pt x="40" y="81"/>
                    <a:pt x="37" y="76"/>
                    <a:pt x="32" y="72"/>
                  </a:cubicBezTo>
                  <a:close/>
                  <a:moveTo>
                    <a:pt x="16" y="12"/>
                  </a:moveTo>
                  <a:cubicBezTo>
                    <a:pt x="16" y="10"/>
                    <a:pt x="18" y="8"/>
                    <a:pt x="20" y="8"/>
                  </a:cubicBezTo>
                  <a:cubicBezTo>
                    <a:pt x="22" y="8"/>
                    <a:pt x="24" y="10"/>
                    <a:pt x="24" y="12"/>
                  </a:cubicBezTo>
                  <a:cubicBezTo>
                    <a:pt x="24" y="68"/>
                    <a:pt x="24" y="68"/>
                    <a:pt x="24" y="68"/>
                  </a:cubicBezTo>
                  <a:cubicBezTo>
                    <a:pt x="23" y="68"/>
                    <a:pt x="21" y="68"/>
                    <a:pt x="20" y="68"/>
                  </a:cubicBezTo>
                  <a:cubicBezTo>
                    <a:pt x="19" y="68"/>
                    <a:pt x="17" y="68"/>
                    <a:pt x="16" y="68"/>
                  </a:cubicBezTo>
                  <a:lnTo>
                    <a:pt x="16" y="12"/>
                  </a:lnTo>
                  <a:close/>
                  <a:moveTo>
                    <a:pt x="24" y="116"/>
                  </a:moveTo>
                  <a:cubicBezTo>
                    <a:pt x="24" y="118"/>
                    <a:pt x="22" y="120"/>
                    <a:pt x="20" y="120"/>
                  </a:cubicBezTo>
                  <a:cubicBezTo>
                    <a:pt x="18" y="120"/>
                    <a:pt x="16" y="118"/>
                    <a:pt x="16" y="116"/>
                  </a:cubicBezTo>
                  <a:cubicBezTo>
                    <a:pt x="16" y="108"/>
                    <a:pt x="16" y="108"/>
                    <a:pt x="16" y="108"/>
                  </a:cubicBezTo>
                  <a:cubicBezTo>
                    <a:pt x="17" y="108"/>
                    <a:pt x="19" y="108"/>
                    <a:pt x="20" y="108"/>
                  </a:cubicBezTo>
                  <a:cubicBezTo>
                    <a:pt x="21" y="108"/>
                    <a:pt x="23" y="108"/>
                    <a:pt x="24" y="108"/>
                  </a:cubicBezTo>
                  <a:lnTo>
                    <a:pt x="24" y="116"/>
                  </a:lnTo>
                  <a:close/>
                  <a:moveTo>
                    <a:pt x="31" y="91"/>
                  </a:moveTo>
                  <a:cubicBezTo>
                    <a:pt x="31" y="92"/>
                    <a:pt x="31" y="92"/>
                    <a:pt x="31" y="92"/>
                  </a:cubicBezTo>
                  <a:cubicBezTo>
                    <a:pt x="31" y="93"/>
                    <a:pt x="30" y="94"/>
                    <a:pt x="30" y="95"/>
                  </a:cubicBezTo>
                  <a:cubicBezTo>
                    <a:pt x="30" y="95"/>
                    <a:pt x="30" y="95"/>
                    <a:pt x="30" y="95"/>
                  </a:cubicBezTo>
                  <a:cubicBezTo>
                    <a:pt x="29" y="96"/>
                    <a:pt x="28" y="97"/>
                    <a:pt x="27" y="98"/>
                  </a:cubicBezTo>
                  <a:cubicBezTo>
                    <a:pt x="27" y="98"/>
                    <a:pt x="27" y="98"/>
                    <a:pt x="27" y="98"/>
                  </a:cubicBezTo>
                  <a:cubicBezTo>
                    <a:pt x="26" y="98"/>
                    <a:pt x="25" y="99"/>
                    <a:pt x="24" y="99"/>
                  </a:cubicBezTo>
                  <a:cubicBezTo>
                    <a:pt x="23" y="100"/>
                    <a:pt x="21" y="100"/>
                    <a:pt x="20" y="100"/>
                  </a:cubicBezTo>
                  <a:cubicBezTo>
                    <a:pt x="19" y="100"/>
                    <a:pt x="17" y="100"/>
                    <a:pt x="16" y="99"/>
                  </a:cubicBezTo>
                  <a:cubicBezTo>
                    <a:pt x="15" y="99"/>
                    <a:pt x="14" y="98"/>
                    <a:pt x="13" y="98"/>
                  </a:cubicBezTo>
                  <a:cubicBezTo>
                    <a:pt x="13" y="98"/>
                    <a:pt x="13" y="98"/>
                    <a:pt x="13" y="98"/>
                  </a:cubicBezTo>
                  <a:cubicBezTo>
                    <a:pt x="12" y="97"/>
                    <a:pt x="11" y="96"/>
                    <a:pt x="10" y="95"/>
                  </a:cubicBezTo>
                  <a:cubicBezTo>
                    <a:pt x="10" y="95"/>
                    <a:pt x="10" y="95"/>
                    <a:pt x="10" y="95"/>
                  </a:cubicBezTo>
                  <a:cubicBezTo>
                    <a:pt x="10" y="94"/>
                    <a:pt x="9" y="93"/>
                    <a:pt x="9" y="92"/>
                  </a:cubicBezTo>
                  <a:cubicBezTo>
                    <a:pt x="9" y="92"/>
                    <a:pt x="9" y="92"/>
                    <a:pt x="9" y="91"/>
                  </a:cubicBezTo>
                  <a:cubicBezTo>
                    <a:pt x="8" y="90"/>
                    <a:pt x="8" y="89"/>
                    <a:pt x="8" y="88"/>
                  </a:cubicBezTo>
                  <a:cubicBezTo>
                    <a:pt x="8" y="87"/>
                    <a:pt x="8" y="86"/>
                    <a:pt x="9" y="85"/>
                  </a:cubicBezTo>
                  <a:cubicBezTo>
                    <a:pt x="9" y="84"/>
                    <a:pt x="9" y="84"/>
                    <a:pt x="9" y="84"/>
                  </a:cubicBezTo>
                  <a:cubicBezTo>
                    <a:pt x="9" y="83"/>
                    <a:pt x="10" y="82"/>
                    <a:pt x="10" y="81"/>
                  </a:cubicBezTo>
                  <a:cubicBezTo>
                    <a:pt x="10" y="81"/>
                    <a:pt x="10" y="81"/>
                    <a:pt x="10" y="81"/>
                  </a:cubicBezTo>
                  <a:cubicBezTo>
                    <a:pt x="11" y="80"/>
                    <a:pt x="12" y="79"/>
                    <a:pt x="13" y="78"/>
                  </a:cubicBezTo>
                  <a:cubicBezTo>
                    <a:pt x="13" y="78"/>
                    <a:pt x="13" y="78"/>
                    <a:pt x="13" y="78"/>
                  </a:cubicBezTo>
                  <a:cubicBezTo>
                    <a:pt x="14" y="78"/>
                    <a:pt x="15" y="77"/>
                    <a:pt x="16" y="77"/>
                  </a:cubicBezTo>
                  <a:cubicBezTo>
                    <a:pt x="17" y="76"/>
                    <a:pt x="19" y="76"/>
                    <a:pt x="20" y="76"/>
                  </a:cubicBezTo>
                  <a:cubicBezTo>
                    <a:pt x="21" y="76"/>
                    <a:pt x="23" y="76"/>
                    <a:pt x="24" y="77"/>
                  </a:cubicBezTo>
                  <a:cubicBezTo>
                    <a:pt x="25" y="77"/>
                    <a:pt x="26" y="78"/>
                    <a:pt x="27" y="78"/>
                  </a:cubicBezTo>
                  <a:cubicBezTo>
                    <a:pt x="27" y="78"/>
                    <a:pt x="27" y="78"/>
                    <a:pt x="27" y="78"/>
                  </a:cubicBezTo>
                  <a:cubicBezTo>
                    <a:pt x="28" y="79"/>
                    <a:pt x="29" y="80"/>
                    <a:pt x="30" y="81"/>
                  </a:cubicBezTo>
                  <a:cubicBezTo>
                    <a:pt x="30" y="81"/>
                    <a:pt x="30" y="81"/>
                    <a:pt x="30" y="81"/>
                  </a:cubicBezTo>
                  <a:cubicBezTo>
                    <a:pt x="30" y="82"/>
                    <a:pt x="31" y="83"/>
                    <a:pt x="31" y="84"/>
                  </a:cubicBezTo>
                  <a:cubicBezTo>
                    <a:pt x="31" y="84"/>
                    <a:pt x="31" y="84"/>
                    <a:pt x="31" y="85"/>
                  </a:cubicBezTo>
                  <a:cubicBezTo>
                    <a:pt x="32" y="86"/>
                    <a:pt x="32" y="87"/>
                    <a:pt x="32" y="88"/>
                  </a:cubicBezTo>
                  <a:cubicBezTo>
                    <a:pt x="32" y="89"/>
                    <a:pt x="32" y="90"/>
                    <a:pt x="31" y="9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1" name="Freeform 113"/>
          <p:cNvSpPr>
            <a:spLocks noChangeAspect="1" noEditPoints="1"/>
          </p:cNvSpPr>
          <p:nvPr/>
        </p:nvSpPr>
        <p:spPr bwMode="auto">
          <a:xfrm>
            <a:off x="1446231" y="5757716"/>
            <a:ext cx="735182" cy="713070"/>
          </a:xfrm>
          <a:custGeom>
            <a:avLst/>
            <a:gdLst>
              <a:gd name="T0" fmla="*/ 94 w 132"/>
              <a:gd name="T1" fmla="*/ 0 h 128"/>
              <a:gd name="T2" fmla="*/ 56 w 132"/>
              <a:gd name="T3" fmla="*/ 27 h 128"/>
              <a:gd name="T4" fmla="*/ 55 w 132"/>
              <a:gd name="T5" fmla="*/ 27 h 128"/>
              <a:gd name="T6" fmla="*/ 14 w 132"/>
              <a:gd name="T7" fmla="*/ 69 h 128"/>
              <a:gd name="T8" fmla="*/ 1 w 132"/>
              <a:gd name="T9" fmla="*/ 110 h 128"/>
              <a:gd name="T10" fmla="*/ 14 w 132"/>
              <a:gd name="T11" fmla="*/ 128 h 128"/>
              <a:gd name="T12" fmla="*/ 53 w 132"/>
              <a:gd name="T13" fmla="*/ 118 h 128"/>
              <a:gd name="T14" fmla="*/ 120 w 132"/>
              <a:gd name="T15" fmla="*/ 53 h 128"/>
              <a:gd name="T16" fmla="*/ 64 w 132"/>
              <a:gd name="T17" fmla="*/ 95 h 128"/>
              <a:gd name="T18" fmla="*/ 99 w 132"/>
              <a:gd name="T19" fmla="*/ 47 h 128"/>
              <a:gd name="T20" fmla="*/ 95 w 132"/>
              <a:gd name="T21" fmla="*/ 67 h 128"/>
              <a:gd name="T22" fmla="*/ 64 w 132"/>
              <a:gd name="T23" fmla="*/ 98 h 128"/>
              <a:gd name="T24" fmla="*/ 59 w 132"/>
              <a:gd name="T25" fmla="*/ 81 h 128"/>
              <a:gd name="T26" fmla="*/ 46 w 132"/>
              <a:gd name="T27" fmla="*/ 68 h 128"/>
              <a:gd name="T28" fmla="*/ 92 w 132"/>
              <a:gd name="T29" fmla="*/ 36 h 128"/>
              <a:gd name="T30" fmla="*/ 59 w 132"/>
              <a:gd name="T31" fmla="*/ 81 h 128"/>
              <a:gd name="T32" fmla="*/ 30 w 132"/>
              <a:gd name="T33" fmla="*/ 64 h 128"/>
              <a:gd name="T34" fmla="*/ 80 w 132"/>
              <a:gd name="T35" fmla="*/ 29 h 128"/>
              <a:gd name="T36" fmla="*/ 17 w 132"/>
              <a:gd name="T37" fmla="*/ 119 h 128"/>
              <a:gd name="T38" fmla="*/ 8 w 132"/>
              <a:gd name="T39" fmla="*/ 114 h 128"/>
              <a:gd name="T40" fmla="*/ 13 w 132"/>
              <a:gd name="T41" fmla="*/ 96 h 128"/>
              <a:gd name="T42" fmla="*/ 32 w 132"/>
              <a:gd name="T43" fmla="*/ 116 h 128"/>
              <a:gd name="T44" fmla="*/ 35 w 132"/>
              <a:gd name="T45" fmla="*/ 115 h 128"/>
              <a:gd name="T46" fmla="*/ 14 w 132"/>
              <a:gd name="T47" fmla="*/ 92 h 128"/>
              <a:gd name="T48" fmla="*/ 19 w 132"/>
              <a:gd name="T49" fmla="*/ 75 h 128"/>
              <a:gd name="T50" fmla="*/ 52 w 132"/>
              <a:gd name="T51" fmla="*/ 110 h 128"/>
              <a:gd name="T52" fmla="*/ 35 w 132"/>
              <a:gd name="T53" fmla="*/ 115 h 128"/>
              <a:gd name="T54" fmla="*/ 108 w 132"/>
              <a:gd name="T55" fmla="*/ 54 h 128"/>
              <a:gd name="T56" fmla="*/ 98 w 132"/>
              <a:gd name="T57" fmla="*/ 30 h 128"/>
              <a:gd name="T58" fmla="*/ 81 w 132"/>
              <a:gd name="T59" fmla="*/ 13 h 128"/>
              <a:gd name="T60" fmla="*/ 112 w 132"/>
              <a:gd name="T61" fmla="*/ 16 h 128"/>
              <a:gd name="T62" fmla="*/ 115 w 132"/>
              <a:gd name="T63" fmla="*/ 47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32" h="128">
                <a:moveTo>
                  <a:pt x="118" y="10"/>
                </a:moveTo>
                <a:cubicBezTo>
                  <a:pt x="111" y="4"/>
                  <a:pt x="102" y="0"/>
                  <a:pt x="94" y="0"/>
                </a:cubicBezTo>
                <a:cubicBezTo>
                  <a:pt x="87" y="0"/>
                  <a:pt x="80" y="3"/>
                  <a:pt x="75" y="8"/>
                </a:cubicBezTo>
                <a:cubicBezTo>
                  <a:pt x="56" y="27"/>
                  <a:pt x="56" y="27"/>
                  <a:pt x="56" y="27"/>
                </a:cubicBezTo>
                <a:cubicBezTo>
                  <a:pt x="56" y="27"/>
                  <a:pt x="56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55" y="27"/>
                  <a:pt x="55" y="27"/>
                  <a:pt x="55" y="27"/>
                </a:cubicBezTo>
                <a:cubicBezTo>
                  <a:pt x="14" y="69"/>
                  <a:pt x="14" y="69"/>
                  <a:pt x="14" y="69"/>
                </a:cubicBezTo>
                <a:cubicBezTo>
                  <a:pt x="12" y="71"/>
                  <a:pt x="11" y="73"/>
                  <a:pt x="10" y="76"/>
                </a:cubicBezTo>
                <a:cubicBezTo>
                  <a:pt x="1" y="110"/>
                  <a:pt x="1" y="110"/>
                  <a:pt x="1" y="110"/>
                </a:cubicBezTo>
                <a:cubicBezTo>
                  <a:pt x="1" y="110"/>
                  <a:pt x="0" y="113"/>
                  <a:pt x="0" y="114"/>
                </a:cubicBezTo>
                <a:cubicBezTo>
                  <a:pt x="0" y="122"/>
                  <a:pt x="6" y="128"/>
                  <a:pt x="14" y="128"/>
                </a:cubicBezTo>
                <a:cubicBezTo>
                  <a:pt x="16" y="128"/>
                  <a:pt x="19" y="127"/>
                  <a:pt x="19" y="127"/>
                </a:cubicBezTo>
                <a:cubicBezTo>
                  <a:pt x="53" y="118"/>
                  <a:pt x="53" y="118"/>
                  <a:pt x="53" y="118"/>
                </a:cubicBezTo>
                <a:cubicBezTo>
                  <a:pt x="55" y="118"/>
                  <a:pt x="57" y="116"/>
                  <a:pt x="59" y="114"/>
                </a:cubicBezTo>
                <a:cubicBezTo>
                  <a:pt x="120" y="53"/>
                  <a:pt x="120" y="53"/>
                  <a:pt x="120" y="53"/>
                </a:cubicBezTo>
                <a:cubicBezTo>
                  <a:pt x="132" y="42"/>
                  <a:pt x="130" y="23"/>
                  <a:pt x="118" y="10"/>
                </a:cubicBezTo>
                <a:close/>
                <a:moveTo>
                  <a:pt x="64" y="95"/>
                </a:moveTo>
                <a:cubicBezTo>
                  <a:pt x="64" y="92"/>
                  <a:pt x="63" y="88"/>
                  <a:pt x="61" y="85"/>
                </a:cubicBezTo>
                <a:cubicBezTo>
                  <a:pt x="99" y="47"/>
                  <a:pt x="99" y="47"/>
                  <a:pt x="99" y="47"/>
                </a:cubicBezTo>
                <a:cubicBezTo>
                  <a:pt x="101" y="54"/>
                  <a:pt x="100" y="62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95" y="67"/>
                  <a:pt x="95" y="67"/>
                  <a:pt x="95" y="67"/>
                </a:cubicBezTo>
                <a:cubicBezTo>
                  <a:pt x="64" y="98"/>
                  <a:pt x="64" y="98"/>
                  <a:pt x="64" y="98"/>
                </a:cubicBezTo>
                <a:cubicBezTo>
                  <a:pt x="64" y="97"/>
                  <a:pt x="64" y="96"/>
                  <a:pt x="64" y="95"/>
                </a:cubicBezTo>
                <a:close/>
                <a:moveTo>
                  <a:pt x="59" y="81"/>
                </a:moveTo>
                <a:cubicBezTo>
                  <a:pt x="58" y="79"/>
                  <a:pt x="56" y="76"/>
                  <a:pt x="54" y="74"/>
                </a:cubicBezTo>
                <a:cubicBezTo>
                  <a:pt x="51" y="72"/>
                  <a:pt x="49" y="70"/>
                  <a:pt x="46" y="68"/>
                </a:cubicBezTo>
                <a:cubicBezTo>
                  <a:pt x="84" y="30"/>
                  <a:pt x="84" y="30"/>
                  <a:pt x="84" y="30"/>
                </a:cubicBezTo>
                <a:cubicBezTo>
                  <a:pt x="87" y="31"/>
                  <a:pt x="90" y="33"/>
                  <a:pt x="92" y="36"/>
                </a:cubicBezTo>
                <a:cubicBezTo>
                  <a:pt x="94" y="38"/>
                  <a:pt x="96" y="40"/>
                  <a:pt x="97" y="43"/>
                </a:cubicBezTo>
                <a:lnTo>
                  <a:pt x="59" y="81"/>
                </a:lnTo>
                <a:close/>
                <a:moveTo>
                  <a:pt x="42" y="66"/>
                </a:moveTo>
                <a:cubicBezTo>
                  <a:pt x="38" y="65"/>
                  <a:pt x="34" y="64"/>
                  <a:pt x="30" y="64"/>
                </a:cubicBezTo>
                <a:cubicBezTo>
                  <a:pt x="61" y="33"/>
                  <a:pt x="61" y="33"/>
                  <a:pt x="61" y="33"/>
                </a:cubicBezTo>
                <a:cubicBezTo>
                  <a:pt x="66" y="28"/>
                  <a:pt x="73" y="27"/>
                  <a:pt x="80" y="29"/>
                </a:cubicBezTo>
                <a:lnTo>
                  <a:pt x="42" y="66"/>
                </a:lnTo>
                <a:close/>
                <a:moveTo>
                  <a:pt x="17" y="119"/>
                </a:moveTo>
                <a:cubicBezTo>
                  <a:pt x="16" y="120"/>
                  <a:pt x="15" y="120"/>
                  <a:pt x="14" y="120"/>
                </a:cubicBezTo>
                <a:cubicBezTo>
                  <a:pt x="11" y="120"/>
                  <a:pt x="8" y="117"/>
                  <a:pt x="8" y="114"/>
                </a:cubicBezTo>
                <a:cubicBezTo>
                  <a:pt x="8" y="113"/>
                  <a:pt x="8" y="112"/>
                  <a:pt x="8" y="112"/>
                </a:cubicBezTo>
                <a:cubicBezTo>
                  <a:pt x="13" y="96"/>
                  <a:pt x="13" y="96"/>
                  <a:pt x="13" y="96"/>
                </a:cubicBezTo>
                <a:cubicBezTo>
                  <a:pt x="17" y="96"/>
                  <a:pt x="22" y="98"/>
                  <a:pt x="26" y="102"/>
                </a:cubicBezTo>
                <a:cubicBezTo>
                  <a:pt x="30" y="106"/>
                  <a:pt x="32" y="111"/>
                  <a:pt x="32" y="116"/>
                </a:cubicBezTo>
                <a:lnTo>
                  <a:pt x="17" y="119"/>
                </a:lnTo>
                <a:close/>
                <a:moveTo>
                  <a:pt x="35" y="115"/>
                </a:moveTo>
                <a:cubicBezTo>
                  <a:pt x="35" y="109"/>
                  <a:pt x="33" y="104"/>
                  <a:pt x="29" y="99"/>
                </a:cubicBezTo>
                <a:cubicBezTo>
                  <a:pt x="25" y="95"/>
                  <a:pt x="19" y="93"/>
                  <a:pt x="14" y="92"/>
                </a:cubicBezTo>
                <a:cubicBezTo>
                  <a:pt x="18" y="78"/>
                  <a:pt x="18" y="78"/>
                  <a:pt x="18" y="78"/>
                </a:cubicBezTo>
                <a:cubicBezTo>
                  <a:pt x="18" y="77"/>
                  <a:pt x="19" y="76"/>
                  <a:pt x="19" y="75"/>
                </a:cubicBezTo>
                <a:cubicBezTo>
                  <a:pt x="27" y="69"/>
                  <a:pt x="40" y="71"/>
                  <a:pt x="48" y="80"/>
                </a:cubicBezTo>
                <a:cubicBezTo>
                  <a:pt x="57" y="89"/>
                  <a:pt x="59" y="102"/>
                  <a:pt x="52" y="110"/>
                </a:cubicBezTo>
                <a:cubicBezTo>
                  <a:pt x="51" y="110"/>
                  <a:pt x="51" y="111"/>
                  <a:pt x="50" y="111"/>
                </a:cubicBezTo>
                <a:lnTo>
                  <a:pt x="35" y="115"/>
                </a:lnTo>
                <a:close/>
                <a:moveTo>
                  <a:pt x="115" y="47"/>
                </a:moveTo>
                <a:cubicBezTo>
                  <a:pt x="108" y="54"/>
                  <a:pt x="108" y="54"/>
                  <a:pt x="108" y="54"/>
                </a:cubicBezTo>
                <a:cubicBezTo>
                  <a:pt x="108" y="53"/>
                  <a:pt x="108" y="52"/>
                  <a:pt x="108" y="51"/>
                </a:cubicBezTo>
                <a:cubicBezTo>
                  <a:pt x="107" y="43"/>
                  <a:pt x="104" y="36"/>
                  <a:pt x="98" y="30"/>
                </a:cubicBezTo>
                <a:cubicBezTo>
                  <a:pt x="91" y="24"/>
                  <a:pt x="83" y="20"/>
                  <a:pt x="74" y="20"/>
                </a:cubicBezTo>
                <a:cubicBezTo>
                  <a:pt x="81" y="13"/>
                  <a:pt x="81" y="13"/>
                  <a:pt x="81" y="13"/>
                </a:cubicBezTo>
                <a:cubicBezTo>
                  <a:pt x="84" y="10"/>
                  <a:pt x="89" y="8"/>
                  <a:pt x="94" y="8"/>
                </a:cubicBezTo>
                <a:cubicBezTo>
                  <a:pt x="100" y="8"/>
                  <a:pt x="107" y="11"/>
                  <a:pt x="112" y="16"/>
                </a:cubicBezTo>
                <a:cubicBezTo>
                  <a:pt x="117" y="21"/>
                  <a:pt x="120" y="27"/>
                  <a:pt x="120" y="33"/>
                </a:cubicBezTo>
                <a:cubicBezTo>
                  <a:pt x="120" y="38"/>
                  <a:pt x="118" y="43"/>
                  <a:pt x="115" y="4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2" name="Group 51"/>
          <p:cNvGrpSpPr>
            <a:grpSpLocks noChangeAspect="1"/>
          </p:cNvGrpSpPr>
          <p:nvPr/>
        </p:nvGrpSpPr>
        <p:grpSpPr>
          <a:xfrm>
            <a:off x="2562412" y="5708750"/>
            <a:ext cx="785025" cy="788068"/>
            <a:chOff x="5284944" y="1955897"/>
            <a:chExt cx="356535" cy="357917"/>
          </a:xfrm>
          <a:solidFill>
            <a:schemeClr val="bg1"/>
          </a:solidFill>
        </p:grpSpPr>
        <p:sp>
          <p:nvSpPr>
            <p:cNvPr id="53" name="Freeform 129"/>
            <p:cNvSpPr>
              <a:spLocks noEditPoints="1"/>
            </p:cNvSpPr>
            <p:nvPr/>
          </p:nvSpPr>
          <p:spPr bwMode="auto">
            <a:xfrm>
              <a:off x="5284944" y="1955897"/>
              <a:ext cx="356535" cy="357917"/>
            </a:xfrm>
            <a:custGeom>
              <a:avLst/>
              <a:gdLst>
                <a:gd name="T0" fmla="*/ 88 w 128"/>
                <a:gd name="T1" fmla="*/ 0 h 128"/>
                <a:gd name="T2" fmla="*/ 48 w 128"/>
                <a:gd name="T3" fmla="*/ 40 h 128"/>
                <a:gd name="T4" fmla="*/ 51 w 128"/>
                <a:gd name="T5" fmla="*/ 55 h 128"/>
                <a:gd name="T6" fmla="*/ 2 w 128"/>
                <a:gd name="T7" fmla="*/ 103 h 128"/>
                <a:gd name="T8" fmla="*/ 0 w 128"/>
                <a:gd name="T9" fmla="*/ 108 h 128"/>
                <a:gd name="T10" fmla="*/ 0 w 128"/>
                <a:gd name="T11" fmla="*/ 120 h 128"/>
                <a:gd name="T12" fmla="*/ 8 w 128"/>
                <a:gd name="T13" fmla="*/ 128 h 128"/>
                <a:gd name="T14" fmla="*/ 20 w 128"/>
                <a:gd name="T15" fmla="*/ 128 h 128"/>
                <a:gd name="T16" fmla="*/ 25 w 128"/>
                <a:gd name="T17" fmla="*/ 126 h 128"/>
                <a:gd name="T18" fmla="*/ 31 w 128"/>
                <a:gd name="T19" fmla="*/ 120 h 128"/>
                <a:gd name="T20" fmla="*/ 40 w 128"/>
                <a:gd name="T21" fmla="*/ 120 h 128"/>
                <a:gd name="T22" fmla="*/ 48 w 128"/>
                <a:gd name="T23" fmla="*/ 112 h 128"/>
                <a:gd name="T24" fmla="*/ 48 w 128"/>
                <a:gd name="T25" fmla="*/ 104 h 128"/>
                <a:gd name="T26" fmla="*/ 56 w 128"/>
                <a:gd name="T27" fmla="*/ 104 h 128"/>
                <a:gd name="T28" fmla="*/ 64 w 128"/>
                <a:gd name="T29" fmla="*/ 96 h 128"/>
                <a:gd name="T30" fmla="*/ 64 w 128"/>
                <a:gd name="T31" fmla="*/ 87 h 128"/>
                <a:gd name="T32" fmla="*/ 73 w 128"/>
                <a:gd name="T33" fmla="*/ 77 h 128"/>
                <a:gd name="T34" fmla="*/ 88 w 128"/>
                <a:gd name="T35" fmla="*/ 80 h 128"/>
                <a:gd name="T36" fmla="*/ 128 w 128"/>
                <a:gd name="T37" fmla="*/ 40 h 128"/>
                <a:gd name="T38" fmla="*/ 88 w 128"/>
                <a:gd name="T39" fmla="*/ 0 h 128"/>
                <a:gd name="T40" fmla="*/ 88 w 128"/>
                <a:gd name="T41" fmla="*/ 72 h 128"/>
                <a:gd name="T42" fmla="*/ 72 w 128"/>
                <a:gd name="T43" fmla="*/ 67 h 128"/>
                <a:gd name="T44" fmla="*/ 70 w 128"/>
                <a:gd name="T45" fmla="*/ 69 h 128"/>
                <a:gd name="T46" fmla="*/ 66 w 128"/>
                <a:gd name="T47" fmla="*/ 73 h 128"/>
                <a:gd name="T48" fmla="*/ 58 w 128"/>
                <a:gd name="T49" fmla="*/ 81 h 128"/>
                <a:gd name="T50" fmla="*/ 56 w 128"/>
                <a:gd name="T51" fmla="*/ 87 h 128"/>
                <a:gd name="T52" fmla="*/ 56 w 128"/>
                <a:gd name="T53" fmla="*/ 96 h 128"/>
                <a:gd name="T54" fmla="*/ 48 w 128"/>
                <a:gd name="T55" fmla="*/ 96 h 128"/>
                <a:gd name="T56" fmla="*/ 40 w 128"/>
                <a:gd name="T57" fmla="*/ 104 h 128"/>
                <a:gd name="T58" fmla="*/ 40 w 128"/>
                <a:gd name="T59" fmla="*/ 112 h 128"/>
                <a:gd name="T60" fmla="*/ 31 w 128"/>
                <a:gd name="T61" fmla="*/ 112 h 128"/>
                <a:gd name="T62" fmla="*/ 25 w 128"/>
                <a:gd name="T63" fmla="*/ 114 h 128"/>
                <a:gd name="T64" fmla="*/ 19 w 128"/>
                <a:gd name="T65" fmla="*/ 120 h 128"/>
                <a:gd name="T66" fmla="*/ 8 w 128"/>
                <a:gd name="T67" fmla="*/ 120 h 128"/>
                <a:gd name="T68" fmla="*/ 8 w 128"/>
                <a:gd name="T69" fmla="*/ 109 h 128"/>
                <a:gd name="T70" fmla="*/ 55 w 128"/>
                <a:gd name="T71" fmla="*/ 62 h 128"/>
                <a:gd name="T72" fmla="*/ 55 w 128"/>
                <a:gd name="T73" fmla="*/ 62 h 128"/>
                <a:gd name="T74" fmla="*/ 61 w 128"/>
                <a:gd name="T75" fmla="*/ 56 h 128"/>
                <a:gd name="T76" fmla="*/ 56 w 128"/>
                <a:gd name="T77" fmla="*/ 40 h 128"/>
                <a:gd name="T78" fmla="*/ 88 w 128"/>
                <a:gd name="T79" fmla="*/ 8 h 128"/>
                <a:gd name="T80" fmla="*/ 120 w 128"/>
                <a:gd name="T81" fmla="*/ 40 h 128"/>
                <a:gd name="T82" fmla="*/ 88 w 128"/>
                <a:gd name="T83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28" h="128">
                  <a:moveTo>
                    <a:pt x="88" y="0"/>
                  </a:moveTo>
                  <a:cubicBezTo>
                    <a:pt x="66" y="0"/>
                    <a:pt x="48" y="18"/>
                    <a:pt x="48" y="40"/>
                  </a:cubicBezTo>
                  <a:cubicBezTo>
                    <a:pt x="48" y="45"/>
                    <a:pt x="49" y="50"/>
                    <a:pt x="51" y="55"/>
                  </a:cubicBezTo>
                  <a:cubicBezTo>
                    <a:pt x="2" y="103"/>
                    <a:pt x="2" y="103"/>
                    <a:pt x="2" y="103"/>
                  </a:cubicBezTo>
                  <a:cubicBezTo>
                    <a:pt x="1" y="105"/>
                    <a:pt x="0" y="106"/>
                    <a:pt x="0" y="108"/>
                  </a:cubicBezTo>
                  <a:cubicBezTo>
                    <a:pt x="0" y="120"/>
                    <a:pt x="0" y="120"/>
                    <a:pt x="0" y="120"/>
                  </a:cubicBezTo>
                  <a:cubicBezTo>
                    <a:pt x="0" y="124"/>
                    <a:pt x="4" y="128"/>
                    <a:pt x="8" y="128"/>
                  </a:cubicBezTo>
                  <a:cubicBezTo>
                    <a:pt x="20" y="128"/>
                    <a:pt x="20" y="128"/>
                    <a:pt x="20" y="128"/>
                  </a:cubicBezTo>
                  <a:cubicBezTo>
                    <a:pt x="22" y="128"/>
                    <a:pt x="23" y="127"/>
                    <a:pt x="25" y="126"/>
                  </a:cubicBezTo>
                  <a:cubicBezTo>
                    <a:pt x="31" y="120"/>
                    <a:pt x="31" y="120"/>
                    <a:pt x="31" y="120"/>
                  </a:cubicBezTo>
                  <a:cubicBezTo>
                    <a:pt x="40" y="120"/>
                    <a:pt x="40" y="120"/>
                    <a:pt x="40" y="120"/>
                  </a:cubicBezTo>
                  <a:cubicBezTo>
                    <a:pt x="44" y="120"/>
                    <a:pt x="48" y="116"/>
                    <a:pt x="48" y="112"/>
                  </a:cubicBezTo>
                  <a:cubicBezTo>
                    <a:pt x="48" y="104"/>
                    <a:pt x="48" y="104"/>
                    <a:pt x="48" y="104"/>
                  </a:cubicBezTo>
                  <a:cubicBezTo>
                    <a:pt x="56" y="104"/>
                    <a:pt x="56" y="104"/>
                    <a:pt x="56" y="104"/>
                  </a:cubicBezTo>
                  <a:cubicBezTo>
                    <a:pt x="60" y="104"/>
                    <a:pt x="64" y="100"/>
                    <a:pt x="64" y="96"/>
                  </a:cubicBezTo>
                  <a:cubicBezTo>
                    <a:pt x="64" y="87"/>
                    <a:pt x="64" y="87"/>
                    <a:pt x="64" y="87"/>
                  </a:cubicBezTo>
                  <a:cubicBezTo>
                    <a:pt x="73" y="77"/>
                    <a:pt x="73" y="77"/>
                    <a:pt x="73" y="77"/>
                  </a:cubicBezTo>
                  <a:cubicBezTo>
                    <a:pt x="78" y="79"/>
                    <a:pt x="83" y="80"/>
                    <a:pt x="88" y="80"/>
                  </a:cubicBezTo>
                  <a:cubicBezTo>
                    <a:pt x="110" y="80"/>
                    <a:pt x="128" y="62"/>
                    <a:pt x="128" y="40"/>
                  </a:cubicBezTo>
                  <a:cubicBezTo>
                    <a:pt x="128" y="18"/>
                    <a:pt x="110" y="0"/>
                    <a:pt x="88" y="0"/>
                  </a:cubicBezTo>
                  <a:close/>
                  <a:moveTo>
                    <a:pt x="88" y="72"/>
                  </a:moveTo>
                  <a:cubicBezTo>
                    <a:pt x="82" y="72"/>
                    <a:pt x="77" y="70"/>
                    <a:pt x="72" y="67"/>
                  </a:cubicBezTo>
                  <a:cubicBezTo>
                    <a:pt x="70" y="69"/>
                    <a:pt x="70" y="69"/>
                    <a:pt x="70" y="69"/>
                  </a:cubicBezTo>
                  <a:cubicBezTo>
                    <a:pt x="66" y="73"/>
                    <a:pt x="66" y="73"/>
                    <a:pt x="66" y="73"/>
                  </a:cubicBezTo>
                  <a:cubicBezTo>
                    <a:pt x="58" y="81"/>
                    <a:pt x="58" y="81"/>
                    <a:pt x="58" y="81"/>
                  </a:cubicBezTo>
                  <a:cubicBezTo>
                    <a:pt x="57" y="82"/>
                    <a:pt x="56" y="85"/>
                    <a:pt x="56" y="87"/>
                  </a:cubicBezTo>
                  <a:cubicBezTo>
                    <a:pt x="56" y="96"/>
                    <a:pt x="56" y="96"/>
                    <a:pt x="56" y="96"/>
                  </a:cubicBezTo>
                  <a:cubicBezTo>
                    <a:pt x="48" y="96"/>
                    <a:pt x="48" y="96"/>
                    <a:pt x="48" y="96"/>
                  </a:cubicBezTo>
                  <a:cubicBezTo>
                    <a:pt x="44" y="96"/>
                    <a:pt x="40" y="100"/>
                    <a:pt x="40" y="104"/>
                  </a:cubicBezTo>
                  <a:cubicBezTo>
                    <a:pt x="40" y="112"/>
                    <a:pt x="40" y="112"/>
                    <a:pt x="40" y="112"/>
                  </a:cubicBezTo>
                  <a:cubicBezTo>
                    <a:pt x="31" y="112"/>
                    <a:pt x="31" y="112"/>
                    <a:pt x="31" y="112"/>
                  </a:cubicBezTo>
                  <a:cubicBezTo>
                    <a:pt x="29" y="112"/>
                    <a:pt x="26" y="113"/>
                    <a:pt x="25" y="114"/>
                  </a:cubicBezTo>
                  <a:cubicBezTo>
                    <a:pt x="19" y="120"/>
                    <a:pt x="19" y="120"/>
                    <a:pt x="19" y="120"/>
                  </a:cubicBezTo>
                  <a:cubicBezTo>
                    <a:pt x="8" y="120"/>
                    <a:pt x="8" y="120"/>
                    <a:pt x="8" y="120"/>
                  </a:cubicBezTo>
                  <a:cubicBezTo>
                    <a:pt x="8" y="109"/>
                    <a:pt x="8" y="109"/>
                    <a:pt x="8" y="109"/>
                  </a:cubicBezTo>
                  <a:cubicBezTo>
                    <a:pt x="55" y="62"/>
                    <a:pt x="55" y="62"/>
                    <a:pt x="55" y="62"/>
                  </a:cubicBezTo>
                  <a:cubicBezTo>
                    <a:pt x="55" y="62"/>
                    <a:pt x="55" y="62"/>
                    <a:pt x="55" y="62"/>
                  </a:cubicBezTo>
                  <a:cubicBezTo>
                    <a:pt x="61" y="56"/>
                    <a:pt x="61" y="56"/>
                    <a:pt x="61" y="56"/>
                  </a:cubicBezTo>
                  <a:cubicBezTo>
                    <a:pt x="58" y="51"/>
                    <a:pt x="56" y="46"/>
                    <a:pt x="56" y="40"/>
                  </a:cubicBezTo>
                  <a:cubicBezTo>
                    <a:pt x="56" y="22"/>
                    <a:pt x="70" y="8"/>
                    <a:pt x="88" y="8"/>
                  </a:cubicBezTo>
                  <a:cubicBezTo>
                    <a:pt x="106" y="8"/>
                    <a:pt x="120" y="22"/>
                    <a:pt x="120" y="40"/>
                  </a:cubicBezTo>
                  <a:cubicBezTo>
                    <a:pt x="120" y="58"/>
                    <a:pt x="106" y="72"/>
                    <a:pt x="88" y="7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30"/>
            <p:cNvSpPr>
              <a:spLocks noEditPoints="1"/>
            </p:cNvSpPr>
            <p:nvPr/>
          </p:nvSpPr>
          <p:spPr bwMode="auto">
            <a:xfrm>
              <a:off x="5507433" y="2001501"/>
              <a:ext cx="89825" cy="88443"/>
            </a:xfrm>
            <a:custGeom>
              <a:avLst/>
              <a:gdLst>
                <a:gd name="T0" fmla="*/ 31 w 32"/>
                <a:gd name="T1" fmla="*/ 17 h 32"/>
                <a:gd name="T2" fmla="*/ 15 w 32"/>
                <a:gd name="T3" fmla="*/ 1 h 32"/>
                <a:gd name="T4" fmla="*/ 12 w 32"/>
                <a:gd name="T5" fmla="*/ 0 h 32"/>
                <a:gd name="T6" fmla="*/ 0 w 32"/>
                <a:gd name="T7" fmla="*/ 12 h 32"/>
                <a:gd name="T8" fmla="*/ 0 w 32"/>
                <a:gd name="T9" fmla="*/ 13 h 32"/>
                <a:gd name="T10" fmla="*/ 1 w 32"/>
                <a:gd name="T11" fmla="*/ 15 h 32"/>
                <a:gd name="T12" fmla="*/ 17 w 32"/>
                <a:gd name="T13" fmla="*/ 31 h 32"/>
                <a:gd name="T14" fmla="*/ 20 w 32"/>
                <a:gd name="T15" fmla="*/ 32 h 32"/>
                <a:gd name="T16" fmla="*/ 32 w 32"/>
                <a:gd name="T17" fmla="*/ 20 h 32"/>
                <a:gd name="T18" fmla="*/ 32 w 32"/>
                <a:gd name="T19" fmla="*/ 19 h 32"/>
                <a:gd name="T20" fmla="*/ 31 w 32"/>
                <a:gd name="T21" fmla="*/ 17 h 32"/>
                <a:gd name="T22" fmla="*/ 19 w 32"/>
                <a:gd name="T23" fmla="*/ 28 h 32"/>
                <a:gd name="T24" fmla="*/ 4 w 32"/>
                <a:gd name="T25" fmla="*/ 13 h 32"/>
                <a:gd name="T26" fmla="*/ 13 w 32"/>
                <a:gd name="T27" fmla="*/ 4 h 32"/>
                <a:gd name="T28" fmla="*/ 28 w 32"/>
                <a:gd name="T29" fmla="*/ 19 h 32"/>
                <a:gd name="T30" fmla="*/ 19 w 32"/>
                <a:gd name="T31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2" h="32">
                  <a:moveTo>
                    <a:pt x="31" y="17"/>
                  </a:moveTo>
                  <a:cubicBezTo>
                    <a:pt x="27" y="11"/>
                    <a:pt x="21" y="5"/>
                    <a:pt x="15" y="1"/>
                  </a:cubicBezTo>
                  <a:cubicBezTo>
                    <a:pt x="14" y="0"/>
                    <a:pt x="13" y="0"/>
                    <a:pt x="12" y="0"/>
                  </a:cubicBezTo>
                  <a:cubicBezTo>
                    <a:pt x="6" y="2"/>
                    <a:pt x="2" y="6"/>
                    <a:pt x="0" y="12"/>
                  </a:cubicBezTo>
                  <a:cubicBezTo>
                    <a:pt x="0" y="12"/>
                    <a:pt x="0" y="12"/>
                    <a:pt x="0" y="13"/>
                  </a:cubicBezTo>
                  <a:cubicBezTo>
                    <a:pt x="0" y="14"/>
                    <a:pt x="0" y="14"/>
                    <a:pt x="1" y="15"/>
                  </a:cubicBezTo>
                  <a:cubicBezTo>
                    <a:pt x="5" y="21"/>
                    <a:pt x="11" y="27"/>
                    <a:pt x="17" y="31"/>
                  </a:cubicBezTo>
                  <a:cubicBezTo>
                    <a:pt x="18" y="32"/>
                    <a:pt x="19" y="32"/>
                    <a:pt x="20" y="32"/>
                  </a:cubicBezTo>
                  <a:cubicBezTo>
                    <a:pt x="26" y="30"/>
                    <a:pt x="30" y="26"/>
                    <a:pt x="32" y="20"/>
                  </a:cubicBezTo>
                  <a:cubicBezTo>
                    <a:pt x="32" y="20"/>
                    <a:pt x="32" y="20"/>
                    <a:pt x="32" y="19"/>
                  </a:cubicBezTo>
                  <a:cubicBezTo>
                    <a:pt x="32" y="18"/>
                    <a:pt x="32" y="18"/>
                    <a:pt x="31" y="17"/>
                  </a:cubicBezTo>
                  <a:close/>
                  <a:moveTo>
                    <a:pt x="19" y="28"/>
                  </a:moveTo>
                  <a:cubicBezTo>
                    <a:pt x="13" y="24"/>
                    <a:pt x="8" y="19"/>
                    <a:pt x="4" y="13"/>
                  </a:cubicBezTo>
                  <a:cubicBezTo>
                    <a:pt x="6" y="8"/>
                    <a:pt x="8" y="6"/>
                    <a:pt x="13" y="4"/>
                  </a:cubicBezTo>
                  <a:cubicBezTo>
                    <a:pt x="19" y="8"/>
                    <a:pt x="24" y="13"/>
                    <a:pt x="28" y="19"/>
                  </a:cubicBezTo>
                  <a:cubicBezTo>
                    <a:pt x="26" y="24"/>
                    <a:pt x="24" y="26"/>
                    <a:pt x="19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5" name="Group 54"/>
          <p:cNvGrpSpPr>
            <a:grpSpLocks noChangeAspect="1"/>
          </p:cNvGrpSpPr>
          <p:nvPr/>
        </p:nvGrpSpPr>
        <p:grpSpPr>
          <a:xfrm>
            <a:off x="5005100" y="5761415"/>
            <a:ext cx="627521" cy="719150"/>
            <a:chOff x="3878150" y="1955897"/>
            <a:chExt cx="312314" cy="357917"/>
          </a:xfrm>
          <a:solidFill>
            <a:schemeClr val="bg1"/>
          </a:solidFill>
        </p:grpSpPr>
        <p:sp>
          <p:nvSpPr>
            <p:cNvPr id="56" name="Freeform 132"/>
            <p:cNvSpPr>
              <a:spLocks noEditPoints="1"/>
            </p:cNvSpPr>
            <p:nvPr/>
          </p:nvSpPr>
          <p:spPr bwMode="auto">
            <a:xfrm>
              <a:off x="3878150" y="1955897"/>
              <a:ext cx="312314" cy="357917"/>
            </a:xfrm>
            <a:custGeom>
              <a:avLst/>
              <a:gdLst>
                <a:gd name="T0" fmla="*/ 112 w 112"/>
                <a:gd name="T1" fmla="*/ 27 h 128"/>
                <a:gd name="T2" fmla="*/ 100 w 112"/>
                <a:gd name="T3" fmla="*/ 16 h 128"/>
                <a:gd name="T4" fmla="*/ 88 w 112"/>
                <a:gd name="T5" fmla="*/ 16 h 128"/>
                <a:gd name="T6" fmla="*/ 88 w 112"/>
                <a:gd name="T7" fmla="*/ 12 h 128"/>
                <a:gd name="T8" fmla="*/ 88 w 112"/>
                <a:gd name="T9" fmla="*/ 12 h 128"/>
                <a:gd name="T10" fmla="*/ 76 w 112"/>
                <a:gd name="T11" fmla="*/ 0 h 128"/>
                <a:gd name="T12" fmla="*/ 36 w 112"/>
                <a:gd name="T13" fmla="*/ 0 h 128"/>
                <a:gd name="T14" fmla="*/ 24 w 112"/>
                <a:gd name="T15" fmla="*/ 12 h 128"/>
                <a:gd name="T16" fmla="*/ 24 w 112"/>
                <a:gd name="T17" fmla="*/ 12 h 128"/>
                <a:gd name="T18" fmla="*/ 24 w 112"/>
                <a:gd name="T19" fmla="*/ 16 h 128"/>
                <a:gd name="T20" fmla="*/ 12 w 112"/>
                <a:gd name="T21" fmla="*/ 16 h 128"/>
                <a:gd name="T22" fmla="*/ 0 w 112"/>
                <a:gd name="T23" fmla="*/ 27 h 128"/>
                <a:gd name="T24" fmla="*/ 0 w 112"/>
                <a:gd name="T25" fmla="*/ 27 h 128"/>
                <a:gd name="T26" fmla="*/ 0 w 112"/>
                <a:gd name="T27" fmla="*/ 32 h 128"/>
                <a:gd name="T28" fmla="*/ 0 w 112"/>
                <a:gd name="T29" fmla="*/ 36 h 128"/>
                <a:gd name="T30" fmla="*/ 8 w 112"/>
                <a:gd name="T31" fmla="*/ 44 h 128"/>
                <a:gd name="T32" fmla="*/ 8 w 112"/>
                <a:gd name="T33" fmla="*/ 44 h 128"/>
                <a:gd name="T34" fmla="*/ 8 w 112"/>
                <a:gd name="T35" fmla="*/ 112 h 128"/>
                <a:gd name="T36" fmla="*/ 24 w 112"/>
                <a:gd name="T37" fmla="*/ 128 h 128"/>
                <a:gd name="T38" fmla="*/ 88 w 112"/>
                <a:gd name="T39" fmla="*/ 128 h 128"/>
                <a:gd name="T40" fmla="*/ 104 w 112"/>
                <a:gd name="T41" fmla="*/ 112 h 128"/>
                <a:gd name="T42" fmla="*/ 104 w 112"/>
                <a:gd name="T43" fmla="*/ 44 h 128"/>
                <a:gd name="T44" fmla="*/ 104 w 112"/>
                <a:gd name="T45" fmla="*/ 44 h 128"/>
                <a:gd name="T46" fmla="*/ 112 w 112"/>
                <a:gd name="T47" fmla="*/ 36 h 128"/>
                <a:gd name="T48" fmla="*/ 112 w 112"/>
                <a:gd name="T49" fmla="*/ 32 h 128"/>
                <a:gd name="T50" fmla="*/ 112 w 112"/>
                <a:gd name="T51" fmla="*/ 27 h 128"/>
                <a:gd name="T52" fmla="*/ 32 w 112"/>
                <a:gd name="T53" fmla="*/ 12 h 128"/>
                <a:gd name="T54" fmla="*/ 36 w 112"/>
                <a:gd name="T55" fmla="*/ 8 h 128"/>
                <a:gd name="T56" fmla="*/ 76 w 112"/>
                <a:gd name="T57" fmla="*/ 8 h 128"/>
                <a:gd name="T58" fmla="*/ 80 w 112"/>
                <a:gd name="T59" fmla="*/ 12 h 128"/>
                <a:gd name="T60" fmla="*/ 80 w 112"/>
                <a:gd name="T61" fmla="*/ 16 h 128"/>
                <a:gd name="T62" fmla="*/ 32 w 112"/>
                <a:gd name="T63" fmla="*/ 16 h 128"/>
                <a:gd name="T64" fmla="*/ 32 w 112"/>
                <a:gd name="T65" fmla="*/ 12 h 128"/>
                <a:gd name="T66" fmla="*/ 96 w 112"/>
                <a:gd name="T67" fmla="*/ 112 h 128"/>
                <a:gd name="T68" fmla="*/ 88 w 112"/>
                <a:gd name="T69" fmla="*/ 120 h 128"/>
                <a:gd name="T70" fmla="*/ 24 w 112"/>
                <a:gd name="T71" fmla="*/ 120 h 128"/>
                <a:gd name="T72" fmla="*/ 16 w 112"/>
                <a:gd name="T73" fmla="*/ 112 h 128"/>
                <a:gd name="T74" fmla="*/ 16 w 112"/>
                <a:gd name="T75" fmla="*/ 44 h 128"/>
                <a:gd name="T76" fmla="*/ 96 w 112"/>
                <a:gd name="T77" fmla="*/ 44 h 128"/>
                <a:gd name="T78" fmla="*/ 96 w 112"/>
                <a:gd name="T79" fmla="*/ 112 h 128"/>
                <a:gd name="T80" fmla="*/ 104 w 112"/>
                <a:gd name="T81" fmla="*/ 32 h 128"/>
                <a:gd name="T82" fmla="*/ 104 w 112"/>
                <a:gd name="T83" fmla="*/ 36 h 128"/>
                <a:gd name="T84" fmla="*/ 8 w 112"/>
                <a:gd name="T85" fmla="*/ 36 h 128"/>
                <a:gd name="T86" fmla="*/ 8 w 112"/>
                <a:gd name="T87" fmla="*/ 32 h 128"/>
                <a:gd name="T88" fmla="*/ 8 w 112"/>
                <a:gd name="T89" fmla="*/ 28 h 128"/>
                <a:gd name="T90" fmla="*/ 12 w 112"/>
                <a:gd name="T91" fmla="*/ 24 h 128"/>
                <a:gd name="T92" fmla="*/ 100 w 112"/>
                <a:gd name="T93" fmla="*/ 24 h 128"/>
                <a:gd name="T94" fmla="*/ 104 w 112"/>
                <a:gd name="T95" fmla="*/ 28 h 128"/>
                <a:gd name="T96" fmla="*/ 104 w 112"/>
                <a:gd name="T97" fmla="*/ 3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12" h="128">
                  <a:moveTo>
                    <a:pt x="112" y="27"/>
                  </a:moveTo>
                  <a:cubicBezTo>
                    <a:pt x="112" y="21"/>
                    <a:pt x="106" y="16"/>
                    <a:pt x="100" y="16"/>
                  </a:cubicBezTo>
                  <a:cubicBezTo>
                    <a:pt x="88" y="16"/>
                    <a:pt x="88" y="16"/>
                    <a:pt x="88" y="16"/>
                  </a:cubicBezTo>
                  <a:cubicBezTo>
                    <a:pt x="88" y="12"/>
                    <a:pt x="88" y="12"/>
                    <a:pt x="88" y="12"/>
                  </a:cubicBezTo>
                  <a:cubicBezTo>
                    <a:pt x="88" y="12"/>
                    <a:pt x="88" y="12"/>
                    <a:pt x="88" y="12"/>
                  </a:cubicBezTo>
                  <a:cubicBezTo>
                    <a:pt x="88" y="5"/>
                    <a:pt x="83" y="0"/>
                    <a:pt x="76" y="0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29" y="0"/>
                    <a:pt x="24" y="5"/>
                    <a:pt x="24" y="12"/>
                  </a:cubicBezTo>
                  <a:cubicBezTo>
                    <a:pt x="24" y="12"/>
                    <a:pt x="24" y="12"/>
                    <a:pt x="24" y="12"/>
                  </a:cubicBezTo>
                  <a:cubicBezTo>
                    <a:pt x="24" y="16"/>
                    <a:pt x="24" y="16"/>
                    <a:pt x="24" y="16"/>
                  </a:cubicBezTo>
                  <a:cubicBezTo>
                    <a:pt x="12" y="16"/>
                    <a:pt x="12" y="16"/>
                    <a:pt x="12" y="16"/>
                  </a:cubicBezTo>
                  <a:cubicBezTo>
                    <a:pt x="6" y="16"/>
                    <a:pt x="0" y="21"/>
                    <a:pt x="0" y="27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40"/>
                    <a:pt x="4" y="44"/>
                    <a:pt x="8" y="44"/>
                  </a:cubicBezTo>
                  <a:cubicBezTo>
                    <a:pt x="8" y="44"/>
                    <a:pt x="8" y="44"/>
                    <a:pt x="8" y="44"/>
                  </a:cubicBezTo>
                  <a:cubicBezTo>
                    <a:pt x="8" y="112"/>
                    <a:pt x="8" y="112"/>
                    <a:pt x="8" y="112"/>
                  </a:cubicBezTo>
                  <a:cubicBezTo>
                    <a:pt x="8" y="121"/>
                    <a:pt x="15" y="128"/>
                    <a:pt x="24" y="128"/>
                  </a:cubicBezTo>
                  <a:cubicBezTo>
                    <a:pt x="88" y="128"/>
                    <a:pt x="88" y="128"/>
                    <a:pt x="88" y="128"/>
                  </a:cubicBezTo>
                  <a:cubicBezTo>
                    <a:pt x="97" y="128"/>
                    <a:pt x="104" y="121"/>
                    <a:pt x="104" y="112"/>
                  </a:cubicBezTo>
                  <a:cubicBezTo>
                    <a:pt x="104" y="44"/>
                    <a:pt x="104" y="44"/>
                    <a:pt x="104" y="44"/>
                  </a:cubicBezTo>
                  <a:cubicBezTo>
                    <a:pt x="104" y="44"/>
                    <a:pt x="104" y="44"/>
                    <a:pt x="104" y="44"/>
                  </a:cubicBezTo>
                  <a:cubicBezTo>
                    <a:pt x="108" y="44"/>
                    <a:pt x="112" y="40"/>
                    <a:pt x="112" y="36"/>
                  </a:cubicBezTo>
                  <a:cubicBezTo>
                    <a:pt x="112" y="32"/>
                    <a:pt x="112" y="32"/>
                    <a:pt x="112" y="32"/>
                  </a:cubicBezTo>
                  <a:cubicBezTo>
                    <a:pt x="112" y="27"/>
                    <a:pt x="112" y="27"/>
                    <a:pt x="112" y="27"/>
                  </a:cubicBezTo>
                  <a:close/>
                  <a:moveTo>
                    <a:pt x="32" y="12"/>
                  </a:moveTo>
                  <a:cubicBezTo>
                    <a:pt x="32" y="10"/>
                    <a:pt x="34" y="8"/>
                    <a:pt x="36" y="8"/>
                  </a:cubicBezTo>
                  <a:cubicBezTo>
                    <a:pt x="76" y="8"/>
                    <a:pt x="76" y="8"/>
                    <a:pt x="76" y="8"/>
                  </a:cubicBezTo>
                  <a:cubicBezTo>
                    <a:pt x="78" y="8"/>
                    <a:pt x="80" y="10"/>
                    <a:pt x="80" y="12"/>
                  </a:cubicBezTo>
                  <a:cubicBezTo>
                    <a:pt x="80" y="16"/>
                    <a:pt x="80" y="16"/>
                    <a:pt x="80" y="16"/>
                  </a:cubicBezTo>
                  <a:cubicBezTo>
                    <a:pt x="32" y="16"/>
                    <a:pt x="32" y="16"/>
                    <a:pt x="32" y="16"/>
                  </a:cubicBezTo>
                  <a:lnTo>
                    <a:pt x="32" y="12"/>
                  </a:lnTo>
                  <a:close/>
                  <a:moveTo>
                    <a:pt x="96" y="112"/>
                  </a:moveTo>
                  <a:cubicBezTo>
                    <a:pt x="96" y="116"/>
                    <a:pt x="92" y="120"/>
                    <a:pt x="88" y="120"/>
                  </a:cubicBezTo>
                  <a:cubicBezTo>
                    <a:pt x="24" y="120"/>
                    <a:pt x="24" y="120"/>
                    <a:pt x="24" y="120"/>
                  </a:cubicBezTo>
                  <a:cubicBezTo>
                    <a:pt x="20" y="120"/>
                    <a:pt x="16" y="116"/>
                    <a:pt x="16" y="112"/>
                  </a:cubicBezTo>
                  <a:cubicBezTo>
                    <a:pt x="16" y="44"/>
                    <a:pt x="16" y="44"/>
                    <a:pt x="16" y="44"/>
                  </a:cubicBezTo>
                  <a:cubicBezTo>
                    <a:pt x="96" y="44"/>
                    <a:pt x="96" y="44"/>
                    <a:pt x="96" y="44"/>
                  </a:cubicBezTo>
                  <a:lnTo>
                    <a:pt x="96" y="112"/>
                  </a:lnTo>
                  <a:close/>
                  <a:moveTo>
                    <a:pt x="104" y="32"/>
                  </a:moveTo>
                  <a:cubicBezTo>
                    <a:pt x="104" y="36"/>
                    <a:pt x="104" y="36"/>
                    <a:pt x="104" y="36"/>
                  </a:cubicBezTo>
                  <a:cubicBezTo>
                    <a:pt x="8" y="36"/>
                    <a:pt x="8" y="36"/>
                    <a:pt x="8" y="36"/>
                  </a:cubicBezTo>
                  <a:cubicBezTo>
                    <a:pt x="8" y="32"/>
                    <a:pt x="8" y="32"/>
                    <a:pt x="8" y="32"/>
                  </a:cubicBezTo>
                  <a:cubicBezTo>
                    <a:pt x="8" y="28"/>
                    <a:pt x="8" y="28"/>
                    <a:pt x="8" y="28"/>
                  </a:cubicBezTo>
                  <a:cubicBezTo>
                    <a:pt x="8" y="26"/>
                    <a:pt x="10" y="24"/>
                    <a:pt x="12" y="24"/>
                  </a:cubicBezTo>
                  <a:cubicBezTo>
                    <a:pt x="100" y="24"/>
                    <a:pt x="100" y="24"/>
                    <a:pt x="100" y="24"/>
                  </a:cubicBezTo>
                  <a:cubicBezTo>
                    <a:pt x="102" y="24"/>
                    <a:pt x="104" y="26"/>
                    <a:pt x="104" y="28"/>
                  </a:cubicBezTo>
                  <a:lnTo>
                    <a:pt x="104" y="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33"/>
            <p:cNvSpPr>
              <a:spLocks noEditPoints="1"/>
            </p:cNvSpPr>
            <p:nvPr/>
          </p:nvSpPr>
          <p:spPr bwMode="auto">
            <a:xfrm>
              <a:off x="3945864" y="2100999"/>
              <a:ext cx="44221" cy="167212"/>
            </a:xfrm>
            <a:custGeom>
              <a:avLst/>
              <a:gdLst>
                <a:gd name="T0" fmla="*/ 4 w 16"/>
                <a:gd name="T1" fmla="*/ 60 h 60"/>
                <a:gd name="T2" fmla="*/ 12 w 16"/>
                <a:gd name="T3" fmla="*/ 60 h 60"/>
                <a:gd name="T4" fmla="*/ 16 w 16"/>
                <a:gd name="T5" fmla="*/ 56 h 60"/>
                <a:gd name="T6" fmla="*/ 16 w 16"/>
                <a:gd name="T7" fmla="*/ 4 h 60"/>
                <a:gd name="T8" fmla="*/ 12 w 16"/>
                <a:gd name="T9" fmla="*/ 0 h 60"/>
                <a:gd name="T10" fmla="*/ 4 w 16"/>
                <a:gd name="T11" fmla="*/ 0 h 60"/>
                <a:gd name="T12" fmla="*/ 0 w 16"/>
                <a:gd name="T13" fmla="*/ 4 h 60"/>
                <a:gd name="T14" fmla="*/ 0 w 16"/>
                <a:gd name="T15" fmla="*/ 56 h 60"/>
                <a:gd name="T16" fmla="*/ 4 w 16"/>
                <a:gd name="T17" fmla="*/ 60 h 60"/>
                <a:gd name="T18" fmla="*/ 4 w 16"/>
                <a:gd name="T19" fmla="*/ 4 h 60"/>
                <a:gd name="T20" fmla="*/ 12 w 16"/>
                <a:gd name="T21" fmla="*/ 4 h 60"/>
                <a:gd name="T22" fmla="*/ 12 w 16"/>
                <a:gd name="T23" fmla="*/ 56 h 60"/>
                <a:gd name="T24" fmla="*/ 4 w 16"/>
                <a:gd name="T25" fmla="*/ 56 h 60"/>
                <a:gd name="T26" fmla="*/ 4 w 16"/>
                <a:gd name="T27" fmla="*/ 4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6" h="60">
                  <a:moveTo>
                    <a:pt x="4" y="60"/>
                  </a:moveTo>
                  <a:cubicBezTo>
                    <a:pt x="12" y="60"/>
                    <a:pt x="12" y="60"/>
                    <a:pt x="12" y="60"/>
                  </a:cubicBezTo>
                  <a:cubicBezTo>
                    <a:pt x="14" y="60"/>
                    <a:pt x="16" y="58"/>
                    <a:pt x="16" y="56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2"/>
                    <a:pt x="14" y="0"/>
                    <a:pt x="12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58"/>
                    <a:pt x="2" y="60"/>
                    <a:pt x="4" y="60"/>
                  </a:cubicBezTo>
                  <a:close/>
                  <a:moveTo>
                    <a:pt x="4" y="4"/>
                  </a:moveTo>
                  <a:cubicBezTo>
                    <a:pt x="12" y="4"/>
                    <a:pt x="12" y="4"/>
                    <a:pt x="12" y="4"/>
                  </a:cubicBezTo>
                  <a:cubicBezTo>
                    <a:pt x="12" y="56"/>
                    <a:pt x="12" y="56"/>
                    <a:pt x="12" y="56"/>
                  </a:cubicBezTo>
                  <a:cubicBezTo>
                    <a:pt x="4" y="56"/>
                    <a:pt x="4" y="56"/>
                    <a:pt x="4" y="56"/>
                  </a:cubicBezTo>
                  <a:lnTo>
                    <a:pt x="4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134"/>
            <p:cNvSpPr>
              <a:spLocks noEditPoints="1"/>
            </p:cNvSpPr>
            <p:nvPr/>
          </p:nvSpPr>
          <p:spPr bwMode="auto">
            <a:xfrm>
              <a:off x="4012196" y="2100999"/>
              <a:ext cx="44221" cy="167212"/>
            </a:xfrm>
            <a:custGeom>
              <a:avLst/>
              <a:gdLst>
                <a:gd name="T0" fmla="*/ 4 w 16"/>
                <a:gd name="T1" fmla="*/ 60 h 60"/>
                <a:gd name="T2" fmla="*/ 12 w 16"/>
                <a:gd name="T3" fmla="*/ 60 h 60"/>
                <a:gd name="T4" fmla="*/ 16 w 16"/>
                <a:gd name="T5" fmla="*/ 56 h 60"/>
                <a:gd name="T6" fmla="*/ 16 w 16"/>
                <a:gd name="T7" fmla="*/ 4 h 60"/>
                <a:gd name="T8" fmla="*/ 12 w 16"/>
                <a:gd name="T9" fmla="*/ 0 h 60"/>
                <a:gd name="T10" fmla="*/ 4 w 16"/>
                <a:gd name="T11" fmla="*/ 0 h 60"/>
                <a:gd name="T12" fmla="*/ 0 w 16"/>
                <a:gd name="T13" fmla="*/ 4 h 60"/>
                <a:gd name="T14" fmla="*/ 0 w 16"/>
                <a:gd name="T15" fmla="*/ 56 h 60"/>
                <a:gd name="T16" fmla="*/ 4 w 16"/>
                <a:gd name="T17" fmla="*/ 60 h 60"/>
                <a:gd name="T18" fmla="*/ 4 w 16"/>
                <a:gd name="T19" fmla="*/ 4 h 60"/>
                <a:gd name="T20" fmla="*/ 12 w 16"/>
                <a:gd name="T21" fmla="*/ 4 h 60"/>
                <a:gd name="T22" fmla="*/ 12 w 16"/>
                <a:gd name="T23" fmla="*/ 56 h 60"/>
                <a:gd name="T24" fmla="*/ 4 w 16"/>
                <a:gd name="T25" fmla="*/ 56 h 60"/>
                <a:gd name="T26" fmla="*/ 4 w 16"/>
                <a:gd name="T27" fmla="*/ 4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6" h="60">
                  <a:moveTo>
                    <a:pt x="4" y="60"/>
                  </a:moveTo>
                  <a:cubicBezTo>
                    <a:pt x="12" y="60"/>
                    <a:pt x="12" y="60"/>
                    <a:pt x="12" y="60"/>
                  </a:cubicBezTo>
                  <a:cubicBezTo>
                    <a:pt x="14" y="60"/>
                    <a:pt x="16" y="58"/>
                    <a:pt x="16" y="56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2"/>
                    <a:pt x="14" y="0"/>
                    <a:pt x="12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58"/>
                    <a:pt x="2" y="60"/>
                    <a:pt x="4" y="60"/>
                  </a:cubicBezTo>
                  <a:close/>
                  <a:moveTo>
                    <a:pt x="4" y="4"/>
                  </a:moveTo>
                  <a:cubicBezTo>
                    <a:pt x="12" y="4"/>
                    <a:pt x="12" y="4"/>
                    <a:pt x="12" y="4"/>
                  </a:cubicBezTo>
                  <a:cubicBezTo>
                    <a:pt x="12" y="56"/>
                    <a:pt x="12" y="56"/>
                    <a:pt x="12" y="56"/>
                  </a:cubicBezTo>
                  <a:cubicBezTo>
                    <a:pt x="4" y="56"/>
                    <a:pt x="4" y="56"/>
                    <a:pt x="4" y="56"/>
                  </a:cubicBezTo>
                  <a:lnTo>
                    <a:pt x="4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135"/>
            <p:cNvSpPr>
              <a:spLocks noEditPoints="1"/>
            </p:cNvSpPr>
            <p:nvPr/>
          </p:nvSpPr>
          <p:spPr bwMode="auto">
            <a:xfrm>
              <a:off x="4079910" y="2100999"/>
              <a:ext cx="44221" cy="167212"/>
            </a:xfrm>
            <a:custGeom>
              <a:avLst/>
              <a:gdLst>
                <a:gd name="T0" fmla="*/ 4 w 16"/>
                <a:gd name="T1" fmla="*/ 60 h 60"/>
                <a:gd name="T2" fmla="*/ 12 w 16"/>
                <a:gd name="T3" fmla="*/ 60 h 60"/>
                <a:gd name="T4" fmla="*/ 16 w 16"/>
                <a:gd name="T5" fmla="*/ 56 h 60"/>
                <a:gd name="T6" fmla="*/ 16 w 16"/>
                <a:gd name="T7" fmla="*/ 4 h 60"/>
                <a:gd name="T8" fmla="*/ 12 w 16"/>
                <a:gd name="T9" fmla="*/ 0 h 60"/>
                <a:gd name="T10" fmla="*/ 4 w 16"/>
                <a:gd name="T11" fmla="*/ 0 h 60"/>
                <a:gd name="T12" fmla="*/ 0 w 16"/>
                <a:gd name="T13" fmla="*/ 4 h 60"/>
                <a:gd name="T14" fmla="*/ 0 w 16"/>
                <a:gd name="T15" fmla="*/ 56 h 60"/>
                <a:gd name="T16" fmla="*/ 4 w 16"/>
                <a:gd name="T17" fmla="*/ 60 h 60"/>
                <a:gd name="T18" fmla="*/ 4 w 16"/>
                <a:gd name="T19" fmla="*/ 4 h 60"/>
                <a:gd name="T20" fmla="*/ 12 w 16"/>
                <a:gd name="T21" fmla="*/ 4 h 60"/>
                <a:gd name="T22" fmla="*/ 12 w 16"/>
                <a:gd name="T23" fmla="*/ 56 h 60"/>
                <a:gd name="T24" fmla="*/ 4 w 16"/>
                <a:gd name="T25" fmla="*/ 56 h 60"/>
                <a:gd name="T26" fmla="*/ 4 w 16"/>
                <a:gd name="T27" fmla="*/ 4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6" h="60">
                  <a:moveTo>
                    <a:pt x="4" y="60"/>
                  </a:moveTo>
                  <a:cubicBezTo>
                    <a:pt x="12" y="60"/>
                    <a:pt x="12" y="60"/>
                    <a:pt x="12" y="60"/>
                  </a:cubicBezTo>
                  <a:cubicBezTo>
                    <a:pt x="14" y="60"/>
                    <a:pt x="16" y="58"/>
                    <a:pt x="16" y="56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6" y="2"/>
                    <a:pt x="14" y="0"/>
                    <a:pt x="12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58"/>
                    <a:pt x="2" y="60"/>
                    <a:pt x="4" y="60"/>
                  </a:cubicBezTo>
                  <a:close/>
                  <a:moveTo>
                    <a:pt x="4" y="4"/>
                  </a:moveTo>
                  <a:cubicBezTo>
                    <a:pt x="12" y="4"/>
                    <a:pt x="12" y="4"/>
                    <a:pt x="12" y="4"/>
                  </a:cubicBezTo>
                  <a:cubicBezTo>
                    <a:pt x="12" y="56"/>
                    <a:pt x="12" y="56"/>
                    <a:pt x="12" y="56"/>
                  </a:cubicBezTo>
                  <a:cubicBezTo>
                    <a:pt x="4" y="56"/>
                    <a:pt x="4" y="56"/>
                    <a:pt x="4" y="56"/>
                  </a:cubicBezTo>
                  <a:lnTo>
                    <a:pt x="4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0" name="Freeform 59"/>
          <p:cNvSpPr>
            <a:spLocks noChangeAspect="1" noEditPoints="1"/>
          </p:cNvSpPr>
          <p:nvPr/>
        </p:nvSpPr>
        <p:spPr bwMode="auto">
          <a:xfrm>
            <a:off x="3766610" y="5762611"/>
            <a:ext cx="796590" cy="703280"/>
          </a:xfrm>
          <a:custGeom>
            <a:avLst/>
            <a:gdLst>
              <a:gd name="T0" fmla="*/ 8 w 256"/>
              <a:gd name="T1" fmla="*/ 40 h 248"/>
              <a:gd name="T2" fmla="*/ 48 w 256"/>
              <a:gd name="T3" fmla="*/ 217 h 248"/>
              <a:gd name="T4" fmla="*/ 80 w 256"/>
              <a:gd name="T5" fmla="*/ 248 h 248"/>
              <a:gd name="T6" fmla="*/ 145 w 256"/>
              <a:gd name="T7" fmla="*/ 224 h 248"/>
              <a:gd name="T8" fmla="*/ 208 w 256"/>
              <a:gd name="T9" fmla="*/ 216 h 248"/>
              <a:gd name="T10" fmla="*/ 145 w 256"/>
              <a:gd name="T11" fmla="*/ 208 h 248"/>
              <a:gd name="T12" fmla="*/ 80 w 256"/>
              <a:gd name="T13" fmla="*/ 184 h 248"/>
              <a:gd name="T14" fmla="*/ 60 w 256"/>
              <a:gd name="T15" fmla="*/ 164 h 248"/>
              <a:gd name="T16" fmla="*/ 60 w 256"/>
              <a:gd name="T17" fmla="*/ 164 h 248"/>
              <a:gd name="T18" fmla="*/ 232 w 256"/>
              <a:gd name="T19" fmla="*/ 150 h 248"/>
              <a:gd name="T20" fmla="*/ 254 w 256"/>
              <a:gd name="T21" fmla="*/ 59 h 248"/>
              <a:gd name="T22" fmla="*/ 222 w 256"/>
              <a:gd name="T23" fmla="*/ 56 h 248"/>
              <a:gd name="T24" fmla="*/ 200 w 256"/>
              <a:gd name="T25" fmla="*/ 0 h 248"/>
              <a:gd name="T26" fmla="*/ 138 w 256"/>
              <a:gd name="T27" fmla="*/ 2 h 248"/>
              <a:gd name="T28" fmla="*/ 80 w 256"/>
              <a:gd name="T29" fmla="*/ 24 h 248"/>
              <a:gd name="T30" fmla="*/ 66 w 256"/>
              <a:gd name="T31" fmla="*/ 56 h 248"/>
              <a:gd name="T32" fmla="*/ 48 w 256"/>
              <a:gd name="T33" fmla="*/ 31 h 248"/>
              <a:gd name="T34" fmla="*/ 8 w 256"/>
              <a:gd name="T35" fmla="*/ 24 h 248"/>
              <a:gd name="T36" fmla="*/ 176 w 256"/>
              <a:gd name="T37" fmla="*/ 200 h 248"/>
              <a:gd name="T38" fmla="*/ 176 w 256"/>
              <a:gd name="T39" fmla="*/ 232 h 248"/>
              <a:gd name="T40" fmla="*/ 176 w 256"/>
              <a:gd name="T41" fmla="*/ 200 h 248"/>
              <a:gd name="T42" fmla="*/ 96 w 256"/>
              <a:gd name="T43" fmla="*/ 216 h 248"/>
              <a:gd name="T44" fmla="*/ 64 w 256"/>
              <a:gd name="T45" fmla="*/ 216 h 248"/>
              <a:gd name="T46" fmla="*/ 147 w 256"/>
              <a:gd name="T47" fmla="*/ 16 h 248"/>
              <a:gd name="T48" fmla="*/ 205 w 256"/>
              <a:gd name="T49" fmla="*/ 56 h 248"/>
              <a:gd name="T50" fmla="*/ 129 w 256"/>
              <a:gd name="T51" fmla="*/ 34 h 248"/>
              <a:gd name="T52" fmla="*/ 86 w 256"/>
              <a:gd name="T53" fmla="*/ 40 h 248"/>
              <a:gd name="T54" fmla="*/ 118 w 256"/>
              <a:gd name="T55" fmla="*/ 56 h 248"/>
              <a:gd name="T56" fmla="*/ 86 w 256"/>
              <a:gd name="T57" fmla="*/ 40 h 248"/>
              <a:gd name="T58" fmla="*/ 216 w 256"/>
              <a:gd name="T59" fmla="*/ 72 h 248"/>
              <a:gd name="T60" fmla="*/ 237 w 256"/>
              <a:gd name="T61" fmla="*/ 72 h 248"/>
              <a:gd name="T62" fmla="*/ 60 w 256"/>
              <a:gd name="T63" fmla="*/ 148 h 248"/>
              <a:gd name="T64" fmla="*/ 52 w 256"/>
              <a:gd name="T65" fmla="*/ 72 h 2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56" h="248">
                <a:moveTo>
                  <a:pt x="0" y="32"/>
                </a:moveTo>
                <a:cubicBezTo>
                  <a:pt x="0" y="36"/>
                  <a:pt x="4" y="40"/>
                  <a:pt x="8" y="40"/>
                </a:cubicBezTo>
                <a:cubicBezTo>
                  <a:pt x="33" y="40"/>
                  <a:pt x="33" y="40"/>
                  <a:pt x="33" y="40"/>
                </a:cubicBezTo>
                <a:cubicBezTo>
                  <a:pt x="48" y="217"/>
                  <a:pt x="48" y="217"/>
                  <a:pt x="48" y="217"/>
                </a:cubicBezTo>
                <a:cubicBezTo>
                  <a:pt x="48" y="217"/>
                  <a:pt x="48" y="217"/>
                  <a:pt x="48" y="217"/>
                </a:cubicBezTo>
                <a:cubicBezTo>
                  <a:pt x="48" y="234"/>
                  <a:pt x="63" y="248"/>
                  <a:pt x="80" y="248"/>
                </a:cubicBezTo>
                <a:cubicBezTo>
                  <a:pt x="95" y="248"/>
                  <a:pt x="107" y="238"/>
                  <a:pt x="111" y="224"/>
                </a:cubicBezTo>
                <a:cubicBezTo>
                  <a:pt x="145" y="224"/>
                  <a:pt x="145" y="224"/>
                  <a:pt x="145" y="224"/>
                </a:cubicBezTo>
                <a:cubicBezTo>
                  <a:pt x="149" y="238"/>
                  <a:pt x="161" y="248"/>
                  <a:pt x="176" y="248"/>
                </a:cubicBezTo>
                <a:cubicBezTo>
                  <a:pt x="194" y="248"/>
                  <a:pt x="208" y="234"/>
                  <a:pt x="208" y="216"/>
                </a:cubicBezTo>
                <a:cubicBezTo>
                  <a:pt x="208" y="198"/>
                  <a:pt x="194" y="184"/>
                  <a:pt x="176" y="184"/>
                </a:cubicBezTo>
                <a:cubicBezTo>
                  <a:pt x="161" y="184"/>
                  <a:pt x="149" y="194"/>
                  <a:pt x="145" y="208"/>
                </a:cubicBezTo>
                <a:cubicBezTo>
                  <a:pt x="111" y="208"/>
                  <a:pt x="111" y="208"/>
                  <a:pt x="111" y="208"/>
                </a:cubicBezTo>
                <a:cubicBezTo>
                  <a:pt x="107" y="194"/>
                  <a:pt x="95" y="184"/>
                  <a:pt x="80" y="184"/>
                </a:cubicBezTo>
                <a:cubicBezTo>
                  <a:pt x="73" y="184"/>
                  <a:pt x="67" y="186"/>
                  <a:pt x="62" y="190"/>
                </a:cubicBezTo>
                <a:cubicBezTo>
                  <a:pt x="60" y="164"/>
                  <a:pt x="60" y="164"/>
                  <a:pt x="60" y="164"/>
                </a:cubicBezTo>
                <a:cubicBezTo>
                  <a:pt x="60" y="164"/>
                  <a:pt x="60" y="164"/>
                  <a:pt x="60" y="164"/>
                </a:cubicBezTo>
                <a:cubicBezTo>
                  <a:pt x="60" y="164"/>
                  <a:pt x="60" y="164"/>
                  <a:pt x="60" y="164"/>
                </a:cubicBezTo>
                <a:cubicBezTo>
                  <a:pt x="224" y="156"/>
                  <a:pt x="224" y="156"/>
                  <a:pt x="224" y="156"/>
                </a:cubicBezTo>
                <a:cubicBezTo>
                  <a:pt x="228" y="156"/>
                  <a:pt x="231" y="153"/>
                  <a:pt x="232" y="150"/>
                </a:cubicBezTo>
                <a:cubicBezTo>
                  <a:pt x="256" y="66"/>
                  <a:pt x="256" y="66"/>
                  <a:pt x="256" y="66"/>
                </a:cubicBezTo>
                <a:cubicBezTo>
                  <a:pt x="256" y="64"/>
                  <a:pt x="256" y="61"/>
                  <a:pt x="254" y="59"/>
                </a:cubicBezTo>
                <a:cubicBezTo>
                  <a:pt x="253" y="57"/>
                  <a:pt x="251" y="56"/>
                  <a:pt x="248" y="56"/>
                </a:cubicBezTo>
                <a:cubicBezTo>
                  <a:pt x="222" y="56"/>
                  <a:pt x="222" y="56"/>
                  <a:pt x="222" y="56"/>
                </a:cubicBezTo>
                <a:cubicBezTo>
                  <a:pt x="208" y="6"/>
                  <a:pt x="208" y="6"/>
                  <a:pt x="208" y="6"/>
                </a:cubicBezTo>
                <a:cubicBezTo>
                  <a:pt x="207" y="2"/>
                  <a:pt x="204" y="0"/>
                  <a:pt x="200" y="0"/>
                </a:cubicBezTo>
                <a:cubicBezTo>
                  <a:pt x="144" y="0"/>
                  <a:pt x="144" y="0"/>
                  <a:pt x="144" y="0"/>
                </a:cubicBezTo>
                <a:cubicBezTo>
                  <a:pt x="142" y="0"/>
                  <a:pt x="140" y="1"/>
                  <a:pt x="138" y="2"/>
                </a:cubicBezTo>
                <a:cubicBezTo>
                  <a:pt x="117" y="24"/>
                  <a:pt x="117" y="24"/>
                  <a:pt x="117" y="24"/>
                </a:cubicBezTo>
                <a:cubicBezTo>
                  <a:pt x="80" y="24"/>
                  <a:pt x="80" y="24"/>
                  <a:pt x="80" y="24"/>
                </a:cubicBezTo>
                <a:cubicBezTo>
                  <a:pt x="76" y="24"/>
                  <a:pt x="73" y="27"/>
                  <a:pt x="72" y="30"/>
                </a:cubicBezTo>
                <a:cubicBezTo>
                  <a:pt x="66" y="56"/>
                  <a:pt x="66" y="56"/>
                  <a:pt x="66" y="56"/>
                </a:cubicBezTo>
                <a:cubicBezTo>
                  <a:pt x="50" y="56"/>
                  <a:pt x="50" y="56"/>
                  <a:pt x="50" y="56"/>
                </a:cubicBezTo>
                <a:cubicBezTo>
                  <a:pt x="48" y="31"/>
                  <a:pt x="48" y="31"/>
                  <a:pt x="48" y="31"/>
                </a:cubicBezTo>
                <a:cubicBezTo>
                  <a:pt x="48" y="27"/>
                  <a:pt x="44" y="24"/>
                  <a:pt x="40" y="24"/>
                </a:cubicBezTo>
                <a:cubicBezTo>
                  <a:pt x="8" y="24"/>
                  <a:pt x="8" y="24"/>
                  <a:pt x="8" y="24"/>
                </a:cubicBezTo>
                <a:cubicBezTo>
                  <a:pt x="4" y="24"/>
                  <a:pt x="0" y="28"/>
                  <a:pt x="0" y="32"/>
                </a:cubicBezTo>
                <a:close/>
                <a:moveTo>
                  <a:pt x="176" y="200"/>
                </a:moveTo>
                <a:cubicBezTo>
                  <a:pt x="185" y="200"/>
                  <a:pt x="192" y="207"/>
                  <a:pt x="192" y="216"/>
                </a:cubicBezTo>
                <a:cubicBezTo>
                  <a:pt x="192" y="225"/>
                  <a:pt x="185" y="232"/>
                  <a:pt x="176" y="232"/>
                </a:cubicBezTo>
                <a:cubicBezTo>
                  <a:pt x="167" y="232"/>
                  <a:pt x="160" y="225"/>
                  <a:pt x="160" y="216"/>
                </a:cubicBezTo>
                <a:cubicBezTo>
                  <a:pt x="160" y="207"/>
                  <a:pt x="167" y="200"/>
                  <a:pt x="176" y="200"/>
                </a:cubicBezTo>
                <a:close/>
                <a:moveTo>
                  <a:pt x="80" y="200"/>
                </a:moveTo>
                <a:cubicBezTo>
                  <a:pt x="89" y="200"/>
                  <a:pt x="96" y="207"/>
                  <a:pt x="96" y="216"/>
                </a:cubicBezTo>
                <a:cubicBezTo>
                  <a:pt x="96" y="225"/>
                  <a:pt x="89" y="232"/>
                  <a:pt x="80" y="232"/>
                </a:cubicBezTo>
                <a:cubicBezTo>
                  <a:pt x="71" y="232"/>
                  <a:pt x="64" y="225"/>
                  <a:pt x="64" y="216"/>
                </a:cubicBezTo>
                <a:cubicBezTo>
                  <a:pt x="64" y="207"/>
                  <a:pt x="71" y="200"/>
                  <a:pt x="80" y="200"/>
                </a:cubicBezTo>
                <a:close/>
                <a:moveTo>
                  <a:pt x="147" y="16"/>
                </a:moveTo>
                <a:cubicBezTo>
                  <a:pt x="194" y="16"/>
                  <a:pt x="194" y="16"/>
                  <a:pt x="194" y="16"/>
                </a:cubicBezTo>
                <a:cubicBezTo>
                  <a:pt x="205" y="56"/>
                  <a:pt x="205" y="56"/>
                  <a:pt x="205" y="56"/>
                </a:cubicBezTo>
                <a:cubicBezTo>
                  <a:pt x="134" y="56"/>
                  <a:pt x="134" y="56"/>
                  <a:pt x="134" y="56"/>
                </a:cubicBezTo>
                <a:cubicBezTo>
                  <a:pt x="129" y="34"/>
                  <a:pt x="129" y="34"/>
                  <a:pt x="129" y="34"/>
                </a:cubicBezTo>
                <a:lnTo>
                  <a:pt x="147" y="16"/>
                </a:lnTo>
                <a:close/>
                <a:moveTo>
                  <a:pt x="86" y="40"/>
                </a:moveTo>
                <a:cubicBezTo>
                  <a:pt x="114" y="40"/>
                  <a:pt x="114" y="40"/>
                  <a:pt x="114" y="40"/>
                </a:cubicBezTo>
                <a:cubicBezTo>
                  <a:pt x="118" y="56"/>
                  <a:pt x="118" y="56"/>
                  <a:pt x="118" y="56"/>
                </a:cubicBezTo>
                <a:cubicBezTo>
                  <a:pt x="82" y="56"/>
                  <a:pt x="82" y="56"/>
                  <a:pt x="82" y="56"/>
                </a:cubicBezTo>
                <a:lnTo>
                  <a:pt x="86" y="40"/>
                </a:lnTo>
                <a:close/>
                <a:moveTo>
                  <a:pt x="216" y="72"/>
                </a:moveTo>
                <a:cubicBezTo>
                  <a:pt x="216" y="72"/>
                  <a:pt x="216" y="72"/>
                  <a:pt x="216" y="72"/>
                </a:cubicBezTo>
                <a:cubicBezTo>
                  <a:pt x="216" y="72"/>
                  <a:pt x="216" y="72"/>
                  <a:pt x="216" y="72"/>
                </a:cubicBezTo>
                <a:cubicBezTo>
                  <a:pt x="237" y="72"/>
                  <a:pt x="237" y="72"/>
                  <a:pt x="237" y="72"/>
                </a:cubicBezTo>
                <a:cubicBezTo>
                  <a:pt x="218" y="140"/>
                  <a:pt x="218" y="140"/>
                  <a:pt x="218" y="140"/>
                </a:cubicBezTo>
                <a:cubicBezTo>
                  <a:pt x="60" y="148"/>
                  <a:pt x="60" y="148"/>
                  <a:pt x="60" y="148"/>
                </a:cubicBezTo>
                <a:cubicBezTo>
                  <a:pt x="59" y="148"/>
                  <a:pt x="59" y="148"/>
                  <a:pt x="58" y="148"/>
                </a:cubicBezTo>
                <a:cubicBezTo>
                  <a:pt x="52" y="72"/>
                  <a:pt x="52" y="72"/>
                  <a:pt x="52" y="72"/>
                </a:cubicBezTo>
                <a:lnTo>
                  <a:pt x="216" y="7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2" name="Content Placeholder 2"/>
          <p:cNvSpPr txBox="1">
            <a:spLocks/>
          </p:cNvSpPr>
          <p:nvPr/>
        </p:nvSpPr>
        <p:spPr>
          <a:xfrm>
            <a:off x="5363286" y="3793740"/>
            <a:ext cx="1238980" cy="3192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sz="1800" smtClean="0">
                <a:solidFill>
                  <a:schemeClr val="bg1">
                    <a:lumMod val="50000"/>
                  </a:schemeClr>
                </a:solidFill>
                <a:latin typeface="+mj-lt"/>
              </a:rPr>
              <a:t>Step 1</a:t>
            </a:r>
            <a:endParaRPr lang="en-US" sz="1800" dirty="0">
              <a:solidFill>
                <a:schemeClr val="bg1">
                  <a:lumMod val="50000"/>
                </a:schemeClr>
              </a:solidFill>
              <a:latin typeface="+mj-lt"/>
            </a:endParaRPr>
          </a:p>
        </p:txBody>
      </p:sp>
      <p:sp>
        <p:nvSpPr>
          <p:cNvPr id="73" name="Content Placeholder 2"/>
          <p:cNvSpPr txBox="1">
            <a:spLocks/>
          </p:cNvSpPr>
          <p:nvPr/>
        </p:nvSpPr>
        <p:spPr>
          <a:xfrm>
            <a:off x="4055471" y="3229555"/>
            <a:ext cx="1238980" cy="3192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sz="1800" smtClean="0">
                <a:solidFill>
                  <a:schemeClr val="bg1">
                    <a:lumMod val="50000"/>
                  </a:schemeClr>
                </a:solidFill>
                <a:latin typeface="+mj-lt"/>
              </a:rPr>
              <a:t>Step 2</a:t>
            </a:r>
            <a:endParaRPr lang="en-US" sz="1800" dirty="0">
              <a:solidFill>
                <a:schemeClr val="bg1">
                  <a:lumMod val="50000"/>
                </a:schemeClr>
              </a:solidFill>
              <a:latin typeface="+mj-lt"/>
            </a:endParaRPr>
          </a:p>
        </p:txBody>
      </p:sp>
      <p:sp>
        <p:nvSpPr>
          <p:cNvPr id="74" name="Content Placeholder 2"/>
          <p:cNvSpPr txBox="1">
            <a:spLocks/>
          </p:cNvSpPr>
          <p:nvPr/>
        </p:nvSpPr>
        <p:spPr>
          <a:xfrm>
            <a:off x="2883388" y="2546378"/>
            <a:ext cx="1238980" cy="3192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sz="1800" smtClean="0">
                <a:solidFill>
                  <a:schemeClr val="bg1">
                    <a:lumMod val="50000"/>
                  </a:schemeClr>
                </a:solidFill>
                <a:latin typeface="+mj-lt"/>
              </a:rPr>
              <a:t>Step 3</a:t>
            </a:r>
            <a:endParaRPr lang="en-US" sz="1800" dirty="0">
              <a:solidFill>
                <a:schemeClr val="bg1">
                  <a:lumMod val="50000"/>
                </a:schemeClr>
              </a:solidFill>
              <a:latin typeface="+mj-lt"/>
            </a:endParaRPr>
          </a:p>
        </p:txBody>
      </p:sp>
      <p:sp>
        <p:nvSpPr>
          <p:cNvPr id="75" name="Content Placeholder 2"/>
          <p:cNvSpPr txBox="1">
            <a:spLocks/>
          </p:cNvSpPr>
          <p:nvPr/>
        </p:nvSpPr>
        <p:spPr>
          <a:xfrm>
            <a:off x="1803264" y="1972670"/>
            <a:ext cx="1238980" cy="3192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sz="1800" smtClean="0">
                <a:solidFill>
                  <a:schemeClr val="bg1">
                    <a:lumMod val="50000"/>
                  </a:schemeClr>
                </a:solidFill>
                <a:latin typeface="+mj-lt"/>
              </a:rPr>
              <a:t>Step 4</a:t>
            </a:r>
            <a:endParaRPr lang="en-US" sz="1800" dirty="0">
              <a:solidFill>
                <a:schemeClr val="bg1">
                  <a:lumMod val="50000"/>
                </a:schemeClr>
              </a:solidFill>
              <a:latin typeface="+mj-lt"/>
            </a:endParaRPr>
          </a:p>
        </p:txBody>
      </p:sp>
      <p:sp>
        <p:nvSpPr>
          <p:cNvPr id="76" name="Content Placeholder 2"/>
          <p:cNvSpPr txBox="1">
            <a:spLocks/>
          </p:cNvSpPr>
          <p:nvPr/>
        </p:nvSpPr>
        <p:spPr>
          <a:xfrm>
            <a:off x="641299" y="1266022"/>
            <a:ext cx="1238980" cy="3192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sz="1800" smtClean="0">
                <a:solidFill>
                  <a:schemeClr val="bg1">
                    <a:lumMod val="50000"/>
                  </a:schemeClr>
                </a:solidFill>
                <a:latin typeface="+mj-lt"/>
              </a:rPr>
              <a:t>Goal</a:t>
            </a:r>
            <a:endParaRPr lang="en-US" sz="1800" dirty="0">
              <a:solidFill>
                <a:schemeClr val="bg1">
                  <a:lumMod val="50000"/>
                </a:schemeClr>
              </a:solidFill>
              <a:latin typeface="+mj-lt"/>
            </a:endParaRPr>
          </a:p>
        </p:txBody>
      </p:sp>
      <p:sp>
        <p:nvSpPr>
          <p:cNvPr id="77" name="Rectangle 76"/>
          <p:cNvSpPr/>
          <p:nvPr/>
        </p:nvSpPr>
        <p:spPr>
          <a:xfrm>
            <a:off x="7874827" y="2515499"/>
            <a:ext cx="2924257" cy="270843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1651"/>
              </a:lnSpc>
              <a:spcAft>
                <a:spcPts val="1500"/>
              </a:spcAft>
            </a:pP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Lorem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ipsum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amet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consectetur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adipiscing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elit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. Nam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viverra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euismod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odio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gravida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pellentesque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urna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varius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vitae.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Sed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dui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lorem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adipiscing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in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adipiscing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et,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interdum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nec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metus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.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Mauris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ultricies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justo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eu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convallis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placerat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felis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enim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ornare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nisi, vitae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mattis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nulla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ante id dui.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Ut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lectus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purus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commodo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et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tincidunt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vel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interdum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sed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lectus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.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Vestibulum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adipiscing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tempor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nisi id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elementu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sadips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ipsums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dolores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uns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fugiats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gravida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nam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elit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vols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nulla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dolores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amet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untras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sitsers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ea typeface="Times New Roman" panose="02020603050405020304" pitchFamily="18" charset="0"/>
              </a:rPr>
              <a:t>.</a:t>
            </a:r>
          </a:p>
        </p:txBody>
      </p:sp>
      <p:sp>
        <p:nvSpPr>
          <p:cNvPr id="78" name="TextBox 77"/>
          <p:cNvSpPr txBox="1"/>
          <p:nvPr/>
        </p:nvSpPr>
        <p:spPr>
          <a:xfrm>
            <a:off x="7873415" y="2166937"/>
            <a:ext cx="172681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2000" b="1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Expert </a:t>
            </a:r>
            <a:r>
              <a:rPr lang="id-ID" sz="2000" b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Analysis</a:t>
            </a:r>
            <a:endParaRPr lang="id-ID" sz="2000" b="1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8918662" y="5274277"/>
            <a:ext cx="1764352" cy="8540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id-ID" sz="1100" dirty="0" smtClean="0">
                <a:solidFill>
                  <a:schemeClr val="bg1">
                    <a:lumMod val="65000"/>
                  </a:schemeClr>
                </a:solidFill>
              </a:rPr>
              <a:t>Of shopping carts are abandoned right before the transaction its completed</a:t>
            </a:r>
            <a:r>
              <a:rPr lang="id-ID" sz="1100" smtClean="0">
                <a:solidFill>
                  <a:schemeClr val="bg1">
                    <a:lumMod val="65000"/>
                  </a:schemeClr>
                </a:solidFill>
              </a:rPr>
              <a:t>. </a:t>
            </a:r>
            <a:endParaRPr lang="id-ID" sz="1100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7880586" y="5333178"/>
            <a:ext cx="107753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4000" b="1" smtClean="0">
                <a:solidFill>
                  <a:schemeClr val="accent4"/>
                </a:solidFill>
              </a:rPr>
              <a:t>68%</a:t>
            </a:r>
            <a:endParaRPr lang="id-ID" sz="4000" b="1" dirty="0">
              <a:solidFill>
                <a:schemeClr val="accent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20923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7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2" presetClass="entr" presetSubtype="0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700"/>
                            </p:stCondLst>
                            <p:childTnLst>
                              <p:par>
                                <p:cTn id="1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32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78" grpId="0"/>
      <p:bldP spid="79" grpId="0"/>
      <p:bldP spid="8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1759970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nterpreneur">
      <a:dk1>
        <a:srgbClr val="7E7E7E"/>
      </a:dk1>
      <a:lt1>
        <a:srgbClr val="FFFFFF"/>
      </a:lt1>
      <a:dk2>
        <a:srgbClr val="041B31"/>
      </a:dk2>
      <a:lt2>
        <a:srgbClr val="FFFFFF"/>
      </a:lt2>
      <a:accent1>
        <a:srgbClr val="C42A13"/>
      </a:accent1>
      <a:accent2>
        <a:srgbClr val="F9711C"/>
      </a:accent2>
      <a:accent3>
        <a:srgbClr val="92AF27"/>
      </a:accent3>
      <a:accent4>
        <a:srgbClr val="38B28A"/>
      </a:accent4>
      <a:accent5>
        <a:srgbClr val="16749F"/>
      </a:accent5>
      <a:accent6>
        <a:srgbClr val="041B31"/>
      </a:accent6>
      <a:hlink>
        <a:srgbClr val="F33B48"/>
      </a:hlink>
      <a:folHlink>
        <a:srgbClr val="FFC0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602</TotalTime>
  <Words>195</Words>
  <Application>Microsoft Office PowerPoint</Application>
  <PresentationFormat>宽屏</PresentationFormat>
  <Paragraphs>20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Meiryo</vt:lpstr>
      <vt:lpstr>宋体</vt:lpstr>
      <vt:lpstr>微软雅黑</vt:lpstr>
      <vt:lpstr>Arial</vt:lpstr>
      <vt:lpstr>Calibri</vt:lpstr>
      <vt:lpstr>Calibri Light</vt:lpstr>
      <vt:lpstr>Lato</vt:lpstr>
      <vt:lpstr>Roboto</vt:lpstr>
      <vt:lpstr>Roboto Light</vt:lpstr>
      <vt:lpstr>Times New Roman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优品PPT</dc:creator>
  <cp:keywords>http:/www.ypppt.com</cp:keywords>
  <cp:lastModifiedBy>kan</cp:lastModifiedBy>
  <cp:revision>200</cp:revision>
  <dcterms:created xsi:type="dcterms:W3CDTF">2015-05-05T08:47:37Z</dcterms:created>
  <dcterms:modified xsi:type="dcterms:W3CDTF">2020-09-08T01:36:34Z</dcterms:modified>
</cp:coreProperties>
</file>

<file path=docProps/thumbnail.jpeg>
</file>