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68" r:id="rId2"/>
  </p:sldMasterIdLst>
  <p:notesMasterIdLst>
    <p:notesMasterId r:id="rId5"/>
  </p:notesMasterIdLst>
  <p:sldIdLst>
    <p:sldId id="284" r:id="rId3"/>
    <p:sldId id="285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423"/>
    <a:srgbClr val="1DB528"/>
    <a:srgbClr val="109228"/>
    <a:srgbClr val="165799"/>
    <a:srgbClr val="DCF92B"/>
    <a:srgbClr val="B9B428"/>
    <a:srgbClr val="D6A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17" autoAdjust="0"/>
    <p:restoredTop sz="94660"/>
  </p:normalViewPr>
  <p:slideViewPr>
    <p:cSldViewPr snapToGrid="0">
      <p:cViewPr varScale="1">
        <p:scale>
          <a:sx n="92" d="100"/>
          <a:sy n="92" d="100"/>
        </p:scale>
        <p:origin x="1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F9B5B-E177-4537-BB44-B5F2C3476213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D663F2-8B38-4EA5-BE16-4B63D75017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988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5389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765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5123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3695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2409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9797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7958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5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0449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26189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39351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580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2734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9070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5221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316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66859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70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651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0084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237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192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37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81DAB-F595-4FBF-8AF9-049D6A827980}" type="datetimeFigureOut">
              <a:rPr lang="zh-CN" altLang="en-US" smtClean="0"/>
              <a:t>2016/2/26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8A24F-281C-47EF-B39A-D8FF44A81B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054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687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1687" y="51794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此处添加本页标题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六边形 7"/>
          <p:cNvSpPr/>
          <p:nvPr/>
        </p:nvSpPr>
        <p:spPr>
          <a:xfrm rot="16200000">
            <a:off x="5847637" y="3717168"/>
            <a:ext cx="2888574" cy="2490150"/>
          </a:xfrm>
          <a:prstGeom prst="hexagon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六边形 8"/>
          <p:cNvSpPr/>
          <p:nvPr/>
        </p:nvSpPr>
        <p:spPr>
          <a:xfrm rot="16200000">
            <a:off x="3357487" y="3717169"/>
            <a:ext cx="2888574" cy="2490150"/>
          </a:xfrm>
          <a:prstGeom prst="hexagon">
            <a:avLst/>
          </a:prstGeom>
          <a:solidFill>
            <a:srgbClr val="1DB5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六边形 9"/>
          <p:cNvSpPr/>
          <p:nvPr/>
        </p:nvSpPr>
        <p:spPr>
          <a:xfrm rot="16200000">
            <a:off x="4602562" y="1458425"/>
            <a:ext cx="2888574" cy="2490150"/>
          </a:xfrm>
          <a:prstGeom prst="hexagon">
            <a:avLst/>
          </a:prstGeom>
          <a:solidFill>
            <a:srgbClr val="10922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589911" y="6626123"/>
            <a:ext cx="315912" cy="330200"/>
            <a:chOff x="9734233" y="5894388"/>
            <a:chExt cx="315912" cy="330200"/>
          </a:xfrm>
        </p:grpSpPr>
        <p:sp>
          <p:nvSpPr>
            <p:cNvPr id="16" name="Freeform 78"/>
            <p:cNvSpPr>
              <a:spLocks/>
            </p:cNvSpPr>
            <p:nvPr/>
          </p:nvSpPr>
          <p:spPr bwMode="auto">
            <a:xfrm>
              <a:off x="9734233" y="5916613"/>
              <a:ext cx="282575" cy="307975"/>
            </a:xfrm>
            <a:custGeom>
              <a:avLst/>
              <a:gdLst>
                <a:gd name="T0" fmla="*/ 59 w 75"/>
                <a:gd name="T1" fmla="*/ 44 h 82"/>
                <a:gd name="T2" fmla="*/ 38 w 75"/>
                <a:gd name="T3" fmla="*/ 40 h 82"/>
                <a:gd name="T4" fmla="*/ 35 w 75"/>
                <a:gd name="T5" fmla="*/ 18 h 82"/>
                <a:gd name="T6" fmla="*/ 20 w 75"/>
                <a:gd name="T7" fmla="*/ 0 h 82"/>
                <a:gd name="T8" fmla="*/ 28 w 75"/>
                <a:gd name="T9" fmla="*/ 49 h 82"/>
                <a:gd name="T10" fmla="*/ 75 w 75"/>
                <a:gd name="T11" fmla="*/ 63 h 82"/>
                <a:gd name="T12" fmla="*/ 59 w 75"/>
                <a:gd name="T13" fmla="*/ 4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82">
                  <a:moveTo>
                    <a:pt x="59" y="44"/>
                  </a:moveTo>
                  <a:cubicBezTo>
                    <a:pt x="59" y="44"/>
                    <a:pt x="53" y="55"/>
                    <a:pt x="38" y="40"/>
                  </a:cubicBezTo>
                  <a:cubicBezTo>
                    <a:pt x="23" y="23"/>
                    <a:pt x="35" y="18"/>
                    <a:pt x="35" y="18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0" y="18"/>
                    <a:pt x="28" y="49"/>
                  </a:cubicBezTo>
                  <a:cubicBezTo>
                    <a:pt x="58" y="82"/>
                    <a:pt x="75" y="63"/>
                    <a:pt x="75" y="63"/>
                  </a:cubicBezTo>
                  <a:lnTo>
                    <a:pt x="59" y="44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" name="Freeform 79"/>
            <p:cNvSpPr>
              <a:spLocks/>
            </p:cNvSpPr>
            <p:nvPr/>
          </p:nvSpPr>
          <p:spPr bwMode="auto">
            <a:xfrm>
              <a:off x="9970770" y="6059488"/>
              <a:ext cx="79375" cy="87313"/>
            </a:xfrm>
            <a:custGeom>
              <a:avLst/>
              <a:gdLst>
                <a:gd name="T0" fmla="*/ 50 w 50"/>
                <a:gd name="T1" fmla="*/ 45 h 55"/>
                <a:gd name="T2" fmla="*/ 38 w 50"/>
                <a:gd name="T3" fmla="*/ 55 h 55"/>
                <a:gd name="T4" fmla="*/ 0 w 50"/>
                <a:gd name="T5" fmla="*/ 10 h 55"/>
                <a:gd name="T6" fmla="*/ 10 w 50"/>
                <a:gd name="T7" fmla="*/ 0 h 55"/>
                <a:gd name="T8" fmla="*/ 50 w 50"/>
                <a:gd name="T9" fmla="*/ 4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5">
                  <a:moveTo>
                    <a:pt x="50" y="45"/>
                  </a:moveTo>
                  <a:lnTo>
                    <a:pt x="38" y="55"/>
                  </a:lnTo>
                  <a:lnTo>
                    <a:pt x="0" y="10"/>
                  </a:lnTo>
                  <a:lnTo>
                    <a:pt x="10" y="0"/>
                  </a:lnTo>
                  <a:lnTo>
                    <a:pt x="50" y="45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" name="Freeform 80"/>
            <p:cNvSpPr>
              <a:spLocks/>
            </p:cNvSpPr>
            <p:nvPr/>
          </p:nvSpPr>
          <p:spPr bwMode="auto">
            <a:xfrm>
              <a:off x="9819958" y="5894388"/>
              <a:ext cx="76200" cy="82550"/>
            </a:xfrm>
            <a:custGeom>
              <a:avLst/>
              <a:gdLst>
                <a:gd name="T0" fmla="*/ 48 w 48"/>
                <a:gd name="T1" fmla="*/ 43 h 52"/>
                <a:gd name="T2" fmla="*/ 38 w 48"/>
                <a:gd name="T3" fmla="*/ 52 h 52"/>
                <a:gd name="T4" fmla="*/ 0 w 48"/>
                <a:gd name="T5" fmla="*/ 9 h 52"/>
                <a:gd name="T6" fmla="*/ 10 w 48"/>
                <a:gd name="T7" fmla="*/ 0 h 52"/>
                <a:gd name="T8" fmla="*/ 48 w 48"/>
                <a:gd name="T9" fmla="*/ 4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52">
                  <a:moveTo>
                    <a:pt x="48" y="43"/>
                  </a:moveTo>
                  <a:lnTo>
                    <a:pt x="38" y="5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48" y="43"/>
                  </a:lnTo>
                  <a:close/>
                </a:path>
              </a:pathLst>
            </a:custGeom>
            <a:solidFill>
              <a:srgbClr val="F0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3" name="任意多边形 22"/>
          <p:cNvSpPr>
            <a:spLocks noChangeAspect="1"/>
          </p:cNvSpPr>
          <p:nvPr/>
        </p:nvSpPr>
        <p:spPr>
          <a:xfrm rot="16200000">
            <a:off x="6980161" y="2584646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 rot="16200000">
            <a:off x="4489549" y="2584647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任意多边形 24"/>
          <p:cNvSpPr>
            <a:spLocks noChangeAspect="1"/>
          </p:cNvSpPr>
          <p:nvPr/>
        </p:nvSpPr>
        <p:spPr>
          <a:xfrm rot="5400000" flipV="1">
            <a:off x="5735086" y="2590949"/>
            <a:ext cx="623528" cy="2490148"/>
          </a:xfrm>
          <a:custGeom>
            <a:avLst/>
            <a:gdLst>
              <a:gd name="connsiteX0" fmla="*/ 623528 w 623528"/>
              <a:gd name="connsiteY0" fmla="*/ 1245074 h 2490148"/>
              <a:gd name="connsiteX1" fmla="*/ 991 w 623528"/>
              <a:gd name="connsiteY1" fmla="*/ 2490148 h 2490148"/>
              <a:gd name="connsiteX2" fmla="*/ 0 w 623528"/>
              <a:gd name="connsiteY2" fmla="*/ 2490148 h 2490148"/>
              <a:gd name="connsiteX3" fmla="*/ 0 w 623528"/>
              <a:gd name="connsiteY3" fmla="*/ 0 h 2490148"/>
              <a:gd name="connsiteX4" fmla="*/ 991 w 623528"/>
              <a:gd name="connsiteY4" fmla="*/ 0 h 2490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3528" h="2490148">
                <a:moveTo>
                  <a:pt x="623528" y="1245074"/>
                </a:moveTo>
                <a:lnTo>
                  <a:pt x="991" y="2490148"/>
                </a:lnTo>
                <a:lnTo>
                  <a:pt x="0" y="2490148"/>
                </a:lnTo>
                <a:lnTo>
                  <a:pt x="0" y="0"/>
                </a:lnTo>
                <a:lnTo>
                  <a:pt x="991" y="0"/>
                </a:ln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652688" y="1526184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01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02938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442080" y="5476588"/>
            <a:ext cx="7873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21094" y="2234070"/>
            <a:ext cx="2250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单击此处添加文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字，单击此处添加文字。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98161" y="4481478"/>
            <a:ext cx="2129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单击此处添加文字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单击此处添加文字。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166055" y="4383981"/>
            <a:ext cx="2305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单击此处添加文字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，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  <a:sym typeface="微软雅黑" panose="020B0503020204020204" pitchFamily="34" charset="-122"/>
              </a:rPr>
              <a:t>单击此处添加文字。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anose="020B0604020202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43764" y="420286"/>
            <a:ext cx="74629" cy="595422"/>
          </a:xfrm>
          <a:prstGeom prst="rect">
            <a:avLst/>
          </a:prstGeom>
          <a:solidFill>
            <a:srgbClr val="FFC4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0652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7588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481</TotalTime>
  <Words>138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Arial Unicode MS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Wei Daniel</dc:creator>
  <cp:lastModifiedBy>Administrator</cp:lastModifiedBy>
  <cp:revision>49</cp:revision>
  <dcterms:created xsi:type="dcterms:W3CDTF">2015-04-04T15:15:55Z</dcterms:created>
  <dcterms:modified xsi:type="dcterms:W3CDTF">2016-02-26T01:55:25Z</dcterms:modified>
</cp:coreProperties>
</file>