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765EF-310B-4098-8E88-25D63CE2DE80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CF5C6E-1589-4CC9-B92D-87C2DBFCB9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569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4972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080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038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494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375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181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0497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7426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013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4800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6836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937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43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0"/>
            <a:ext cx="1224136" cy="216024"/>
          </a:xfrm>
          <a:prstGeom prst="rect">
            <a:avLst/>
          </a:prstGeom>
          <a:solidFill>
            <a:srgbClr val="1CA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7328" y="330424"/>
            <a:ext cx="3068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859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在这里添加本页标题</a:t>
            </a:r>
            <a:endParaRPr lang="zh-CN" altLang="en-US" sz="2400" dirty="0">
              <a:solidFill>
                <a:srgbClr val="5859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五边形 45"/>
          <p:cNvSpPr/>
          <p:nvPr/>
        </p:nvSpPr>
        <p:spPr>
          <a:xfrm rot="10800000" flipV="1">
            <a:off x="11496600" y="216024"/>
            <a:ext cx="695400" cy="576064"/>
          </a:xfrm>
          <a:prstGeom prst="homePlate">
            <a:avLst/>
          </a:prstGeom>
          <a:solidFill>
            <a:srgbClr val="1CA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79376" y="2275363"/>
            <a:ext cx="11377264" cy="1240805"/>
            <a:chOff x="1799449" y="2852936"/>
            <a:chExt cx="8428037" cy="919162"/>
          </a:xfrm>
        </p:grpSpPr>
        <p:sp>
          <p:nvSpPr>
            <p:cNvPr id="48" name="任意多边形 47"/>
            <p:cNvSpPr/>
            <p:nvPr/>
          </p:nvSpPr>
          <p:spPr>
            <a:xfrm>
              <a:off x="1799449" y="2852936"/>
              <a:ext cx="1984375" cy="919162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rgbClr val="32B6A1"/>
            </a:solidFill>
            <a:ln>
              <a:noFill/>
            </a:ln>
            <a:effectLst>
              <a:outerShdw blurRad="762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804455" y="3023151"/>
              <a:ext cx="540246" cy="542148"/>
            </a:xfrm>
            <a:prstGeom prst="ellipse">
              <a:avLst/>
            </a:prstGeom>
            <a:solidFill>
              <a:srgbClr val="1CAE97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3948395" y="2852936"/>
              <a:ext cx="1982788" cy="919162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rgbClr val="B4CB7F"/>
            </a:solidFill>
            <a:ln>
              <a:noFill/>
            </a:ln>
            <a:effectLst>
              <a:outerShdw blurRad="762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83" name="椭圆 82"/>
            <p:cNvSpPr/>
            <p:nvPr/>
          </p:nvSpPr>
          <p:spPr>
            <a:xfrm>
              <a:off x="3928513" y="3023151"/>
              <a:ext cx="540246" cy="542148"/>
            </a:xfrm>
            <a:prstGeom prst="ellipse">
              <a:avLst/>
            </a:prstGeom>
            <a:solidFill>
              <a:srgbClr val="B4CB7F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6095754" y="2852936"/>
              <a:ext cx="1982787" cy="919162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rgbClr val="F7B447"/>
            </a:solidFill>
            <a:ln>
              <a:noFill/>
            </a:ln>
            <a:effectLst>
              <a:outerShdw blurRad="762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85" name="椭圆 84"/>
            <p:cNvSpPr/>
            <p:nvPr/>
          </p:nvSpPr>
          <p:spPr>
            <a:xfrm>
              <a:off x="6075872" y="3023151"/>
              <a:ext cx="540246" cy="542148"/>
            </a:xfrm>
            <a:prstGeom prst="ellipse">
              <a:avLst/>
            </a:prstGeom>
            <a:solidFill>
              <a:srgbClr val="F7B447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8243111" y="2852936"/>
              <a:ext cx="1984375" cy="919162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rgbClr val="D05E51"/>
            </a:solidFill>
            <a:ln>
              <a:noFill/>
            </a:ln>
            <a:effectLst>
              <a:outerShdw blurRad="762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87" name="椭圆 86"/>
            <p:cNvSpPr/>
            <p:nvPr/>
          </p:nvSpPr>
          <p:spPr>
            <a:xfrm>
              <a:off x="8243111" y="3041443"/>
              <a:ext cx="542148" cy="542148"/>
            </a:xfrm>
            <a:prstGeom prst="ellipse">
              <a:avLst/>
            </a:prstGeom>
            <a:solidFill>
              <a:srgbClr val="D05E51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612068" y="4186399"/>
            <a:ext cx="1124457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5859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填写标题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1200" dirty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</a:t>
            </a:r>
            <a:r>
              <a:rPr lang="zh-CN" altLang="en-US" sz="1200" dirty="0" smtClean="0">
                <a:solidFill>
                  <a:srgbClr val="5A5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en-US" altLang="zh-CN" sz="1200" dirty="0">
              <a:solidFill>
                <a:srgbClr val="5A5B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639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968132980b343ee687d4c914bd0a8db43922f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</Words>
  <Application>Microsoft Office PowerPoint</Application>
  <PresentationFormat>宽屏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17</cp:revision>
  <dcterms:created xsi:type="dcterms:W3CDTF">2015-07-15T07:19:39Z</dcterms:created>
  <dcterms:modified xsi:type="dcterms:W3CDTF">2016-02-13T12:29:51Z</dcterms:modified>
</cp:coreProperties>
</file>