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handoutMasterIdLst>
    <p:handoutMasterId r:id="rId6"/>
  </p:handoutMasterIdLst>
  <p:sldIdLst>
    <p:sldId id="373" r:id="rId3"/>
    <p:sldId id="396" r:id="rId4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7AFE3"/>
    <a:srgbClr val="FF51B7"/>
    <a:srgbClr val="F5F5F5"/>
    <a:srgbClr val="969696"/>
    <a:srgbClr val="C8C8C8"/>
    <a:srgbClr val="0096D5"/>
    <a:srgbClr val="D4D4D4"/>
    <a:srgbClr val="EAEAEA"/>
    <a:srgbClr val="F3F0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15" d="100"/>
          <a:sy n="115" d="100"/>
        </p:scale>
        <p:origin x="33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7DD0A-9044-4D18-9C18-8B428ED92850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6817-9CDC-4935-A4AC-27CF72BD8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1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87C70-E853-4894-BF07-D2F4B19C8F5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47F99-6ADC-4C80-99B3-D41D13275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8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549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71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0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3131840" y="409253"/>
            <a:ext cx="28803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accent3"/>
                </a:solidFill>
              </a:rPr>
              <a:t>单击输入标题</a:t>
            </a:r>
            <a:endParaRPr lang="en-US" altLang="zh-CN" sz="2100" dirty="0" smtClean="0">
              <a:solidFill>
                <a:schemeClr val="accent3"/>
              </a:solidFill>
            </a:endParaRPr>
          </a:p>
          <a:p>
            <a:pPr algn="ctr"/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单击此处添加副标题或详细文本描述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131840" y="4587974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smtClean="0">
                <a:ln>
                  <a:noFill/>
                </a:ln>
                <a:solidFill>
                  <a:schemeClr val="accent3"/>
                </a:solidFill>
              </a:rPr>
              <a:t>www.</a:t>
            </a:r>
            <a:r>
              <a:rPr lang="zh-CN" altLang="en-US" sz="800" dirty="0" smtClean="0">
                <a:ln>
                  <a:noFill/>
                </a:ln>
                <a:solidFill>
                  <a:schemeClr val="accent3"/>
                </a:solidFill>
              </a:rPr>
              <a:t>企业网站</a:t>
            </a:r>
            <a:r>
              <a:rPr lang="en-US" altLang="zh-CN" sz="800" dirty="0" smtClean="0">
                <a:ln>
                  <a:noFill/>
                </a:ln>
                <a:solidFill>
                  <a:schemeClr val="accent3"/>
                </a:solidFill>
              </a:rPr>
              <a:t>.com</a:t>
            </a:r>
          </a:p>
          <a:p>
            <a:pPr algn="ctr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企业名称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宣传口号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企业标题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3419872" y="339502"/>
            <a:ext cx="246466" cy="384285"/>
            <a:chOff x="3579019" y="293633"/>
            <a:chExt cx="361957" cy="564356"/>
          </a:xfrm>
        </p:grpSpPr>
        <p:sp>
          <p:nvSpPr>
            <p:cNvPr id="18" name="任意多边形 17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 flipH="1">
            <a:off x="5477662" y="339502"/>
            <a:ext cx="246466" cy="384285"/>
            <a:chOff x="3579019" y="293633"/>
            <a:chExt cx="361957" cy="564356"/>
          </a:xfrm>
        </p:grpSpPr>
        <p:sp>
          <p:nvSpPr>
            <p:cNvPr id="23" name="任意多边形 22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 userDrawn="1"/>
        </p:nvCxnSpPr>
        <p:spPr>
          <a:xfrm flipH="1">
            <a:off x="526183" y="690855"/>
            <a:ext cx="314015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>
            <a:off x="5477662" y="690855"/>
            <a:ext cx="314015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>
            <a:off x="526184" y="4749606"/>
            <a:ext cx="3325736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5292080" y="4749606"/>
            <a:ext cx="332574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02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90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1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41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14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6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6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2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16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555526"/>
            <a:ext cx="9144000" cy="0"/>
          </a:xfrm>
          <a:prstGeom prst="line">
            <a:avLst/>
          </a:prstGeom>
          <a:ln w="22225"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3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5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3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5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3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8091-7EE4-41B5-8137-A62B04FCA6E6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2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8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椭圆 136"/>
          <p:cNvSpPr/>
          <p:nvPr/>
        </p:nvSpPr>
        <p:spPr bwMode="auto">
          <a:xfrm rot="351052">
            <a:off x="1117117" y="4025975"/>
            <a:ext cx="216582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8" name="椭圆 137"/>
          <p:cNvSpPr/>
          <p:nvPr/>
        </p:nvSpPr>
        <p:spPr bwMode="auto">
          <a:xfrm rot="285728">
            <a:off x="1715478" y="3433358"/>
            <a:ext cx="216582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9" name="椭圆 138"/>
          <p:cNvSpPr/>
          <p:nvPr/>
        </p:nvSpPr>
        <p:spPr bwMode="auto">
          <a:xfrm rot="20925770">
            <a:off x="2507371" y="2970698"/>
            <a:ext cx="215391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0" name="椭圆 139"/>
          <p:cNvSpPr/>
          <p:nvPr/>
        </p:nvSpPr>
        <p:spPr bwMode="auto">
          <a:xfrm rot="21146216">
            <a:off x="3108236" y="3582055"/>
            <a:ext cx="216582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1" name="椭圆 140"/>
          <p:cNvSpPr/>
          <p:nvPr/>
        </p:nvSpPr>
        <p:spPr bwMode="auto">
          <a:xfrm rot="372077">
            <a:off x="4543948" y="3219711"/>
            <a:ext cx="215391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2" name="椭圆 141"/>
          <p:cNvSpPr/>
          <p:nvPr/>
        </p:nvSpPr>
        <p:spPr bwMode="auto">
          <a:xfrm rot="444650">
            <a:off x="5233801" y="2842353"/>
            <a:ext cx="215391" cy="2202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" name="椭圆 142"/>
          <p:cNvSpPr/>
          <p:nvPr/>
        </p:nvSpPr>
        <p:spPr bwMode="auto">
          <a:xfrm rot="411978">
            <a:off x="5760918" y="2360871"/>
            <a:ext cx="216582" cy="22021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4" name="椭圆 143"/>
          <p:cNvSpPr/>
          <p:nvPr/>
        </p:nvSpPr>
        <p:spPr bwMode="auto">
          <a:xfrm rot="705091">
            <a:off x="6781444" y="1888643"/>
            <a:ext cx="216582" cy="2202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5" name="椭圆 144"/>
          <p:cNvSpPr/>
          <p:nvPr/>
        </p:nvSpPr>
        <p:spPr bwMode="auto">
          <a:xfrm rot="1654378">
            <a:off x="7701791" y="1365867"/>
            <a:ext cx="215391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6" name="文本框 30"/>
          <p:cNvSpPr txBox="1">
            <a:spLocks noChangeArrowheads="1"/>
          </p:cNvSpPr>
          <p:nvPr/>
        </p:nvSpPr>
        <p:spPr bwMode="auto">
          <a:xfrm>
            <a:off x="963935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47" name="文本框 31"/>
          <p:cNvSpPr txBox="1">
            <a:spLocks noChangeArrowheads="1"/>
          </p:cNvSpPr>
          <p:nvPr/>
        </p:nvSpPr>
        <p:spPr bwMode="auto">
          <a:xfrm>
            <a:off x="1576959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4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48" name="文本框 32"/>
          <p:cNvSpPr txBox="1">
            <a:spLocks noChangeArrowheads="1"/>
          </p:cNvSpPr>
          <p:nvPr/>
        </p:nvSpPr>
        <p:spPr bwMode="auto">
          <a:xfrm>
            <a:off x="2349101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49" name="文本框 33"/>
          <p:cNvSpPr txBox="1">
            <a:spLocks noChangeArrowheads="1"/>
          </p:cNvSpPr>
          <p:nvPr/>
        </p:nvSpPr>
        <p:spPr bwMode="auto">
          <a:xfrm>
            <a:off x="2926253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0" name="文本框 34"/>
          <p:cNvSpPr txBox="1">
            <a:spLocks noChangeArrowheads="1"/>
          </p:cNvSpPr>
          <p:nvPr/>
        </p:nvSpPr>
        <p:spPr bwMode="auto">
          <a:xfrm>
            <a:off x="4424470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1" name="文本框 35"/>
          <p:cNvSpPr txBox="1">
            <a:spLocks noChangeArrowheads="1"/>
          </p:cNvSpPr>
          <p:nvPr/>
        </p:nvSpPr>
        <p:spPr bwMode="auto">
          <a:xfrm>
            <a:off x="5143915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9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2" name="文本框 36"/>
          <p:cNvSpPr txBox="1">
            <a:spLocks noChangeArrowheads="1"/>
          </p:cNvSpPr>
          <p:nvPr/>
        </p:nvSpPr>
        <p:spPr bwMode="auto">
          <a:xfrm>
            <a:off x="5741467" y="4514110"/>
            <a:ext cx="686369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10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3" name="文本框 37"/>
          <p:cNvSpPr txBox="1">
            <a:spLocks noChangeArrowheads="1"/>
          </p:cNvSpPr>
          <p:nvPr/>
        </p:nvSpPr>
        <p:spPr bwMode="auto">
          <a:xfrm>
            <a:off x="6765552" y="4514110"/>
            <a:ext cx="686369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11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4" name="文本框 38"/>
          <p:cNvSpPr txBox="1">
            <a:spLocks noChangeArrowheads="1"/>
          </p:cNvSpPr>
          <p:nvPr/>
        </p:nvSpPr>
        <p:spPr bwMode="auto">
          <a:xfrm>
            <a:off x="7613008" y="4514110"/>
            <a:ext cx="686369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12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55" name="文本框 39"/>
          <p:cNvSpPr txBox="1">
            <a:spLocks noChangeArrowheads="1"/>
          </p:cNvSpPr>
          <p:nvPr/>
        </p:nvSpPr>
        <p:spPr bwMode="auto">
          <a:xfrm>
            <a:off x="1451873" y="3976954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56" name="文本框 40"/>
          <p:cNvSpPr txBox="1">
            <a:spLocks noChangeArrowheads="1"/>
          </p:cNvSpPr>
          <p:nvPr/>
        </p:nvSpPr>
        <p:spPr bwMode="auto">
          <a:xfrm>
            <a:off x="503651" y="3426127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57" name="文本框 41"/>
          <p:cNvSpPr txBox="1">
            <a:spLocks noChangeArrowheads="1"/>
          </p:cNvSpPr>
          <p:nvPr/>
        </p:nvSpPr>
        <p:spPr bwMode="auto">
          <a:xfrm>
            <a:off x="2150962" y="2648314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58" name="文本框 42"/>
          <p:cNvSpPr txBox="1">
            <a:spLocks noChangeArrowheads="1"/>
          </p:cNvSpPr>
          <p:nvPr/>
        </p:nvSpPr>
        <p:spPr bwMode="auto">
          <a:xfrm>
            <a:off x="3047012" y="3291830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59" name="文本框 43"/>
          <p:cNvSpPr txBox="1">
            <a:spLocks noChangeArrowheads="1"/>
          </p:cNvSpPr>
          <p:nvPr/>
        </p:nvSpPr>
        <p:spPr bwMode="auto">
          <a:xfrm>
            <a:off x="4802527" y="3178759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60" name="文本框 44"/>
          <p:cNvSpPr txBox="1">
            <a:spLocks noChangeArrowheads="1"/>
          </p:cNvSpPr>
          <p:nvPr/>
        </p:nvSpPr>
        <p:spPr bwMode="auto">
          <a:xfrm>
            <a:off x="5494692" y="2822807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61" name="文本框 45"/>
          <p:cNvSpPr txBox="1">
            <a:spLocks noChangeArrowheads="1"/>
          </p:cNvSpPr>
          <p:nvPr/>
        </p:nvSpPr>
        <p:spPr bwMode="auto">
          <a:xfrm>
            <a:off x="6073817" y="2344629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62" name="文本框 46"/>
          <p:cNvSpPr txBox="1">
            <a:spLocks noChangeArrowheads="1"/>
          </p:cNvSpPr>
          <p:nvPr/>
        </p:nvSpPr>
        <p:spPr bwMode="auto">
          <a:xfrm>
            <a:off x="7095431" y="1851670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cxnSp>
        <p:nvCxnSpPr>
          <p:cNvPr id="163" name="直接连接符 162"/>
          <p:cNvCxnSpPr>
            <a:stCxn id="137" idx="7"/>
            <a:endCxn id="138" idx="3"/>
          </p:cNvCxnSpPr>
          <p:nvPr/>
        </p:nvCxnSpPr>
        <p:spPr>
          <a:xfrm flipV="1">
            <a:off x="1309562" y="3615712"/>
            <a:ext cx="431400" cy="45090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stCxn id="138" idx="7"/>
            <a:endCxn id="139" idx="2"/>
          </p:cNvCxnSpPr>
          <p:nvPr/>
        </p:nvCxnSpPr>
        <p:spPr>
          <a:xfrm flipV="1">
            <a:off x="1906576" y="3102388"/>
            <a:ext cx="602860" cy="37002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>
            <a:stCxn id="139" idx="5"/>
            <a:endCxn id="140" idx="1"/>
          </p:cNvCxnSpPr>
          <p:nvPr/>
        </p:nvCxnSpPr>
        <p:spPr>
          <a:xfrm>
            <a:off x="2705013" y="3143338"/>
            <a:ext cx="425304" cy="4819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椭圆 165"/>
          <p:cNvSpPr/>
          <p:nvPr/>
        </p:nvSpPr>
        <p:spPr bwMode="auto">
          <a:xfrm rot="827460">
            <a:off x="3735796" y="3930629"/>
            <a:ext cx="216582" cy="2214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67" name="直接连接符 166"/>
          <p:cNvCxnSpPr>
            <a:stCxn id="140" idx="5"/>
            <a:endCxn id="166" idx="2"/>
          </p:cNvCxnSpPr>
          <p:nvPr/>
        </p:nvCxnSpPr>
        <p:spPr>
          <a:xfrm>
            <a:off x="3302737" y="3760277"/>
            <a:ext cx="436181" cy="2552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66" idx="7"/>
            <a:endCxn id="141" idx="3"/>
          </p:cNvCxnSpPr>
          <p:nvPr/>
        </p:nvCxnSpPr>
        <p:spPr>
          <a:xfrm flipV="1">
            <a:off x="3937113" y="3400008"/>
            <a:ext cx="630368" cy="58355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>
            <a:stCxn id="141" idx="7"/>
            <a:endCxn id="142" idx="3"/>
          </p:cNvCxnSpPr>
          <p:nvPr/>
        </p:nvCxnSpPr>
        <p:spPr>
          <a:xfrm flipV="1">
            <a:off x="4735806" y="3019844"/>
            <a:ext cx="520132" cy="24097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>
            <a:stCxn id="142" idx="7"/>
            <a:endCxn id="143" idx="3"/>
          </p:cNvCxnSpPr>
          <p:nvPr/>
        </p:nvCxnSpPr>
        <p:spPr>
          <a:xfrm flipV="1">
            <a:off x="5427055" y="2539123"/>
            <a:ext cx="356822" cy="34595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>
            <a:stCxn id="143" idx="7"/>
            <a:endCxn id="144" idx="3"/>
          </p:cNvCxnSpPr>
          <p:nvPr/>
        </p:nvCxnSpPr>
        <p:spPr>
          <a:xfrm flipV="1">
            <a:off x="5954541" y="2059380"/>
            <a:ext cx="844369" cy="34345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>
            <a:stCxn id="144" idx="7"/>
            <a:endCxn id="145" idx="3"/>
          </p:cNvCxnSpPr>
          <p:nvPr/>
        </p:nvCxnSpPr>
        <p:spPr>
          <a:xfrm flipV="1">
            <a:off x="6980560" y="1510708"/>
            <a:ext cx="725190" cy="4274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文本框 39"/>
          <p:cNvSpPr txBox="1">
            <a:spLocks noChangeArrowheads="1"/>
          </p:cNvSpPr>
          <p:nvPr/>
        </p:nvSpPr>
        <p:spPr bwMode="auto">
          <a:xfrm>
            <a:off x="4008431" y="3919815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74" name="文本框 33"/>
          <p:cNvSpPr txBox="1">
            <a:spLocks noChangeArrowheads="1"/>
          </p:cNvSpPr>
          <p:nvPr/>
        </p:nvSpPr>
        <p:spPr bwMode="auto">
          <a:xfrm>
            <a:off x="3589540" y="4514110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75" name="文本框 46"/>
          <p:cNvSpPr txBox="1">
            <a:spLocks noChangeArrowheads="1"/>
          </p:cNvSpPr>
          <p:nvPr/>
        </p:nvSpPr>
        <p:spPr bwMode="auto">
          <a:xfrm>
            <a:off x="7234206" y="1059582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grpSp>
        <p:nvGrpSpPr>
          <p:cNvPr id="176" name="组合 175"/>
          <p:cNvGrpSpPr/>
          <p:nvPr/>
        </p:nvGrpSpPr>
        <p:grpSpPr>
          <a:xfrm>
            <a:off x="550493" y="4380002"/>
            <a:ext cx="8053955" cy="76668"/>
            <a:chOff x="738746" y="5964849"/>
            <a:chExt cx="10744200" cy="102248"/>
          </a:xfrm>
        </p:grpSpPr>
        <p:cxnSp>
          <p:nvCxnSpPr>
            <p:cNvPr id="177" name="直接连接符 176"/>
            <p:cNvCxnSpPr/>
            <p:nvPr/>
          </p:nvCxnSpPr>
          <p:spPr bwMode="auto">
            <a:xfrm>
              <a:off x="738746" y="6052254"/>
              <a:ext cx="107442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flipV="1">
              <a:off x="1639101" y="5971032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flipV="1">
              <a:off x="2456892" y="5967447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3510148" y="597201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4295309" y="597201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5141731" y="597201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6255551" y="5973993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7243964" y="5967447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7951332" y="5973993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9320250" y="596484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10524537" y="5985875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" name="矩形 187"/>
          <p:cNvSpPr/>
          <p:nvPr/>
        </p:nvSpPr>
        <p:spPr>
          <a:xfrm>
            <a:off x="1046303" y="1203598"/>
            <a:ext cx="3163567" cy="930988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3069" y="58298"/>
            <a:ext cx="2386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29301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6" grpId="0" animBg="1"/>
      <p:bldP spid="173" grpId="0"/>
      <p:bldP spid="174" grpId="0"/>
      <p:bldP spid="175" grpId="0"/>
      <p:bldP spid="1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0549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167">
      <a:dk1>
        <a:srgbClr val="000000"/>
      </a:dk1>
      <a:lt1>
        <a:srgbClr val="FFFFFF"/>
      </a:lt1>
      <a:dk2>
        <a:srgbClr val="67B0E3"/>
      </a:dk2>
      <a:lt2>
        <a:srgbClr val="A0A0A0"/>
      </a:lt2>
      <a:accent1>
        <a:srgbClr val="B5B5B5"/>
      </a:accent1>
      <a:accent2>
        <a:srgbClr val="B5B5B5"/>
      </a:accent2>
      <a:accent3>
        <a:srgbClr val="B5B5B5"/>
      </a:accent3>
      <a:accent4>
        <a:srgbClr val="B5B5B5"/>
      </a:accent4>
      <a:accent5>
        <a:srgbClr val="B5B5B5"/>
      </a:accent5>
      <a:accent6>
        <a:srgbClr val="B5B5B5"/>
      </a:accent6>
      <a:hlink>
        <a:srgbClr val="0000FF"/>
      </a:hlink>
      <a:folHlink>
        <a:srgbClr val="800080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</TotalTime>
  <Words>218</Words>
  <Application>Microsoft Office PowerPoint</Application>
  <PresentationFormat>全屏显示(16:9)</PresentationFormat>
  <Paragraphs>31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176</cp:revision>
  <dcterms:created xsi:type="dcterms:W3CDTF">2014-12-16T06:14:24Z</dcterms:created>
  <dcterms:modified xsi:type="dcterms:W3CDTF">2016-03-23T02:37:45Z</dcterms:modified>
</cp:coreProperties>
</file>