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314" r:id="rId3"/>
    <p:sldId id="315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B7"/>
    <a:srgbClr val="B9D51F"/>
    <a:srgbClr val="45C1A4"/>
    <a:srgbClr val="F26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94660"/>
  </p:normalViewPr>
  <p:slideViewPr>
    <p:cSldViewPr>
      <p:cViewPr varScale="1">
        <p:scale>
          <a:sx n="145" d="100"/>
          <a:sy n="145" d="100"/>
        </p:scale>
        <p:origin x="72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15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E7FB7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45C1A4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2685A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6929528"/>
        <c:axId val="406929912"/>
      </c:barChart>
      <c:catAx>
        <c:axId val="406929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6929912"/>
        <c:crosses val="autoZero"/>
        <c:auto val="1"/>
        <c:lblAlgn val="ctr"/>
        <c:lblOffset val="100"/>
        <c:noMultiLvlLbl val="0"/>
      </c:catAx>
      <c:valAx>
        <c:axId val="40692991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406929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bg1">
              <a:lumMod val="50000"/>
            </a:schemeClr>
          </a:solidFill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D415-CAD4-4010-82F8-D06B85EB5818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AC5B-BB50-402A-BEC3-F143D98CD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85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00569-685A-4BDA-B28B-035309B2045B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2DDED-3E2C-4902-B6AF-83316DAF6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4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7125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04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1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1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009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344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192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64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540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464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022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411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62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9518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9461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163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6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5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98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9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6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4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5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974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314337" y="361950"/>
            <a:ext cx="243913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3600" spc="-150" smtClean="0">
                <a:solidFill>
                  <a:schemeClr val="bg1">
                    <a:lumMod val="50000"/>
                  </a:schemeClr>
                </a:solidFill>
                <a:ea typeface="Open Sans" pitchFamily="34" charset="0"/>
                <a:cs typeface="Open Sans" pitchFamily="34" charset="0"/>
              </a:rPr>
              <a:t>Tax Increasing</a:t>
            </a:r>
            <a:endParaRPr lang="en-CA" sz="3600" spc="-150">
              <a:solidFill>
                <a:schemeClr val="bg1">
                  <a:lumMod val="50000"/>
                </a:schemeClr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09600" y="958393"/>
            <a:ext cx="78486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 anchor="ctr">
            <a:spAutoFit/>
          </a:bodyPr>
          <a:lstStyle/>
          <a:p>
            <a:pPr algn="ctr" defTabSz="1088232"/>
            <a:r>
              <a:rPr lang="en-US" sz="1100" i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Aliquam euismod commodo nisl, vel luctus lorem fermentum quis. Duis quis purus adipiscing mi scelerisque dictum quis vel eros. </a:t>
            </a:r>
            <a:endParaRPr lang="en-US" sz="1100" i="1" smtClean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592813422"/>
              </p:ext>
            </p:extLst>
          </p:nvPr>
        </p:nvGraphicFramePr>
        <p:xfrm>
          <a:off x="381000" y="1581150"/>
          <a:ext cx="4724400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Rectangle 14"/>
          <p:cNvSpPr/>
          <p:nvPr/>
        </p:nvSpPr>
        <p:spPr>
          <a:xfrm>
            <a:off x="6444043" y="1809750"/>
            <a:ext cx="22427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0E7FB7"/>
                </a:solidFill>
                <a:ea typeface="Open Sans" pitchFamily="34" charset="0"/>
                <a:cs typeface="Open Sans" pitchFamily="34" charset="0"/>
              </a:rPr>
              <a:t>Measurement</a:t>
            </a:r>
            <a:endParaRPr lang="en-US" sz="1050">
              <a:solidFill>
                <a:srgbClr val="0E7FB7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444043" y="2833866"/>
            <a:ext cx="22427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45C1A4"/>
                </a:solidFill>
                <a:ea typeface="Open Sans" pitchFamily="34" charset="0"/>
                <a:cs typeface="Open Sans" pitchFamily="34" charset="0"/>
              </a:rPr>
              <a:t>Profit</a:t>
            </a:r>
            <a:endParaRPr lang="en-US" sz="105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44043" y="3714750"/>
            <a:ext cx="22427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F2685A"/>
                </a:solidFill>
                <a:ea typeface="Open Sans" pitchFamily="34" charset="0"/>
                <a:cs typeface="Open Sans" pitchFamily="34" charset="0"/>
              </a:rPr>
              <a:t>Cost</a:t>
            </a:r>
            <a:endParaRPr lang="en-US" sz="1050">
              <a:solidFill>
                <a:srgbClr val="F2685A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747957" y="1809750"/>
            <a:ext cx="652843" cy="630942"/>
          </a:xfrm>
          <a:prstGeom prst="round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5747957" y="2800350"/>
            <a:ext cx="652843" cy="630942"/>
          </a:xfrm>
          <a:prstGeom prst="roundRect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5747957" y="3736092"/>
            <a:ext cx="652843" cy="630942"/>
          </a:xfrm>
          <a:prstGeom prst="roundRect">
            <a:avLst/>
          </a:prstGeom>
          <a:solidFill>
            <a:srgbClr val="F2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5952070" y="2918028"/>
            <a:ext cx="244616" cy="369318"/>
            <a:chOff x="549275" y="4406901"/>
            <a:chExt cx="161926" cy="244475"/>
          </a:xfrm>
          <a:solidFill>
            <a:schemeClr val="bg1"/>
          </a:solidFill>
        </p:grpSpPr>
        <p:sp>
          <p:nvSpPr>
            <p:cNvPr id="36" name="Freeform 62"/>
            <p:cNvSpPr>
              <a:spLocks noEditPoints="1"/>
            </p:cNvSpPr>
            <p:nvPr/>
          </p:nvSpPr>
          <p:spPr bwMode="auto">
            <a:xfrm>
              <a:off x="549275" y="4406901"/>
              <a:ext cx="138113" cy="244475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63"/>
            <p:cNvSpPr>
              <a:spLocks/>
            </p:cNvSpPr>
            <p:nvPr/>
          </p:nvSpPr>
          <p:spPr bwMode="auto">
            <a:xfrm>
              <a:off x="608013" y="4478338"/>
              <a:ext cx="103188" cy="9842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" name="Freeform 58"/>
          <p:cNvSpPr>
            <a:spLocks/>
          </p:cNvSpPr>
          <p:nvPr/>
        </p:nvSpPr>
        <p:spPr bwMode="auto">
          <a:xfrm>
            <a:off x="5905228" y="3876225"/>
            <a:ext cx="338300" cy="350675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59"/>
          <p:cNvSpPr>
            <a:spLocks noEditPoints="1"/>
          </p:cNvSpPr>
          <p:nvPr/>
        </p:nvSpPr>
        <p:spPr bwMode="auto">
          <a:xfrm>
            <a:off x="5927912" y="1928797"/>
            <a:ext cx="292933" cy="392847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38682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Graphic spid="2" grpId="0">
        <p:bldAsOne/>
      </p:bldGraphic>
      <p:bldP spid="15" grpId="0"/>
      <p:bldP spid="16" grpId="0"/>
      <p:bldP spid="18" grpId="0"/>
      <p:bldP spid="19" grpId="0" animBg="1"/>
      <p:bldP spid="20" grpId="0" animBg="1"/>
      <p:bldP spid="22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748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8079</TotalTime>
  <Words>147</Words>
  <Application>Microsoft Office PowerPoint</Application>
  <PresentationFormat>全屏显示(16:9)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Open Sans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kan</cp:lastModifiedBy>
  <cp:revision>557</cp:revision>
  <dcterms:created xsi:type="dcterms:W3CDTF">2014-03-20T10:23:30Z</dcterms:created>
  <dcterms:modified xsi:type="dcterms:W3CDTF">2016-04-05T06:44:24Z</dcterms:modified>
</cp:coreProperties>
</file>