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0" r:id="rId3"/>
    <p:sldMasterId id="2147483673" r:id="rId4"/>
  </p:sldMasterIdLst>
  <p:notesMasterIdLst>
    <p:notesMasterId r:id="rId9"/>
  </p:notesMasterIdLst>
  <p:sldIdLst>
    <p:sldId id="257" r:id="rId5"/>
    <p:sldId id="258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DFC5B-ECB7-44EA-97C0-FED39D07642E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30A17-42D3-4CA1-9A04-130D2C5D4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77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6722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285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18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86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507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558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598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54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591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5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52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824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56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19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1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32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73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92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76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171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20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6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2170614" y="4169838"/>
            <a:ext cx="9537117" cy="1291205"/>
          </a:xfrm>
          <a:prstGeom prst="homePlate">
            <a:avLst>
              <a:gd name="adj" fmla="val 37734"/>
            </a:avLst>
          </a:prstGeom>
          <a:solidFill>
            <a:srgbClr val="07BA9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4" name="平行四边形 3"/>
          <p:cNvSpPr/>
          <p:nvPr/>
        </p:nvSpPr>
        <p:spPr>
          <a:xfrm rot="16200000">
            <a:off x="1701697" y="4640819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4657083"/>
            <a:ext cx="3009167" cy="1291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439641" y="2594587"/>
            <a:ext cx="6406123" cy="1291205"/>
          </a:xfrm>
          <a:prstGeom prst="homePlate">
            <a:avLst>
              <a:gd name="adj" fmla="val 3773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 rot="16200000">
            <a:off x="970725" y="3065568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81833"/>
            <a:ext cx="2278195" cy="1291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806132" y="1047626"/>
            <a:ext cx="4688339" cy="1291205"/>
          </a:xfrm>
          <a:prstGeom prst="homePlate">
            <a:avLst>
              <a:gd name="adj" fmla="val 37734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rot="16200000">
            <a:off x="337216" y="1518607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34871"/>
            <a:ext cx="1644685" cy="1291204"/>
          </a:xfrm>
          <a:prstGeom prst="rect">
            <a:avLst/>
          </a:prstGeom>
          <a:solidFill>
            <a:srgbClr val="FC94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85" y="16814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30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85" y="3253683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40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285" y="47959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50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8171" y="1227419"/>
            <a:ext cx="3082493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58172" y="2835750"/>
            <a:ext cx="4690632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</a:t>
            </a:r>
            <a:r>
              <a:rPr lang="zh-CN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387" y="4360853"/>
            <a:ext cx="7476544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553376" y="1074947"/>
            <a:ext cx="38902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764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FC9400"/>
                </a:solidFill>
              </a:rPr>
              <a:t>30</a:t>
            </a:r>
            <a:r>
              <a:rPr kumimoji="1" lang="en-US" altLang="zh-CN" sz="2400" b="1" dirty="0">
                <a:solidFill>
                  <a:srgbClr val="FC9400"/>
                </a:solidFill>
              </a:rPr>
              <a:t>%</a:t>
            </a:r>
            <a:endParaRPr kumimoji="1" lang="zh-CN" altLang="en-US" sz="2400" b="1" dirty="0">
              <a:solidFill>
                <a:srgbClr val="FC94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949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87C509"/>
                </a:solidFill>
              </a:rPr>
              <a:t>40</a:t>
            </a:r>
            <a:r>
              <a:rPr kumimoji="1" lang="en-US" altLang="zh-CN" sz="2400" b="1" dirty="0">
                <a:solidFill>
                  <a:srgbClr val="87C509"/>
                </a:solidFill>
              </a:rPr>
              <a:t>%</a:t>
            </a:r>
            <a:endParaRPr kumimoji="1" lang="zh-CN" altLang="en-US" sz="2400" b="1" dirty="0">
              <a:solidFill>
                <a:srgbClr val="87C509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9958937" y="2865315"/>
            <a:ext cx="0" cy="741407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48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2170614" y="4169838"/>
            <a:ext cx="9537117" cy="1291205"/>
          </a:xfrm>
          <a:prstGeom prst="homePlate">
            <a:avLst>
              <a:gd name="adj" fmla="val 37734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4" name="平行四边形 3"/>
          <p:cNvSpPr/>
          <p:nvPr/>
        </p:nvSpPr>
        <p:spPr>
          <a:xfrm rot="16200000">
            <a:off x="1701697" y="4640819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4657083"/>
            <a:ext cx="3009167" cy="1291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439641" y="2594587"/>
            <a:ext cx="6406123" cy="1291205"/>
          </a:xfrm>
          <a:prstGeom prst="homePlate">
            <a:avLst>
              <a:gd name="adj" fmla="val 3773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 rot="16200000">
            <a:off x="970725" y="3065568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81833"/>
            <a:ext cx="2278195" cy="1291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806132" y="1047626"/>
            <a:ext cx="4688339" cy="1291205"/>
          </a:xfrm>
          <a:prstGeom prst="homePlate">
            <a:avLst>
              <a:gd name="adj" fmla="val 37734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rot="16200000">
            <a:off x="337216" y="1518607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34871"/>
            <a:ext cx="1644685" cy="1291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85" y="16814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30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85" y="3253683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40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285" y="47959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50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8171" y="1227419"/>
            <a:ext cx="3082493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58172" y="2835750"/>
            <a:ext cx="4690632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</a:t>
            </a:r>
            <a:r>
              <a:rPr lang="zh-CN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387" y="4360853"/>
            <a:ext cx="7476544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553376" y="1074947"/>
            <a:ext cx="38902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764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8E00B6"/>
                </a:solidFill>
              </a:rPr>
              <a:t>30</a:t>
            </a:r>
            <a:r>
              <a:rPr kumimoji="1" lang="en-US" altLang="zh-CN" sz="2400" b="1" dirty="0">
                <a:solidFill>
                  <a:srgbClr val="8E00B6"/>
                </a:solidFill>
              </a:rPr>
              <a:t>%</a:t>
            </a:r>
            <a:endParaRPr kumimoji="1" lang="zh-CN" altLang="en-US" sz="2400" b="1" dirty="0">
              <a:solidFill>
                <a:srgbClr val="8E00B6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949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745EFA"/>
                </a:solidFill>
              </a:rPr>
              <a:t>40</a:t>
            </a:r>
            <a:r>
              <a:rPr kumimoji="1" lang="en-US" altLang="zh-CN" sz="2400" b="1" dirty="0">
                <a:solidFill>
                  <a:srgbClr val="745EFA"/>
                </a:solidFill>
              </a:rPr>
              <a:t>%</a:t>
            </a:r>
            <a:endParaRPr kumimoji="1" lang="zh-CN" altLang="en-US" sz="2400" b="1" dirty="0">
              <a:solidFill>
                <a:srgbClr val="745EFA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9958937" y="2865315"/>
            <a:ext cx="0" cy="741407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47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2170614" y="4169838"/>
            <a:ext cx="9537117" cy="1291205"/>
          </a:xfrm>
          <a:prstGeom prst="homePlate">
            <a:avLst>
              <a:gd name="adj" fmla="val 37734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4" name="平行四边形 3"/>
          <p:cNvSpPr/>
          <p:nvPr/>
        </p:nvSpPr>
        <p:spPr>
          <a:xfrm rot="16200000">
            <a:off x="1701697" y="4640819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4657083"/>
            <a:ext cx="3009167" cy="1291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439641" y="2594587"/>
            <a:ext cx="6406123" cy="1291205"/>
          </a:xfrm>
          <a:prstGeom prst="homePlate">
            <a:avLst>
              <a:gd name="adj" fmla="val 3773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 rot="16200000">
            <a:off x="970725" y="3065568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81833"/>
            <a:ext cx="2278195" cy="1291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806132" y="1047626"/>
            <a:ext cx="4688339" cy="1291205"/>
          </a:xfrm>
          <a:prstGeom prst="homePlate">
            <a:avLst>
              <a:gd name="adj" fmla="val 37734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rot="16200000">
            <a:off x="337216" y="1518607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34871"/>
            <a:ext cx="1644685" cy="1291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85" y="16814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30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85" y="3253683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40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285" y="47959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50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8171" y="1227419"/>
            <a:ext cx="3082493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58172" y="2835750"/>
            <a:ext cx="4690632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</a:t>
            </a:r>
            <a:r>
              <a:rPr lang="zh-CN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387" y="4360853"/>
            <a:ext cx="7476544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553376" y="1074947"/>
            <a:ext cx="38902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764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0082DE"/>
                </a:solidFill>
              </a:rPr>
              <a:t>30</a:t>
            </a:r>
            <a:r>
              <a:rPr kumimoji="1" lang="en-US" altLang="zh-CN" sz="2400" b="1" dirty="0">
                <a:solidFill>
                  <a:srgbClr val="0082DE"/>
                </a:solidFill>
              </a:rPr>
              <a:t>%</a:t>
            </a:r>
            <a:endParaRPr kumimoji="1" lang="zh-CN" altLang="en-US" sz="2400" b="1" dirty="0">
              <a:solidFill>
                <a:srgbClr val="0082D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949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FEB601"/>
                </a:solidFill>
              </a:rPr>
              <a:t>40</a:t>
            </a:r>
            <a:r>
              <a:rPr kumimoji="1" lang="en-US" altLang="zh-CN" sz="2400" b="1" dirty="0">
                <a:solidFill>
                  <a:srgbClr val="FEB601"/>
                </a:solidFill>
              </a:rPr>
              <a:t>%</a:t>
            </a:r>
            <a:endParaRPr kumimoji="1" lang="zh-CN" altLang="en-US" sz="2400" b="1" dirty="0">
              <a:solidFill>
                <a:srgbClr val="FEB601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9958937" y="2865315"/>
            <a:ext cx="0" cy="741407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03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0432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1003</Words>
  <Application>Microsoft Office PowerPoint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2_Office Theme</vt:lpstr>
      <vt:lpstr>3_Office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5</cp:revision>
  <dcterms:created xsi:type="dcterms:W3CDTF">2015-08-21T09:18:02Z</dcterms:created>
  <dcterms:modified xsi:type="dcterms:W3CDTF">2015-10-27T05:54:12Z</dcterms:modified>
</cp:coreProperties>
</file>