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  <p:sldMasterId id="2147483816" r:id="rId2"/>
  </p:sldMasterIdLst>
  <p:notesMasterIdLst>
    <p:notesMasterId r:id="rId5"/>
  </p:notesMasterIdLst>
  <p:handoutMasterIdLst>
    <p:handoutMasterId r:id="rId6"/>
  </p:handoutMasterIdLst>
  <p:sldIdLst>
    <p:sldId id="1644" r:id="rId3"/>
    <p:sldId id="1645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2334"/>
    <a:srgbClr val="091E2D"/>
    <a:srgbClr val="EFCB9B"/>
    <a:srgbClr val="F3D8B3"/>
    <a:srgbClr val="EDC38B"/>
    <a:srgbClr val="071A27"/>
    <a:srgbClr val="1D1D1D"/>
    <a:srgbClr val="237DB9"/>
    <a:srgbClr val="CCFFCC"/>
    <a:srgbClr val="836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3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357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7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0.45</c:v>
                </c:pt>
                <c:pt idx="1">
                  <c:v>0.2</c:v>
                </c:pt>
                <c:pt idx="2">
                  <c:v>0.15000000000000024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2434002201337735"/>
          <c:y val="0.84240480185878464"/>
          <c:w val="0.56744877656422466"/>
          <c:h val="9.9509487543565256E-2"/>
        </c:manualLayout>
      </c:layout>
      <c:overlay val="0"/>
      <c:txPr>
        <a:bodyPr/>
        <a:lstStyle/>
        <a:p>
          <a:pPr>
            <a:defRPr sz="1400"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7/4/2017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510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619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09600" y="7139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2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396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077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7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05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0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59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159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2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11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3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327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96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38"/>
          <p:cNvGraphicFramePr/>
          <p:nvPr/>
        </p:nvGraphicFramePr>
        <p:xfrm>
          <a:off x="2234825" y="1606550"/>
          <a:ext cx="4724400" cy="309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Pie Chart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609600" y="714375"/>
            <a:ext cx="4114800" cy="200025"/>
          </a:xfrm>
        </p:spPr>
        <p:txBody>
          <a:bodyPr/>
          <a:lstStyle/>
          <a:p>
            <a:r>
              <a:rPr lang="en-US" smtClean="0"/>
              <a:t>3D Pie Chart</a:t>
            </a:r>
            <a:endParaRPr lang="en-US" dirty="0"/>
          </a:p>
        </p:txBody>
      </p:sp>
      <p:grpSp>
        <p:nvGrpSpPr>
          <p:cNvPr id="2" name="Group 75"/>
          <p:cNvGrpSpPr/>
          <p:nvPr/>
        </p:nvGrpSpPr>
        <p:grpSpPr>
          <a:xfrm>
            <a:off x="881188" y="3905571"/>
            <a:ext cx="1585787" cy="628008"/>
            <a:chOff x="5965602" y="1717441"/>
            <a:chExt cx="1585787" cy="628008"/>
          </a:xfrm>
        </p:grpSpPr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6631265" y="1717441"/>
              <a:ext cx="92012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965602" y="1883784"/>
              <a:ext cx="158577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even slightly</a:t>
              </a:r>
            </a:p>
          </p:txBody>
        </p:sp>
      </p:grpSp>
      <p:grpSp>
        <p:nvGrpSpPr>
          <p:cNvPr id="3" name="Group 75"/>
          <p:cNvGrpSpPr/>
          <p:nvPr/>
        </p:nvGrpSpPr>
        <p:grpSpPr>
          <a:xfrm>
            <a:off x="906213" y="1359590"/>
            <a:ext cx="1585787" cy="628008"/>
            <a:chOff x="5965602" y="1717441"/>
            <a:chExt cx="1585787" cy="628008"/>
          </a:xfrm>
        </p:grpSpPr>
        <p:sp>
          <p:nvSpPr>
            <p:cNvPr id="63" name="Text Placeholder 3"/>
            <p:cNvSpPr txBox="1">
              <a:spLocks/>
            </p:cNvSpPr>
            <p:nvPr/>
          </p:nvSpPr>
          <p:spPr>
            <a:xfrm>
              <a:off x="6631265" y="1717441"/>
              <a:ext cx="92012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</a:p>
          </p:txBody>
        </p:sp>
        <p:sp>
          <p:nvSpPr>
            <p:cNvPr id="67" name="Text Placeholder 3"/>
            <p:cNvSpPr txBox="1">
              <a:spLocks/>
            </p:cNvSpPr>
            <p:nvPr/>
          </p:nvSpPr>
          <p:spPr>
            <a:xfrm>
              <a:off x="5965602" y="1883784"/>
              <a:ext cx="158577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even slightly</a:t>
              </a:r>
            </a:p>
          </p:txBody>
        </p:sp>
      </p:grpSp>
      <p:grpSp>
        <p:nvGrpSpPr>
          <p:cNvPr id="6" name="Group 75"/>
          <p:cNvGrpSpPr/>
          <p:nvPr/>
        </p:nvGrpSpPr>
        <p:grpSpPr>
          <a:xfrm>
            <a:off x="6821249" y="1378640"/>
            <a:ext cx="1585776" cy="628008"/>
            <a:chOff x="5965602" y="1717441"/>
            <a:chExt cx="1585776" cy="628008"/>
          </a:xfrm>
        </p:grpSpPr>
        <p:sp>
          <p:nvSpPr>
            <p:cNvPr id="71" name="Text Placeholder 3"/>
            <p:cNvSpPr txBox="1">
              <a:spLocks/>
            </p:cNvSpPr>
            <p:nvPr/>
          </p:nvSpPr>
          <p:spPr>
            <a:xfrm>
              <a:off x="5965602" y="1717441"/>
              <a:ext cx="92012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</a:p>
          </p:txBody>
        </p:sp>
        <p:sp>
          <p:nvSpPr>
            <p:cNvPr id="72" name="Text Placeholder 3"/>
            <p:cNvSpPr txBox="1">
              <a:spLocks/>
            </p:cNvSpPr>
            <p:nvPr/>
          </p:nvSpPr>
          <p:spPr>
            <a:xfrm>
              <a:off x="5965602" y="1883784"/>
              <a:ext cx="158577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even slightly</a:t>
              </a:r>
            </a:p>
          </p:txBody>
        </p:sp>
      </p:grpSp>
      <p:grpSp>
        <p:nvGrpSpPr>
          <p:cNvPr id="7" name="Group 75"/>
          <p:cNvGrpSpPr/>
          <p:nvPr/>
        </p:nvGrpSpPr>
        <p:grpSpPr>
          <a:xfrm>
            <a:off x="6796085" y="3857574"/>
            <a:ext cx="1585776" cy="628008"/>
            <a:chOff x="5965602" y="1717441"/>
            <a:chExt cx="1585776" cy="628008"/>
          </a:xfrm>
        </p:grpSpPr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5965602" y="1717441"/>
              <a:ext cx="92012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</a:p>
          </p:txBody>
        </p:sp>
        <p:sp>
          <p:nvSpPr>
            <p:cNvPr id="75" name="Text Placeholder 3"/>
            <p:cNvSpPr txBox="1">
              <a:spLocks/>
            </p:cNvSpPr>
            <p:nvPr/>
          </p:nvSpPr>
          <p:spPr>
            <a:xfrm>
              <a:off x="5965602" y="1883784"/>
              <a:ext cx="158577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passages of lorem ipsum available even slightly</a:t>
              </a:r>
            </a:p>
          </p:txBody>
        </p:sp>
      </p:grpSp>
      <p:grpSp>
        <p:nvGrpSpPr>
          <p:cNvPr id="8" name="Group 81"/>
          <p:cNvGrpSpPr/>
          <p:nvPr/>
        </p:nvGrpSpPr>
        <p:grpSpPr>
          <a:xfrm>
            <a:off x="2615825" y="1606546"/>
            <a:ext cx="914401" cy="381051"/>
            <a:chOff x="3071682" y="1459071"/>
            <a:chExt cx="914401" cy="387505"/>
          </a:xfrm>
        </p:grpSpPr>
        <p:cxnSp>
          <p:nvCxnSpPr>
            <p:cNvPr id="77" name="Straight Connector 76"/>
            <p:cNvCxnSpPr/>
            <p:nvPr/>
          </p:nvCxnSpPr>
          <p:spPr>
            <a:xfrm rot="10800000">
              <a:off x="3592682" y="1460251"/>
              <a:ext cx="393401" cy="386325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0800000">
              <a:off x="3071682" y="1459071"/>
              <a:ext cx="521000" cy="2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1"/>
          <p:cNvGrpSpPr/>
          <p:nvPr/>
        </p:nvGrpSpPr>
        <p:grpSpPr>
          <a:xfrm flipH="1">
            <a:off x="5816224" y="1692220"/>
            <a:ext cx="914401" cy="381051"/>
            <a:chOff x="3071682" y="1459071"/>
            <a:chExt cx="914401" cy="387505"/>
          </a:xfrm>
        </p:grpSpPr>
        <p:cxnSp>
          <p:nvCxnSpPr>
            <p:cNvPr id="82" name="Straight Connector 81"/>
            <p:cNvCxnSpPr/>
            <p:nvPr/>
          </p:nvCxnSpPr>
          <p:spPr>
            <a:xfrm rot="10800000">
              <a:off x="3592682" y="1460251"/>
              <a:ext cx="393401" cy="386325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>
              <a:off x="3071682" y="1459071"/>
              <a:ext cx="521000" cy="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81"/>
          <p:cNvGrpSpPr/>
          <p:nvPr/>
        </p:nvGrpSpPr>
        <p:grpSpPr>
          <a:xfrm flipH="1" flipV="1">
            <a:off x="5816224" y="3821041"/>
            <a:ext cx="914401" cy="381051"/>
            <a:chOff x="3071682" y="1459071"/>
            <a:chExt cx="914401" cy="387505"/>
          </a:xfrm>
        </p:grpSpPr>
        <p:cxnSp>
          <p:nvCxnSpPr>
            <p:cNvPr id="93" name="Straight Connector 92"/>
            <p:cNvCxnSpPr/>
            <p:nvPr/>
          </p:nvCxnSpPr>
          <p:spPr>
            <a:xfrm rot="10800000">
              <a:off x="3592682" y="1460251"/>
              <a:ext cx="393401" cy="386325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rot="10800000">
              <a:off x="3071682" y="1459071"/>
              <a:ext cx="521000" cy="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81"/>
          <p:cNvGrpSpPr/>
          <p:nvPr/>
        </p:nvGrpSpPr>
        <p:grpSpPr>
          <a:xfrm flipV="1">
            <a:off x="2615825" y="3821041"/>
            <a:ext cx="914401" cy="381051"/>
            <a:chOff x="3071682" y="1459071"/>
            <a:chExt cx="914401" cy="387505"/>
          </a:xfrm>
        </p:grpSpPr>
        <p:cxnSp>
          <p:nvCxnSpPr>
            <p:cNvPr id="96" name="Straight Connector 95"/>
            <p:cNvCxnSpPr/>
            <p:nvPr/>
          </p:nvCxnSpPr>
          <p:spPr>
            <a:xfrm rot="10800000">
              <a:off x="3592682" y="1460251"/>
              <a:ext cx="393401" cy="386325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rot="10800000">
              <a:off x="3071682" y="1459071"/>
              <a:ext cx="521000" cy="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Freeform 217"/>
          <p:cNvSpPr>
            <a:spLocks noEditPoints="1"/>
          </p:cNvSpPr>
          <p:nvPr/>
        </p:nvSpPr>
        <p:spPr bwMode="auto">
          <a:xfrm>
            <a:off x="6257249" y="1807417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9" name="Freeform 56"/>
          <p:cNvSpPr>
            <a:spLocks noEditPoints="1"/>
          </p:cNvSpPr>
          <p:nvPr/>
        </p:nvSpPr>
        <p:spPr bwMode="auto">
          <a:xfrm>
            <a:off x="2730125" y="1670530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0" name="Freeform 135"/>
          <p:cNvSpPr>
            <a:spLocks noEditPoints="1"/>
          </p:cNvSpPr>
          <p:nvPr/>
        </p:nvSpPr>
        <p:spPr bwMode="auto">
          <a:xfrm>
            <a:off x="6276299" y="3831418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" name="Freeform 178"/>
          <p:cNvSpPr>
            <a:spLocks noEditPoints="1"/>
          </p:cNvSpPr>
          <p:nvPr/>
        </p:nvSpPr>
        <p:spPr bwMode="auto">
          <a:xfrm>
            <a:off x="2708993" y="3858626"/>
            <a:ext cx="364032" cy="274176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Sub>
          <a:bldChart bld="category"/>
        </p:bldSub>
      </p:bldGraphic>
      <p:bldP spid="98" grpId="0" animBg="1"/>
      <p:bldP spid="99" grpId="0" animBg="1"/>
      <p:bldP spid="100" grpId="0" animBg="1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4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6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377790"/>
      </a:accent1>
      <a:accent2>
        <a:srgbClr val="189A80"/>
      </a:accent2>
      <a:accent3>
        <a:srgbClr val="F09C2A"/>
      </a:accent3>
      <a:accent4>
        <a:srgbClr val="D24132"/>
      </a:accent4>
      <a:accent5>
        <a:srgbClr val="564266"/>
      </a:accent5>
      <a:accent6>
        <a:srgbClr val="686868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48341</TotalTime>
  <Words>158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Custom Design</vt:lpstr>
      <vt:lpstr>Office Theme</vt:lpstr>
      <vt:lpstr>3D Pie Chart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Pie Chart</dc:title>
  <dc:creator>优品PPT</dc:creator>
  <cp:keywords>http:/www.ypppt.com</cp:keywords>
  <dc:description>http://www.ypppt.com/</dc:description>
  <cp:lastModifiedBy>优品PPT</cp:lastModifiedBy>
  <cp:revision>9226</cp:revision>
  <dcterms:created xsi:type="dcterms:W3CDTF">2014-09-03T19:30:44Z</dcterms:created>
  <dcterms:modified xsi:type="dcterms:W3CDTF">2017-07-04T02:05:17Z</dcterms:modified>
</cp:coreProperties>
</file>