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package" ContentType="application/vnd.openxmlformats-officedocument.package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624" r:id="rId4"/>
    <p:sldMasterId id="2147493638" r:id="rId5"/>
    <p:sldMasterId id="2147493651" r:id="rId6"/>
    <p:sldMasterId id="2147493664" r:id="rId7"/>
    <p:sldMasterId id="2147493677" r:id="rId8"/>
  </p:sldMasterIdLst>
  <p:notesMasterIdLst>
    <p:notesMasterId r:id="rId14"/>
  </p:notesMasterIdLst>
  <p:sldIdLst>
    <p:sldId id="263" r:id="rId9"/>
    <p:sldId id="268" r:id="rId10"/>
    <p:sldId id="269" r:id="rId11"/>
    <p:sldId id="270" r:id="rId12"/>
    <p:sldId id="271" r:id="rId13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852" autoAdjust="0"/>
    <p:restoredTop sz="93226"/>
  </p:normalViewPr>
  <p:slideViewPr>
    <p:cSldViewPr snapToGrid="0" snapToObjects="1">
      <p:cViewPr varScale="1">
        <p:scale>
          <a:sx n="86" d="100"/>
          <a:sy n="86" d="100"/>
        </p:scale>
        <p:origin x="204" y="78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2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.package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2.package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3.package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4.package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50800">
              <a:solidFill>
                <a:schemeClr val="accent2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 w="50800">
                <a:solidFill>
                  <a:schemeClr val="accent2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50800">
                <a:solidFill>
                  <a:schemeClr val="accent2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50800">
                <a:solidFill>
                  <a:schemeClr val="accent2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50800">
                <a:solidFill>
                  <a:schemeClr val="accent2"/>
                </a:solidFill>
              </a:ln>
              <a:effectLst/>
            </c:spPr>
          </c:dPt>
          <c:cat>
            <c:strRef>
              <c:f>Sheet1!$A$2:$A$5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-1.8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5"/>
        <c:holeSize val="64"/>
      </c:doughnutChart>
      <c:spPr>
        <a:noFill/>
        <a:ln>
          <a:noFill/>
        </a:ln>
        <a:effectLst/>
      </c:spPr>
    </c:plotArea>
    <c:legend>
      <c:legendPos val="b"/>
      <c:legendEntry>
        <c:idx val="3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50800">
              <a:solidFill>
                <a:schemeClr val="accent2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 w="50800">
                <a:solidFill>
                  <a:schemeClr val="accent2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50800">
                <a:solidFill>
                  <a:schemeClr val="accent2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50800">
                <a:solidFill>
                  <a:schemeClr val="accent2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50800">
                <a:solidFill>
                  <a:schemeClr val="accent2"/>
                </a:solidFill>
              </a:ln>
              <a:effectLst/>
            </c:spPr>
          </c:dPt>
          <c:cat>
            <c:strRef>
              <c:f>Sheet1!$A$2:$A$5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-1.8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5"/>
        <c:holeSize val="64"/>
      </c:doughnutChart>
      <c:spPr>
        <a:noFill/>
        <a:ln>
          <a:noFill/>
        </a:ln>
        <a:effectLst/>
      </c:spPr>
    </c:plotArea>
    <c:legend>
      <c:legendPos val="b"/>
      <c:legendEntry>
        <c:idx val="3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50800">
              <a:solidFill>
                <a:schemeClr val="accent2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 w="50800">
                <a:solidFill>
                  <a:schemeClr val="accent2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50800">
                <a:solidFill>
                  <a:schemeClr val="accent2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50800">
                <a:solidFill>
                  <a:schemeClr val="accent2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50800">
                <a:solidFill>
                  <a:schemeClr val="accent2"/>
                </a:solidFill>
              </a:ln>
              <a:effectLst/>
            </c:spPr>
          </c:dPt>
          <c:cat>
            <c:strRef>
              <c:f>Sheet1!$A$2:$A$5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-1.8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5"/>
        <c:holeSize val="64"/>
      </c:doughnutChart>
      <c:spPr>
        <a:noFill/>
        <a:ln>
          <a:noFill/>
        </a:ln>
        <a:effectLst/>
      </c:spPr>
    </c:plotArea>
    <c:legend>
      <c:legendPos val="b"/>
      <c:legendEntry>
        <c:idx val="3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50800">
              <a:solidFill>
                <a:schemeClr val="accent2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 w="50800">
                <a:solidFill>
                  <a:schemeClr val="accent2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50800">
                <a:solidFill>
                  <a:schemeClr val="accent2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50800">
                <a:solidFill>
                  <a:schemeClr val="accent2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50800">
                <a:solidFill>
                  <a:schemeClr val="accent2"/>
                </a:solidFill>
              </a:ln>
              <a:effectLst/>
            </c:spPr>
          </c:dPt>
          <c:cat>
            <c:strRef>
              <c:f>Sheet1!$A$2:$A$5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-1.8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5"/>
        <c:holeSize val="64"/>
      </c:doughnutChart>
      <c:spPr>
        <a:noFill/>
        <a:ln>
          <a:noFill/>
        </a:ln>
        <a:effectLst/>
      </c:spPr>
    </c:plotArea>
    <c:legend>
      <c:legendPos val="b"/>
      <c:legendEntry>
        <c:idx val="3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DF48F-16EC-441A-B646-2AC10CB1EB49}" type="datetimeFigureOut">
              <a:rPr lang="zh-CN" altLang="en-US" smtClean="0"/>
              <a:t>2015/10/27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7B27CF-BCC9-48A3-86C3-EABC222E0F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083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0391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440661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dirty="0" smtClean="0">
                <a:solidFill>
                  <a:srgbClr val="FFFFFF"/>
                </a:solidFill>
                <a:latin typeface="Segoe UI Light"/>
                <a:ea typeface="微软雅黑" panose="020B0503020204020204" pitchFamily="34" charset="-122"/>
                <a:cs typeface="Segoe UI Light"/>
              </a:rPr>
              <a:t>标注</a:t>
            </a:r>
            <a:endParaRPr lang="zh-CN" altLang="en-US" sz="1867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2858046" y="841948"/>
            <a:ext cx="1402184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 panose="020B0503020204020204" pitchFamily="34" charset="-122"/>
                <a:cs typeface="Segoe UI Light"/>
              </a:rPr>
              <a:t>字体使用 </a:t>
            </a:r>
            <a:endParaRPr lang="en-US" altLang="zh-CN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 panose="020B0503020204020204" pitchFamily="34" charset="-122"/>
                <a:cs typeface="Segoe UI Light"/>
              </a:rPr>
              <a:t>行距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 panose="020B0503020204020204" pitchFamily="34" charset="-122"/>
                <a:cs typeface="Segoe UI Light"/>
              </a:rPr>
              <a:t>背景图片出处</a:t>
            </a:r>
          </a:p>
          <a:p>
            <a:pPr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>
              <a:lnSpc>
                <a:spcPct val="130000"/>
              </a:lnSpc>
            </a:pP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 panose="020B0503020204020204" pitchFamily="34" charset="-122"/>
                <a:cs typeface="Segoe UI Light"/>
              </a:rPr>
              <a:t>声明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395624" y="841948"/>
            <a:ext cx="3727943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 panose="020B0503020204020204" pitchFamily="34" charset="-122"/>
                <a:cs typeface="Segoe UI Light"/>
              </a:rPr>
              <a:t>英文 </a:t>
            </a:r>
            <a:r>
              <a:rPr lang="en-US" altLang="zh-CN" sz="1333" dirty="0" smtClean="0">
                <a:solidFill>
                  <a:srgbClr val="FFFFFF"/>
                </a:solidFill>
                <a:latin typeface="Segoe UI Light"/>
                <a:ea typeface="微软雅黑" panose="020B0503020204020204" pitchFamily="34" charset="-122"/>
                <a:cs typeface="Segoe UI Light"/>
              </a:rPr>
              <a:t>Calibri</a:t>
            </a:r>
          </a:p>
          <a:p>
            <a:pPr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 panose="020B0503020204020204" pitchFamily="34" charset="-122"/>
                <a:cs typeface="Segoe UI Light"/>
              </a:rPr>
              <a:t>中文 微软雅黑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 panose="020B0503020204020204" pitchFamily="34" charset="-122"/>
                <a:cs typeface="Segoe UI Light"/>
              </a:rPr>
              <a:t>正文 </a:t>
            </a:r>
            <a:r>
              <a:rPr lang="en-US" altLang="zh-CN" sz="1333" dirty="0" smtClean="0">
                <a:solidFill>
                  <a:srgbClr val="FFFFFF"/>
                </a:solidFill>
                <a:latin typeface="Segoe UI Light"/>
                <a:ea typeface="微软雅黑" panose="020B0503020204020204" pitchFamily="34" charset="-122"/>
                <a:cs typeface="Segoe UI Light"/>
              </a:rPr>
              <a:t>1.3</a:t>
            </a:r>
          </a:p>
          <a:p>
            <a:pPr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en-US" altLang="zh-CN" sz="1333" dirty="0" err="1" smtClean="0">
                <a:solidFill>
                  <a:srgbClr val="FFFFFF"/>
                </a:solidFill>
                <a:latin typeface="Segoe UI Light"/>
                <a:ea typeface="微软雅黑" panose="020B0503020204020204" pitchFamily="34" charset="-122"/>
                <a:cs typeface="Segoe UI Light"/>
              </a:rPr>
              <a:t>cn.bing.com</a:t>
            </a: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>
              <a:lnSpc>
                <a:spcPct val="130000"/>
              </a:lnSpc>
            </a:pP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rPr>
              <a:t>互联网是一个开放共享的平台</a:t>
            </a:r>
          </a:p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rPr>
              <a:t>Office</a:t>
            </a:r>
            <a:r>
              <a:rPr lang="en-US" altLang="zh-CN" sz="1333" dirty="0" smtClean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rPr>
              <a:t>PLUS </a:t>
            </a:r>
            <a:r>
              <a:rPr lang="zh-CN" altLang="en-US" sz="1333" dirty="0" smtClean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rPr>
              <a:t>部分</a:t>
            </a: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rPr>
              <a:t>设计灵感与元素来源于网络</a:t>
            </a:r>
          </a:p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rPr>
              <a:t>如有建议请联系officeplus@microsoft.com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40661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067" dirty="0" err="1" smtClean="0">
                <a:solidFill>
                  <a:srgbClr val="FFFFFF"/>
                </a:solidFill>
                <a:latin typeface="Segoe UI Light"/>
                <a:ea typeface="微软雅黑" panose="020B0503020204020204" pitchFamily="34" charset="-122"/>
                <a:cs typeface="Segoe UI Light"/>
              </a:rPr>
              <a:t>OfficePLUS</a:t>
            </a:r>
            <a:endParaRPr lang="zh-CN" altLang="en-US" sz="1067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8204172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7" y="365126"/>
            <a:ext cx="1051697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898" y="1681163"/>
            <a:ext cx="515845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898" y="2505075"/>
            <a:ext cx="5158459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3004" y="1681163"/>
            <a:ext cx="518386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3004" y="2505075"/>
            <a:ext cx="518386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1776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070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0881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863" y="987426"/>
            <a:ext cx="6173004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9575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863" y="987426"/>
            <a:ext cx="6173004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399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9544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6037" y="365125"/>
            <a:ext cx="2629242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309" y="365125"/>
            <a:ext cx="7735307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9088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670811" y="258233"/>
            <a:ext cx="4868751" cy="529569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0922724" y="6256175"/>
            <a:ext cx="805513" cy="616255"/>
          </a:xfrm>
          <a:prstGeom prst="rect">
            <a:avLst/>
          </a:prstGeom>
          <a:solidFill>
            <a:schemeClr val="accent5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5" name="燕尾形 4"/>
          <p:cNvSpPr/>
          <p:nvPr userDrawn="1"/>
        </p:nvSpPr>
        <p:spPr>
          <a:xfrm>
            <a:off x="376815" y="258233"/>
            <a:ext cx="502986" cy="529569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6" name="燕尾形 5"/>
          <p:cNvSpPr/>
          <p:nvPr userDrawn="1"/>
        </p:nvSpPr>
        <p:spPr>
          <a:xfrm>
            <a:off x="705606" y="262264"/>
            <a:ext cx="726415" cy="529569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0363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670811" y="258233"/>
            <a:ext cx="4868751" cy="529569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0922724" y="6256175"/>
            <a:ext cx="805513" cy="616255"/>
          </a:xfrm>
          <a:prstGeom prst="rect">
            <a:avLst/>
          </a:prstGeom>
          <a:solidFill>
            <a:schemeClr val="accent5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5" name="燕尾形 4"/>
          <p:cNvSpPr/>
          <p:nvPr userDrawn="1"/>
        </p:nvSpPr>
        <p:spPr>
          <a:xfrm>
            <a:off x="376815" y="258233"/>
            <a:ext cx="502986" cy="529569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000000"/>
              </a:solidFill>
            </a:endParaRPr>
          </a:p>
        </p:txBody>
      </p:sp>
      <p:sp>
        <p:nvSpPr>
          <p:cNvPr id="6" name="燕尾形 5"/>
          <p:cNvSpPr/>
          <p:nvPr userDrawn="1"/>
        </p:nvSpPr>
        <p:spPr>
          <a:xfrm>
            <a:off x="705606" y="262264"/>
            <a:ext cx="726415" cy="529569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9369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670811" y="258233"/>
            <a:ext cx="4868751" cy="529569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0922724" y="6256175"/>
            <a:ext cx="805513" cy="616255"/>
          </a:xfrm>
          <a:prstGeom prst="rect">
            <a:avLst/>
          </a:prstGeom>
          <a:solidFill>
            <a:schemeClr val="accent5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5" name="燕尾形 4"/>
          <p:cNvSpPr/>
          <p:nvPr userDrawn="1"/>
        </p:nvSpPr>
        <p:spPr>
          <a:xfrm>
            <a:off x="376815" y="258233"/>
            <a:ext cx="502986" cy="529569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000000"/>
              </a:solidFill>
            </a:endParaRPr>
          </a:p>
        </p:txBody>
      </p:sp>
      <p:sp>
        <p:nvSpPr>
          <p:cNvPr id="6" name="燕尾形 5"/>
          <p:cNvSpPr/>
          <p:nvPr userDrawn="1"/>
        </p:nvSpPr>
        <p:spPr>
          <a:xfrm>
            <a:off x="705606" y="262264"/>
            <a:ext cx="726415" cy="529569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433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670811" y="258233"/>
            <a:ext cx="4868751" cy="529569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0922724" y="6256175"/>
            <a:ext cx="805513" cy="616255"/>
          </a:xfrm>
          <a:prstGeom prst="rect">
            <a:avLst/>
          </a:prstGeom>
          <a:solidFill>
            <a:schemeClr val="accent5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5" name="燕尾形 4"/>
          <p:cNvSpPr/>
          <p:nvPr userDrawn="1"/>
        </p:nvSpPr>
        <p:spPr>
          <a:xfrm>
            <a:off x="376815" y="258233"/>
            <a:ext cx="502986" cy="529569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000000"/>
              </a:solidFill>
            </a:endParaRPr>
          </a:p>
        </p:txBody>
      </p:sp>
      <p:sp>
        <p:nvSpPr>
          <p:cNvPr id="6" name="燕尾形 5"/>
          <p:cNvSpPr/>
          <p:nvPr userDrawn="1"/>
        </p:nvSpPr>
        <p:spPr>
          <a:xfrm>
            <a:off x="705606" y="262264"/>
            <a:ext cx="726415" cy="529569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8709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199" y="1122363"/>
            <a:ext cx="914519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199" y="3602038"/>
            <a:ext cx="914519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7200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8780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958" y="1709739"/>
            <a:ext cx="1051697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958" y="4589464"/>
            <a:ext cx="1051697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4839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309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004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818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10/27/2015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4060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631" r:id="rId1"/>
    <p:sldLayoutId id="214749363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10/27/2015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5983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65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10/27/2015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346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66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10/27/2015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5771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3779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678" r:id="rId1"/>
    <p:sldLayoutId id="2147493679" r:id="rId2"/>
    <p:sldLayoutId id="2147493680" r:id="rId3"/>
    <p:sldLayoutId id="2147493681" r:id="rId4"/>
    <p:sldLayoutId id="2147493682" r:id="rId5"/>
    <p:sldLayoutId id="2147493683" r:id="rId6"/>
    <p:sldLayoutId id="2147493684" r:id="rId7"/>
    <p:sldLayoutId id="2147493685" r:id="rId8"/>
    <p:sldLayoutId id="2147493686" r:id="rId9"/>
    <p:sldLayoutId id="2147493687" r:id="rId10"/>
    <p:sldLayoutId id="214749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graphicFrame>
        <p:nvGraphicFramePr>
          <p:cNvPr id="33" name="图表 32"/>
          <p:cNvGraphicFramePr/>
          <p:nvPr>
            <p:extLst>
              <p:ext uri="{D42A27DB-BD31-4B8C-83A1-F6EECF244321}">
                <p14:modId xmlns:p14="http://schemas.microsoft.com/office/powerpoint/2010/main" val="1101533292"/>
              </p:ext>
            </p:extLst>
          </p:nvPr>
        </p:nvGraphicFramePr>
        <p:xfrm>
          <a:off x="795" y="1400814"/>
          <a:ext cx="7060345" cy="44471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4" name="椭圆 33"/>
          <p:cNvSpPr/>
          <p:nvPr/>
        </p:nvSpPr>
        <p:spPr>
          <a:xfrm>
            <a:off x="4933082" y="3386421"/>
            <a:ext cx="1294945" cy="1294945"/>
          </a:xfrm>
          <a:prstGeom prst="ellipse">
            <a:avLst/>
          </a:prstGeom>
          <a:ln w="50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200" b="1" dirty="0"/>
              <a:t>62%</a:t>
            </a:r>
            <a:endParaRPr kumimoji="1" lang="zh-CN" altLang="en-US" sz="3200" b="1" dirty="0"/>
          </a:p>
        </p:txBody>
      </p:sp>
      <p:sp>
        <p:nvSpPr>
          <p:cNvPr id="35" name="椭圆 34"/>
          <p:cNvSpPr/>
          <p:nvPr/>
        </p:nvSpPr>
        <p:spPr>
          <a:xfrm>
            <a:off x="919524" y="3019717"/>
            <a:ext cx="1209327" cy="1209327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50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200" b="1" dirty="0"/>
              <a:t>24%</a:t>
            </a:r>
            <a:endParaRPr kumimoji="1" lang="zh-CN" altLang="en-US" sz="3200" b="1" dirty="0"/>
          </a:p>
        </p:txBody>
      </p:sp>
      <p:sp>
        <p:nvSpPr>
          <p:cNvPr id="36" name="椭圆 35"/>
          <p:cNvSpPr/>
          <p:nvPr/>
        </p:nvSpPr>
        <p:spPr>
          <a:xfrm>
            <a:off x="1855101" y="1266695"/>
            <a:ext cx="1056000" cy="1055140"/>
          </a:xfrm>
          <a:prstGeom prst="ellipse">
            <a:avLst/>
          </a:prstGeom>
          <a:solidFill>
            <a:schemeClr val="accent3"/>
          </a:solidFill>
          <a:ln w="50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867" b="1"/>
              <a:t>14%</a:t>
            </a:r>
            <a:endParaRPr kumimoji="1" lang="zh-CN" altLang="en-US" sz="1867" b="1" dirty="0"/>
          </a:p>
        </p:txBody>
      </p:sp>
      <p:sp>
        <p:nvSpPr>
          <p:cNvPr id="49" name="文本框 48"/>
          <p:cNvSpPr txBox="1"/>
          <p:nvPr/>
        </p:nvSpPr>
        <p:spPr>
          <a:xfrm>
            <a:off x="2509688" y="2996571"/>
            <a:ext cx="2042556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4267" b="1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TITLE</a:t>
            </a:r>
            <a:endParaRPr kumimoji="1" lang="zh-CN" altLang="en-US" sz="4267" b="1" dirty="0">
              <a:solidFill>
                <a:schemeClr val="accent4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753248" y="1960180"/>
            <a:ext cx="26465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sz="3200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3200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HERE</a:t>
            </a:r>
            <a:endParaRPr kumimoji="1" lang="zh-CN" altLang="en-US" sz="3200" b="1" dirty="0">
              <a:solidFill>
                <a:schemeClr val="accent4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608863" y="1407725"/>
            <a:ext cx="2144384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kumimoji="1" lang="en-US" altLang="zh-CN" sz="8000" b="1" dirty="0">
                <a:solidFill>
                  <a:schemeClr val="accent2"/>
                </a:solidFill>
              </a:rPr>
              <a:t>$70</a:t>
            </a:r>
            <a:endParaRPr kumimoji="1" lang="zh-CN" altLang="en-US" sz="8000" b="1" dirty="0">
              <a:solidFill>
                <a:schemeClr val="accent2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825057" y="3173316"/>
            <a:ext cx="4574757" cy="23056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4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4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4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4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4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4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53" name="直线连接符 52"/>
          <p:cNvCxnSpPr/>
          <p:nvPr/>
        </p:nvCxnSpPr>
        <p:spPr>
          <a:xfrm>
            <a:off x="6825057" y="2996571"/>
            <a:ext cx="4449379" cy="0"/>
          </a:xfrm>
          <a:prstGeom prst="line">
            <a:avLst/>
          </a:prstGeom>
          <a:ln w="158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0846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endParaRPr kumimoji="1" lang="zh-CN" altLang="en-US" dirty="0"/>
          </a:p>
        </p:txBody>
      </p:sp>
      <p:graphicFrame>
        <p:nvGraphicFramePr>
          <p:cNvPr id="33" name="图表 32"/>
          <p:cNvGraphicFramePr/>
          <p:nvPr>
            <p:extLst/>
          </p:nvPr>
        </p:nvGraphicFramePr>
        <p:xfrm>
          <a:off x="795" y="1400814"/>
          <a:ext cx="7060345" cy="44471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4" name="椭圆 33"/>
          <p:cNvSpPr/>
          <p:nvPr/>
        </p:nvSpPr>
        <p:spPr>
          <a:xfrm>
            <a:off x="4933082" y="3386421"/>
            <a:ext cx="1294945" cy="1294945"/>
          </a:xfrm>
          <a:prstGeom prst="ellipse">
            <a:avLst/>
          </a:prstGeom>
          <a:ln w="50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200" b="1" dirty="0">
                <a:solidFill>
                  <a:srgbClr val="FFFFFF"/>
                </a:solidFill>
              </a:rPr>
              <a:t>62%</a:t>
            </a:r>
            <a:endParaRPr kumimoji="1" lang="zh-CN" altLang="en-US" sz="3200" b="1" dirty="0">
              <a:solidFill>
                <a:srgbClr val="FFFFFF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919524" y="3019717"/>
            <a:ext cx="1209327" cy="1209327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50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200" b="1" dirty="0">
                <a:solidFill>
                  <a:srgbClr val="FFFFFF"/>
                </a:solidFill>
              </a:rPr>
              <a:t>24%</a:t>
            </a:r>
            <a:endParaRPr kumimoji="1" lang="zh-CN" altLang="en-US" sz="3200" b="1" dirty="0">
              <a:solidFill>
                <a:srgbClr val="FFFFFF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855101" y="1266695"/>
            <a:ext cx="1056000" cy="1055140"/>
          </a:xfrm>
          <a:prstGeom prst="ellipse">
            <a:avLst/>
          </a:prstGeom>
          <a:solidFill>
            <a:schemeClr val="accent3"/>
          </a:solidFill>
          <a:ln w="50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867" b="1">
                <a:solidFill>
                  <a:srgbClr val="FFFFFF"/>
                </a:solidFill>
              </a:rPr>
              <a:t>14%</a:t>
            </a:r>
            <a:endParaRPr kumimoji="1" lang="zh-CN" altLang="en-US" sz="1867" b="1" dirty="0">
              <a:solidFill>
                <a:srgbClr val="FFFFFF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509688" y="2996571"/>
            <a:ext cx="2042556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4267" b="1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TITLE</a:t>
            </a:r>
            <a:endParaRPr kumimoji="1" lang="zh-CN" altLang="en-US" sz="4267" b="1" dirty="0">
              <a:solidFill>
                <a:srgbClr val="51515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753248" y="1960180"/>
            <a:ext cx="26465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 b="1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sz="3200" b="1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3200" b="1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HERE</a:t>
            </a:r>
            <a:endParaRPr kumimoji="1" lang="zh-CN" altLang="en-US" sz="3200" b="1" dirty="0">
              <a:solidFill>
                <a:srgbClr val="51515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608863" y="1407725"/>
            <a:ext cx="2144384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kumimoji="1" lang="en-US" altLang="zh-CN" sz="8000" b="1" dirty="0">
                <a:solidFill>
                  <a:srgbClr val="00C086"/>
                </a:solidFill>
              </a:rPr>
              <a:t>$70</a:t>
            </a:r>
            <a:endParaRPr kumimoji="1" lang="zh-CN" altLang="en-US" sz="8000" b="1" dirty="0">
              <a:solidFill>
                <a:srgbClr val="00C086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825057" y="3173316"/>
            <a:ext cx="4574757" cy="23056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4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4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4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4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4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4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53" name="直线连接符 52"/>
          <p:cNvCxnSpPr/>
          <p:nvPr/>
        </p:nvCxnSpPr>
        <p:spPr>
          <a:xfrm>
            <a:off x="6825057" y="2996571"/>
            <a:ext cx="4449379" cy="0"/>
          </a:xfrm>
          <a:prstGeom prst="line">
            <a:avLst/>
          </a:prstGeom>
          <a:ln w="158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7126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 smtClean="0"/>
              <a:t>03</a:t>
            </a:r>
            <a:endParaRPr kumimoji="1" lang="zh-CN" altLang="en-US" dirty="0"/>
          </a:p>
        </p:txBody>
      </p:sp>
      <p:graphicFrame>
        <p:nvGraphicFramePr>
          <p:cNvPr id="33" name="图表 32"/>
          <p:cNvGraphicFramePr/>
          <p:nvPr>
            <p:extLst/>
          </p:nvPr>
        </p:nvGraphicFramePr>
        <p:xfrm>
          <a:off x="795" y="1400814"/>
          <a:ext cx="7060345" cy="44471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4" name="椭圆 33"/>
          <p:cNvSpPr/>
          <p:nvPr/>
        </p:nvSpPr>
        <p:spPr>
          <a:xfrm>
            <a:off x="4933082" y="3386421"/>
            <a:ext cx="1294945" cy="1294945"/>
          </a:xfrm>
          <a:prstGeom prst="ellipse">
            <a:avLst/>
          </a:prstGeom>
          <a:ln w="50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200" b="1" dirty="0">
                <a:solidFill>
                  <a:srgbClr val="FFFFFF"/>
                </a:solidFill>
              </a:rPr>
              <a:t>62%</a:t>
            </a:r>
            <a:endParaRPr kumimoji="1" lang="zh-CN" altLang="en-US" sz="3200" b="1" dirty="0">
              <a:solidFill>
                <a:srgbClr val="FFFFFF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919524" y="3019717"/>
            <a:ext cx="1209327" cy="1209327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50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200" b="1" dirty="0">
                <a:solidFill>
                  <a:srgbClr val="FFFFFF"/>
                </a:solidFill>
              </a:rPr>
              <a:t>24%</a:t>
            </a:r>
            <a:endParaRPr kumimoji="1" lang="zh-CN" altLang="en-US" sz="3200" b="1" dirty="0">
              <a:solidFill>
                <a:srgbClr val="FFFFFF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855101" y="1266695"/>
            <a:ext cx="1056000" cy="1055140"/>
          </a:xfrm>
          <a:prstGeom prst="ellipse">
            <a:avLst/>
          </a:prstGeom>
          <a:solidFill>
            <a:schemeClr val="accent3"/>
          </a:solidFill>
          <a:ln w="50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867" b="1">
                <a:solidFill>
                  <a:srgbClr val="FFFFFF"/>
                </a:solidFill>
              </a:rPr>
              <a:t>14%</a:t>
            </a:r>
            <a:endParaRPr kumimoji="1" lang="zh-CN" altLang="en-US" sz="1867" b="1" dirty="0">
              <a:solidFill>
                <a:srgbClr val="FFFFFF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509688" y="2996571"/>
            <a:ext cx="2042556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4267" b="1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TITLE</a:t>
            </a:r>
            <a:endParaRPr kumimoji="1" lang="zh-CN" altLang="en-US" sz="4267" b="1" dirty="0">
              <a:solidFill>
                <a:srgbClr val="51515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753248" y="1960180"/>
            <a:ext cx="26465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 b="1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sz="3200" b="1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3200" b="1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HERE</a:t>
            </a:r>
            <a:endParaRPr kumimoji="1" lang="zh-CN" altLang="en-US" sz="3200" b="1" dirty="0">
              <a:solidFill>
                <a:srgbClr val="51515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608863" y="1407725"/>
            <a:ext cx="2144384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kumimoji="1" lang="en-US" altLang="zh-CN" sz="8000" b="1" dirty="0">
                <a:solidFill>
                  <a:srgbClr val="00C165"/>
                </a:solidFill>
              </a:rPr>
              <a:t>$70</a:t>
            </a:r>
            <a:endParaRPr kumimoji="1" lang="zh-CN" altLang="en-US" sz="8000" b="1" dirty="0">
              <a:solidFill>
                <a:srgbClr val="00C165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825057" y="3173316"/>
            <a:ext cx="4574757" cy="23056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4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4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4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4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4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4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53" name="直线连接符 52"/>
          <p:cNvCxnSpPr/>
          <p:nvPr/>
        </p:nvCxnSpPr>
        <p:spPr>
          <a:xfrm>
            <a:off x="6825057" y="2996571"/>
            <a:ext cx="4449379" cy="0"/>
          </a:xfrm>
          <a:prstGeom prst="line">
            <a:avLst/>
          </a:prstGeom>
          <a:ln w="158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0902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 smtClean="0"/>
              <a:t>04</a:t>
            </a:r>
            <a:endParaRPr kumimoji="1" lang="zh-CN" altLang="en-US" dirty="0"/>
          </a:p>
        </p:txBody>
      </p:sp>
      <p:graphicFrame>
        <p:nvGraphicFramePr>
          <p:cNvPr id="33" name="图表 32"/>
          <p:cNvGraphicFramePr/>
          <p:nvPr>
            <p:extLst/>
          </p:nvPr>
        </p:nvGraphicFramePr>
        <p:xfrm>
          <a:off x="795" y="1400814"/>
          <a:ext cx="7060345" cy="44471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4" name="椭圆 33"/>
          <p:cNvSpPr/>
          <p:nvPr/>
        </p:nvSpPr>
        <p:spPr>
          <a:xfrm>
            <a:off x="4933082" y="3386421"/>
            <a:ext cx="1294945" cy="1294945"/>
          </a:xfrm>
          <a:prstGeom prst="ellipse">
            <a:avLst/>
          </a:prstGeom>
          <a:ln w="50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200" b="1" dirty="0">
                <a:solidFill>
                  <a:srgbClr val="FFFFFF"/>
                </a:solidFill>
              </a:rPr>
              <a:t>62%</a:t>
            </a:r>
            <a:endParaRPr kumimoji="1" lang="zh-CN" altLang="en-US" sz="3200" b="1" dirty="0">
              <a:solidFill>
                <a:srgbClr val="FFFFFF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919524" y="3019717"/>
            <a:ext cx="1209327" cy="1209327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50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200" b="1" dirty="0">
                <a:solidFill>
                  <a:srgbClr val="FFFFFF"/>
                </a:solidFill>
              </a:rPr>
              <a:t>24%</a:t>
            </a:r>
            <a:endParaRPr kumimoji="1" lang="zh-CN" altLang="en-US" sz="3200" b="1" dirty="0">
              <a:solidFill>
                <a:srgbClr val="FFFFFF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855101" y="1266695"/>
            <a:ext cx="1056000" cy="1055140"/>
          </a:xfrm>
          <a:prstGeom prst="ellipse">
            <a:avLst/>
          </a:prstGeom>
          <a:solidFill>
            <a:schemeClr val="accent3"/>
          </a:solidFill>
          <a:ln w="50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867" b="1">
                <a:solidFill>
                  <a:srgbClr val="FFFFFF"/>
                </a:solidFill>
              </a:rPr>
              <a:t>14%</a:t>
            </a:r>
            <a:endParaRPr kumimoji="1" lang="zh-CN" altLang="en-US" sz="1867" b="1" dirty="0">
              <a:solidFill>
                <a:srgbClr val="FFFFFF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509688" y="2996571"/>
            <a:ext cx="2042556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4267" b="1">
                <a:solidFill>
                  <a:srgbClr val="6B6767"/>
                </a:solidFill>
                <a:latin typeface="Microsoft YaHei" charset="0"/>
                <a:ea typeface="Microsoft YaHei" charset="0"/>
                <a:cs typeface="Microsoft YaHei" charset="0"/>
              </a:rPr>
              <a:t>TITLE</a:t>
            </a:r>
            <a:endParaRPr kumimoji="1" lang="zh-CN" altLang="en-US" sz="4267" b="1" dirty="0">
              <a:solidFill>
                <a:srgbClr val="6B6767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753248" y="1960180"/>
            <a:ext cx="26465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 b="1" dirty="0">
                <a:solidFill>
                  <a:srgbClr val="6B6767"/>
                </a:solidFill>
                <a:latin typeface="Microsoft YaHei" charset="0"/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sz="3200" b="1" dirty="0">
                <a:solidFill>
                  <a:srgbClr val="6B6767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3200" b="1" dirty="0">
                <a:solidFill>
                  <a:srgbClr val="6B6767"/>
                </a:solidFill>
                <a:latin typeface="Microsoft YaHei" charset="0"/>
                <a:ea typeface="Microsoft YaHei" charset="0"/>
                <a:cs typeface="Microsoft YaHei" charset="0"/>
              </a:rPr>
              <a:t>HERE</a:t>
            </a:r>
            <a:endParaRPr kumimoji="1" lang="zh-CN" altLang="en-US" sz="3200" b="1" dirty="0">
              <a:solidFill>
                <a:srgbClr val="6B6767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608863" y="1407725"/>
            <a:ext cx="2144384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kumimoji="1" lang="en-US" altLang="zh-CN" sz="8000" b="1" dirty="0">
                <a:solidFill>
                  <a:srgbClr val="2DBDAA"/>
                </a:solidFill>
              </a:rPr>
              <a:t>$70</a:t>
            </a:r>
            <a:endParaRPr kumimoji="1" lang="zh-CN" altLang="en-US" sz="8000" b="1" dirty="0">
              <a:solidFill>
                <a:srgbClr val="2DBDAA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825057" y="3173316"/>
            <a:ext cx="4574757" cy="23056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4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4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4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4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4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4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53" name="直线连接符 52"/>
          <p:cNvCxnSpPr/>
          <p:nvPr/>
        </p:nvCxnSpPr>
        <p:spPr>
          <a:xfrm>
            <a:off x="6825057" y="2996571"/>
            <a:ext cx="4449379" cy="0"/>
          </a:xfrm>
          <a:prstGeom prst="line">
            <a:avLst/>
          </a:prstGeom>
          <a:ln w="158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9677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311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894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5" y="21820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3070" y="2178053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625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209126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128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00A78B"/>
      </a:accent1>
      <a:accent2>
        <a:srgbClr val="91D140"/>
      </a:accent2>
      <a:accent3>
        <a:srgbClr val="FFA300"/>
      </a:accent3>
      <a:accent4>
        <a:srgbClr val="515151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129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008CE7"/>
      </a:accent1>
      <a:accent2>
        <a:srgbClr val="00C086"/>
      </a:accent2>
      <a:accent3>
        <a:srgbClr val="89D420"/>
      </a:accent3>
      <a:accent4>
        <a:srgbClr val="515151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自定义 130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00D7D7"/>
      </a:accent1>
      <a:accent2>
        <a:srgbClr val="00C165"/>
      </a:accent2>
      <a:accent3>
        <a:srgbClr val="A6E94E"/>
      </a:accent3>
      <a:accent4>
        <a:srgbClr val="515151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主题">
  <a:themeElements>
    <a:clrScheme name="自定义 131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1C68B6"/>
      </a:accent1>
      <a:accent2>
        <a:srgbClr val="2DBDAA"/>
      </a:accent2>
      <a:accent3>
        <a:srgbClr val="637C8D"/>
      </a:accent3>
      <a:accent4>
        <a:srgbClr val="6B6767"/>
      </a:accent4>
      <a:accent5>
        <a:srgbClr val="D2D2CF"/>
      </a:accent5>
      <a:accent6>
        <a:srgbClr val="515151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office/infopath/2007/PartnerControls"/>
    <ds:schemaRef ds:uri="http://schemas.microsoft.com/sharepoint/v3/fields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408</TotalTime>
  <Words>869</Words>
  <Application>Microsoft Office PowerPoint</Application>
  <PresentationFormat>自定义</PresentationFormat>
  <Paragraphs>43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5</vt:i4>
      </vt:variant>
    </vt:vector>
  </HeadingPairs>
  <TitlesOfParts>
    <vt:vector size="19" baseType="lpstr">
      <vt:lpstr>Meiryo</vt:lpstr>
      <vt:lpstr>宋体</vt:lpstr>
      <vt:lpstr>Microsoft YaHei</vt:lpstr>
      <vt:lpstr>Microsoft YaHei</vt:lpstr>
      <vt:lpstr>Arial</vt:lpstr>
      <vt:lpstr>Calibri</vt:lpstr>
      <vt:lpstr>Calibri Light</vt:lpstr>
      <vt:lpstr>Century Gothic</vt:lpstr>
      <vt:lpstr>Segoe UI Light</vt:lpstr>
      <vt:lpstr>Office 主题</vt:lpstr>
      <vt:lpstr>1_Office 主题</vt:lpstr>
      <vt:lpstr>3_Office 主题</vt:lpstr>
      <vt:lpstr>4_Office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84</cp:revision>
  <dcterms:created xsi:type="dcterms:W3CDTF">2010-04-12T23:12:02Z</dcterms:created>
  <dcterms:modified xsi:type="dcterms:W3CDTF">2015-10-27T05:33:42Z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