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handoutMasterIdLst>
    <p:handoutMasterId r:id="rId9"/>
  </p:handoutMasterIdLst>
  <p:sldIdLst>
    <p:sldId id="263" r:id="rId6"/>
    <p:sldId id="264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9" autoAdjust="0"/>
    <p:restoredTop sz="94648"/>
  </p:normalViewPr>
  <p:slideViewPr>
    <p:cSldViewPr snapToGrid="0" snapToObjects="1">
      <p:cViewPr varScale="1">
        <p:scale>
          <a:sx n="111" d="100"/>
          <a:sy n="111" d="100"/>
        </p:scale>
        <p:origin x="108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513FE-6645-7E43-BC79-B233CD73BA73}" type="datetimeFigureOut">
              <a:rPr kumimoji="1" lang="zh-CN" altLang="en-US" smtClean="0"/>
              <a:t>2015/9/9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4B67D-CD10-D84B-A44C-34838A4CB8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2163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D4C41-2FDA-44E1-AB26-B1D2E5BE14B8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15FC0-EB0F-4EFB-9EF7-46E4B1D4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955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55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246923"/>
            <a:ext cx="379254" cy="1146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20663" y="4549775"/>
            <a:ext cx="1190625" cy="38893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9971" y="88502"/>
            <a:ext cx="3968783" cy="4318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8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42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97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385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01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70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53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45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88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580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343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6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13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0" y="3562750"/>
            <a:ext cx="9144000" cy="15807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49972" y="88502"/>
            <a:ext cx="2857480" cy="431800"/>
          </a:xfrm>
        </p:spPr>
        <p:txBody>
          <a:bodyPr/>
          <a:lstStyle/>
          <a:p>
            <a:r>
              <a:rPr kumimoji="1" lang="en-US" altLang="zh-CN" dirty="0" smtClean="0"/>
              <a:t>FISHBONE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DIAGRAM</a:t>
            </a:r>
            <a:endParaRPr kumimoji="1" lang="zh-CN" altLang="en-US" dirty="0"/>
          </a:p>
        </p:txBody>
      </p:sp>
      <p:sp>
        <p:nvSpPr>
          <p:cNvPr id="87" name="燕尾形 86"/>
          <p:cNvSpPr/>
          <p:nvPr/>
        </p:nvSpPr>
        <p:spPr>
          <a:xfrm>
            <a:off x="1410990" y="1876992"/>
            <a:ext cx="1401092" cy="350226"/>
          </a:xfrm>
          <a:prstGeom prst="chevron">
            <a:avLst>
              <a:gd name="adj" fmla="val 6000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0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tx1"/>
                </a:solidFill>
              </a:rPr>
              <a:t>ONE</a:t>
            </a:r>
            <a:endParaRPr kumimoji="1" lang="zh-CN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88" name="直线连接符 87"/>
          <p:cNvCxnSpPr/>
          <p:nvPr/>
        </p:nvCxnSpPr>
        <p:spPr>
          <a:xfrm flipH="1" flipV="1">
            <a:off x="1785153" y="1253590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燕尾形 88"/>
          <p:cNvSpPr/>
          <p:nvPr/>
        </p:nvSpPr>
        <p:spPr>
          <a:xfrm>
            <a:off x="2649924" y="1876992"/>
            <a:ext cx="1401092" cy="350226"/>
          </a:xfrm>
          <a:prstGeom prst="chevron">
            <a:avLst>
              <a:gd name="adj" fmla="val 6000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0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tx1"/>
                </a:solidFill>
              </a:rPr>
              <a:t>TWO</a:t>
            </a:r>
            <a:endParaRPr kumimoji="1" lang="zh-CN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0" name="直线连接符 89"/>
          <p:cNvCxnSpPr/>
          <p:nvPr/>
        </p:nvCxnSpPr>
        <p:spPr>
          <a:xfrm flipH="1">
            <a:off x="3024087" y="2266926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直线连接符 90"/>
          <p:cNvCxnSpPr/>
          <p:nvPr/>
        </p:nvCxnSpPr>
        <p:spPr>
          <a:xfrm flipH="1" flipV="1">
            <a:off x="3024087" y="1253590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燕尾形 91"/>
          <p:cNvSpPr/>
          <p:nvPr/>
        </p:nvSpPr>
        <p:spPr>
          <a:xfrm>
            <a:off x="3888859" y="1874278"/>
            <a:ext cx="1401092" cy="350226"/>
          </a:xfrm>
          <a:prstGeom prst="chevron">
            <a:avLst>
              <a:gd name="adj" fmla="val 60001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0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tx1"/>
                </a:solidFill>
              </a:rPr>
              <a:t>THREE</a:t>
            </a:r>
            <a:endParaRPr kumimoji="1" lang="zh-CN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3" name="直线连接符 92"/>
          <p:cNvCxnSpPr/>
          <p:nvPr/>
        </p:nvCxnSpPr>
        <p:spPr>
          <a:xfrm flipH="1">
            <a:off x="4263022" y="2264212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5" name="直线连接符 174"/>
          <p:cNvCxnSpPr/>
          <p:nvPr/>
        </p:nvCxnSpPr>
        <p:spPr>
          <a:xfrm flipH="1" flipV="1">
            <a:off x="4263022" y="1250876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6" name="燕尾形 175"/>
          <p:cNvSpPr/>
          <p:nvPr/>
        </p:nvSpPr>
        <p:spPr>
          <a:xfrm>
            <a:off x="5127793" y="1876992"/>
            <a:ext cx="1401092" cy="350226"/>
          </a:xfrm>
          <a:prstGeom prst="chevron">
            <a:avLst>
              <a:gd name="adj" fmla="val 6000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0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tx1"/>
                </a:solidFill>
              </a:rPr>
              <a:t>FOUR</a:t>
            </a:r>
            <a:endParaRPr kumimoji="1" lang="zh-CN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177" name="直线连接符 176"/>
          <p:cNvCxnSpPr/>
          <p:nvPr/>
        </p:nvCxnSpPr>
        <p:spPr>
          <a:xfrm flipH="1">
            <a:off x="5501957" y="2266926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直线连接符 177"/>
          <p:cNvCxnSpPr/>
          <p:nvPr/>
        </p:nvCxnSpPr>
        <p:spPr>
          <a:xfrm flipH="1" flipV="1">
            <a:off x="5501957" y="1253590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9" name="组 178"/>
          <p:cNvGrpSpPr/>
          <p:nvPr/>
        </p:nvGrpSpPr>
        <p:grpSpPr>
          <a:xfrm>
            <a:off x="1366013" y="795067"/>
            <a:ext cx="4212275" cy="494100"/>
            <a:chOff x="845167" y="1173675"/>
            <a:chExt cx="4808285" cy="564012"/>
          </a:xfrm>
        </p:grpSpPr>
        <p:sp>
          <p:nvSpPr>
            <p:cNvPr id="180" name="椭圆 179"/>
            <p:cNvSpPr/>
            <p:nvPr/>
          </p:nvSpPr>
          <p:spPr>
            <a:xfrm>
              <a:off x="845167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2259925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3674683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5089440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1366013" y="2817002"/>
            <a:ext cx="4212275" cy="494100"/>
            <a:chOff x="875592" y="1806299"/>
            <a:chExt cx="4808285" cy="564012"/>
          </a:xfrm>
        </p:grpSpPr>
        <p:sp>
          <p:nvSpPr>
            <p:cNvPr id="185" name="椭圆 184"/>
            <p:cNvSpPr/>
            <p:nvPr/>
          </p:nvSpPr>
          <p:spPr>
            <a:xfrm>
              <a:off x="875592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2290350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3705108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5119865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/>
            </a:p>
          </p:txBody>
        </p:sp>
      </p:grpSp>
      <p:cxnSp>
        <p:nvCxnSpPr>
          <p:cNvPr id="189" name="直线连接符 188"/>
          <p:cNvCxnSpPr/>
          <p:nvPr/>
        </p:nvCxnSpPr>
        <p:spPr>
          <a:xfrm flipH="1">
            <a:off x="1785153" y="2266926"/>
            <a:ext cx="748753" cy="583694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0" name="Freeform 217"/>
          <p:cNvSpPr>
            <a:spLocks noEditPoints="1"/>
          </p:cNvSpPr>
          <p:nvPr/>
        </p:nvSpPr>
        <p:spPr bwMode="auto">
          <a:xfrm>
            <a:off x="1499869" y="952661"/>
            <a:ext cx="241039" cy="1753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91" name="Freeform 119"/>
          <p:cNvSpPr>
            <a:spLocks noEditPoints="1"/>
          </p:cNvSpPr>
          <p:nvPr/>
        </p:nvSpPr>
        <p:spPr bwMode="auto">
          <a:xfrm>
            <a:off x="3971982" y="923569"/>
            <a:ext cx="236953" cy="236953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grpSp>
        <p:nvGrpSpPr>
          <p:cNvPr id="192" name="组 191"/>
          <p:cNvGrpSpPr/>
          <p:nvPr/>
        </p:nvGrpSpPr>
        <p:grpSpPr>
          <a:xfrm>
            <a:off x="2718583" y="850859"/>
            <a:ext cx="282255" cy="338274"/>
            <a:chOff x="1536699" y="911230"/>
            <a:chExt cx="831851" cy="996956"/>
          </a:xfrm>
          <a:solidFill>
            <a:schemeClr val="accent2"/>
          </a:solidFill>
        </p:grpSpPr>
        <p:sp>
          <p:nvSpPr>
            <p:cNvPr id="193" name="Freeform 47"/>
            <p:cNvSpPr>
              <a:spLocks/>
            </p:cNvSpPr>
            <p:nvPr/>
          </p:nvSpPr>
          <p:spPr bwMode="auto">
            <a:xfrm>
              <a:off x="1838323" y="1765309"/>
              <a:ext cx="234951" cy="50801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194" name="Freeform 48"/>
            <p:cNvSpPr>
              <a:spLocks/>
            </p:cNvSpPr>
            <p:nvPr/>
          </p:nvSpPr>
          <p:spPr bwMode="auto">
            <a:xfrm>
              <a:off x="1838323" y="1857385"/>
              <a:ext cx="234951" cy="50801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195" name="Freeform 49"/>
            <p:cNvSpPr>
              <a:spLocks noEditPoints="1"/>
            </p:cNvSpPr>
            <p:nvPr/>
          </p:nvSpPr>
          <p:spPr bwMode="auto">
            <a:xfrm>
              <a:off x="1714498" y="1143005"/>
              <a:ext cx="476249" cy="581029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196" name="Rectangle 50"/>
            <p:cNvSpPr>
              <a:spLocks noChangeArrowheads="1"/>
            </p:cNvSpPr>
            <p:nvPr/>
          </p:nvSpPr>
          <p:spPr bwMode="auto">
            <a:xfrm>
              <a:off x="1838323" y="1609733"/>
              <a:ext cx="234951" cy="1143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197" name="Rectangle 51"/>
            <p:cNvSpPr>
              <a:spLocks noChangeArrowheads="1"/>
            </p:cNvSpPr>
            <p:nvPr/>
          </p:nvSpPr>
          <p:spPr bwMode="auto">
            <a:xfrm>
              <a:off x="1838323" y="1765309"/>
              <a:ext cx="234951" cy="508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198" name="Freeform 52"/>
            <p:cNvSpPr>
              <a:spLocks/>
            </p:cNvSpPr>
            <p:nvPr/>
          </p:nvSpPr>
          <p:spPr bwMode="auto">
            <a:xfrm>
              <a:off x="1927224" y="911230"/>
              <a:ext cx="53974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199" name="Freeform 53"/>
            <p:cNvSpPr>
              <a:spLocks/>
            </p:cNvSpPr>
            <p:nvPr/>
          </p:nvSpPr>
          <p:spPr bwMode="auto">
            <a:xfrm>
              <a:off x="1698625" y="962031"/>
              <a:ext cx="130176" cy="177801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200" name="Freeform 54"/>
            <p:cNvSpPr>
              <a:spLocks/>
            </p:cNvSpPr>
            <p:nvPr/>
          </p:nvSpPr>
          <p:spPr bwMode="auto">
            <a:xfrm>
              <a:off x="1536699" y="1123955"/>
              <a:ext cx="180976" cy="130177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201" name="Freeform 55"/>
            <p:cNvSpPr>
              <a:spLocks/>
            </p:cNvSpPr>
            <p:nvPr/>
          </p:nvSpPr>
          <p:spPr bwMode="auto">
            <a:xfrm>
              <a:off x="2190751" y="1123952"/>
              <a:ext cx="177799" cy="130177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  <p:sp>
          <p:nvSpPr>
            <p:cNvPr id="202" name="Freeform 56"/>
            <p:cNvSpPr>
              <a:spLocks/>
            </p:cNvSpPr>
            <p:nvPr/>
          </p:nvSpPr>
          <p:spPr bwMode="auto">
            <a:xfrm>
              <a:off x="2076451" y="962025"/>
              <a:ext cx="130176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u="sng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5188587" y="959481"/>
            <a:ext cx="282463" cy="166030"/>
            <a:chOff x="3902075" y="4498983"/>
            <a:chExt cx="831850" cy="488957"/>
          </a:xfrm>
          <a:solidFill>
            <a:schemeClr val="accent6"/>
          </a:solidFill>
        </p:grpSpPr>
        <p:sp>
          <p:nvSpPr>
            <p:cNvPr id="204" name="Freeform 230"/>
            <p:cNvSpPr>
              <a:spLocks noEditPoints="1"/>
            </p:cNvSpPr>
            <p:nvPr/>
          </p:nvSpPr>
          <p:spPr bwMode="auto">
            <a:xfrm>
              <a:off x="4092574" y="4498989"/>
              <a:ext cx="450851" cy="488951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05" name="Freeform 231"/>
            <p:cNvSpPr>
              <a:spLocks/>
            </p:cNvSpPr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06" name="Freeform 232"/>
            <p:cNvSpPr>
              <a:spLocks/>
            </p:cNvSpPr>
            <p:nvPr/>
          </p:nvSpPr>
          <p:spPr bwMode="auto">
            <a:xfrm>
              <a:off x="4457700" y="4762516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07" name="Freeform 233"/>
            <p:cNvSpPr>
              <a:spLocks/>
            </p:cNvSpPr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08" name="Freeform 234"/>
            <p:cNvSpPr>
              <a:spLocks/>
            </p:cNvSpPr>
            <p:nvPr/>
          </p:nvSpPr>
          <p:spPr bwMode="auto">
            <a:xfrm>
              <a:off x="4457700" y="4762513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09" name="Freeform 235"/>
            <p:cNvSpPr>
              <a:spLocks/>
            </p:cNvSpPr>
            <p:nvPr/>
          </p:nvSpPr>
          <p:spPr bwMode="auto">
            <a:xfrm>
              <a:off x="3978274" y="4498983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10" name="Freeform 236"/>
            <p:cNvSpPr>
              <a:spLocks/>
            </p:cNvSpPr>
            <p:nvPr/>
          </p:nvSpPr>
          <p:spPr bwMode="auto">
            <a:xfrm>
              <a:off x="3902075" y="4762501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grpSp>
        <p:nvGrpSpPr>
          <p:cNvPr id="211" name="组 210"/>
          <p:cNvGrpSpPr/>
          <p:nvPr/>
        </p:nvGrpSpPr>
        <p:grpSpPr>
          <a:xfrm>
            <a:off x="1540313" y="2915543"/>
            <a:ext cx="154371" cy="275364"/>
            <a:chOff x="3944556" y="149225"/>
            <a:chExt cx="352425" cy="628650"/>
          </a:xfrm>
        </p:grpSpPr>
        <p:sp>
          <p:nvSpPr>
            <p:cNvPr id="212" name="Freeform 125"/>
            <p:cNvSpPr>
              <a:spLocks noEditPoints="1"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124" y="216"/>
                </a:cxn>
                <a:cxn ang="0">
                  <a:pos x="160" y="258"/>
                </a:cxn>
                <a:cxn ang="0">
                  <a:pos x="194" y="296"/>
                </a:cxn>
                <a:cxn ang="0">
                  <a:pos x="196" y="320"/>
                </a:cxn>
                <a:cxn ang="0">
                  <a:pos x="188" y="326"/>
                </a:cxn>
                <a:cxn ang="0">
                  <a:pos x="142" y="308"/>
                </a:cxn>
                <a:cxn ang="0">
                  <a:pos x="122" y="280"/>
                </a:cxn>
                <a:cxn ang="0">
                  <a:pos x="112" y="272"/>
                </a:cxn>
                <a:cxn ang="0">
                  <a:pos x="102" y="280"/>
                </a:cxn>
                <a:cxn ang="0">
                  <a:pos x="80" y="308"/>
                </a:cxn>
                <a:cxn ang="0">
                  <a:pos x="34" y="326"/>
                </a:cxn>
                <a:cxn ang="0">
                  <a:pos x="26" y="306"/>
                </a:cxn>
                <a:cxn ang="0">
                  <a:pos x="38" y="282"/>
                </a:cxn>
                <a:cxn ang="0">
                  <a:pos x="76" y="244"/>
                </a:cxn>
                <a:cxn ang="0">
                  <a:pos x="100" y="208"/>
                </a:cxn>
                <a:cxn ang="0">
                  <a:pos x="98" y="182"/>
                </a:cxn>
                <a:cxn ang="0">
                  <a:pos x="60" y="140"/>
                </a:cxn>
                <a:cxn ang="0">
                  <a:pos x="26" y="96"/>
                </a:cxn>
                <a:cxn ang="0">
                  <a:pos x="24" y="82"/>
                </a:cxn>
                <a:cxn ang="0">
                  <a:pos x="38" y="78"/>
                </a:cxn>
                <a:cxn ang="0">
                  <a:pos x="92" y="92"/>
                </a:cxn>
                <a:cxn ang="0">
                  <a:pos x="132" y="92"/>
                </a:cxn>
                <a:cxn ang="0">
                  <a:pos x="184" y="78"/>
                </a:cxn>
                <a:cxn ang="0">
                  <a:pos x="198" y="82"/>
                </a:cxn>
                <a:cxn ang="0">
                  <a:pos x="194" y="102"/>
                </a:cxn>
                <a:cxn ang="0">
                  <a:pos x="146" y="154"/>
                </a:cxn>
                <a:cxn ang="0">
                  <a:pos x="122" y="190"/>
                </a:cxn>
                <a:cxn ang="0">
                  <a:pos x="30" y="46"/>
                </a:cxn>
                <a:cxn ang="0">
                  <a:pos x="112" y="26"/>
                </a:cxn>
                <a:cxn ang="0">
                  <a:pos x="168" y="36"/>
                </a:cxn>
                <a:cxn ang="0">
                  <a:pos x="198" y="52"/>
                </a:cxn>
                <a:cxn ang="0">
                  <a:pos x="198" y="58"/>
                </a:cxn>
                <a:cxn ang="0">
                  <a:pos x="112" y="80"/>
                </a:cxn>
                <a:cxn ang="0">
                  <a:pos x="40" y="66"/>
                </a:cxn>
                <a:cxn ang="0">
                  <a:pos x="24" y="54"/>
                </a:cxn>
                <a:cxn ang="0">
                  <a:pos x="222" y="92"/>
                </a:cxn>
                <a:cxn ang="0">
                  <a:pos x="220" y="38"/>
                </a:cxn>
                <a:cxn ang="0">
                  <a:pos x="174" y="10"/>
                </a:cxn>
                <a:cxn ang="0">
                  <a:pos x="112" y="0"/>
                </a:cxn>
                <a:cxn ang="0">
                  <a:pos x="32" y="18"/>
                </a:cxn>
                <a:cxn ang="0">
                  <a:pos x="0" y="44"/>
                </a:cxn>
                <a:cxn ang="0">
                  <a:pos x="0" y="100"/>
                </a:cxn>
                <a:cxn ang="0">
                  <a:pos x="38" y="150"/>
                </a:cxn>
                <a:cxn ang="0">
                  <a:pos x="76" y="194"/>
                </a:cxn>
                <a:cxn ang="0">
                  <a:pos x="74" y="210"/>
                </a:cxn>
                <a:cxn ang="0">
                  <a:pos x="24" y="262"/>
                </a:cxn>
                <a:cxn ang="0">
                  <a:pos x="0" y="306"/>
                </a:cxn>
                <a:cxn ang="0">
                  <a:pos x="2" y="360"/>
                </a:cxn>
                <a:cxn ang="0">
                  <a:pos x="48" y="388"/>
                </a:cxn>
                <a:cxn ang="0">
                  <a:pos x="112" y="396"/>
                </a:cxn>
                <a:cxn ang="0">
                  <a:pos x="190" y="380"/>
                </a:cxn>
                <a:cxn ang="0">
                  <a:pos x="222" y="352"/>
                </a:cxn>
                <a:cxn ang="0">
                  <a:pos x="222" y="298"/>
                </a:cxn>
                <a:cxn ang="0">
                  <a:pos x="184" y="248"/>
                </a:cxn>
                <a:cxn ang="0">
                  <a:pos x="146" y="204"/>
                </a:cxn>
                <a:cxn ang="0">
                  <a:pos x="148" y="188"/>
                </a:cxn>
                <a:cxn ang="0">
                  <a:pos x="198" y="136"/>
                </a:cxn>
                <a:cxn ang="0">
                  <a:pos x="222" y="92"/>
                </a:cxn>
              </a:cxnLst>
              <a:rect l="0" t="0" r="r" b="b"/>
              <a:pathLst>
                <a:path w="222" h="396">
                  <a:moveTo>
                    <a:pt x="120" y="198"/>
                  </a:moveTo>
                  <a:lnTo>
                    <a:pt x="120" y="198"/>
                  </a:lnTo>
                  <a:lnTo>
                    <a:pt x="122" y="208"/>
                  </a:lnTo>
                  <a:lnTo>
                    <a:pt x="124" y="216"/>
                  </a:lnTo>
                  <a:lnTo>
                    <a:pt x="128" y="222"/>
                  </a:lnTo>
                  <a:lnTo>
                    <a:pt x="134" y="230"/>
                  </a:lnTo>
                  <a:lnTo>
                    <a:pt x="146" y="244"/>
                  </a:lnTo>
                  <a:lnTo>
                    <a:pt x="160" y="258"/>
                  </a:lnTo>
                  <a:lnTo>
                    <a:pt x="160" y="258"/>
                  </a:lnTo>
                  <a:lnTo>
                    <a:pt x="172" y="270"/>
                  </a:lnTo>
                  <a:lnTo>
                    <a:pt x="184" y="282"/>
                  </a:lnTo>
                  <a:lnTo>
                    <a:pt x="194" y="296"/>
                  </a:lnTo>
                  <a:lnTo>
                    <a:pt x="196" y="300"/>
                  </a:lnTo>
                  <a:lnTo>
                    <a:pt x="196" y="306"/>
                  </a:lnTo>
                  <a:lnTo>
                    <a:pt x="196" y="306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196" y="324"/>
                  </a:lnTo>
                  <a:lnTo>
                    <a:pt x="192" y="326"/>
                  </a:lnTo>
                  <a:lnTo>
                    <a:pt x="188" y="326"/>
                  </a:lnTo>
                  <a:lnTo>
                    <a:pt x="182" y="324"/>
                  </a:lnTo>
                  <a:lnTo>
                    <a:pt x="182" y="324"/>
                  </a:lnTo>
                  <a:lnTo>
                    <a:pt x="162" y="318"/>
                  </a:lnTo>
                  <a:lnTo>
                    <a:pt x="142" y="308"/>
                  </a:lnTo>
                  <a:lnTo>
                    <a:pt x="134" y="302"/>
                  </a:lnTo>
                  <a:lnTo>
                    <a:pt x="128" y="296"/>
                  </a:lnTo>
                  <a:lnTo>
                    <a:pt x="122" y="288"/>
                  </a:lnTo>
                  <a:lnTo>
                    <a:pt x="122" y="280"/>
                  </a:lnTo>
                  <a:lnTo>
                    <a:pt x="122" y="280"/>
                  </a:lnTo>
                  <a:lnTo>
                    <a:pt x="120" y="276"/>
                  </a:lnTo>
                  <a:lnTo>
                    <a:pt x="118" y="274"/>
                  </a:lnTo>
                  <a:lnTo>
                    <a:pt x="112" y="272"/>
                  </a:lnTo>
                  <a:lnTo>
                    <a:pt x="104" y="274"/>
                  </a:lnTo>
                  <a:lnTo>
                    <a:pt x="102" y="276"/>
                  </a:lnTo>
                  <a:lnTo>
                    <a:pt x="102" y="280"/>
                  </a:lnTo>
                  <a:lnTo>
                    <a:pt x="102" y="280"/>
                  </a:lnTo>
                  <a:lnTo>
                    <a:pt x="100" y="288"/>
                  </a:lnTo>
                  <a:lnTo>
                    <a:pt x="96" y="296"/>
                  </a:lnTo>
                  <a:lnTo>
                    <a:pt x="88" y="302"/>
                  </a:lnTo>
                  <a:lnTo>
                    <a:pt x="80" y="308"/>
                  </a:lnTo>
                  <a:lnTo>
                    <a:pt x="60" y="318"/>
                  </a:lnTo>
                  <a:lnTo>
                    <a:pt x="40" y="324"/>
                  </a:lnTo>
                  <a:lnTo>
                    <a:pt x="40" y="324"/>
                  </a:lnTo>
                  <a:lnTo>
                    <a:pt x="34" y="326"/>
                  </a:lnTo>
                  <a:lnTo>
                    <a:pt x="30" y="326"/>
                  </a:lnTo>
                  <a:lnTo>
                    <a:pt x="26" y="324"/>
                  </a:lnTo>
                  <a:lnTo>
                    <a:pt x="26" y="320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0"/>
                  </a:lnTo>
                  <a:lnTo>
                    <a:pt x="28" y="296"/>
                  </a:lnTo>
                  <a:lnTo>
                    <a:pt x="38" y="282"/>
                  </a:lnTo>
                  <a:lnTo>
                    <a:pt x="50" y="270"/>
                  </a:lnTo>
                  <a:lnTo>
                    <a:pt x="62" y="258"/>
                  </a:lnTo>
                  <a:lnTo>
                    <a:pt x="62" y="258"/>
                  </a:lnTo>
                  <a:lnTo>
                    <a:pt x="76" y="244"/>
                  </a:lnTo>
                  <a:lnTo>
                    <a:pt x="90" y="230"/>
                  </a:lnTo>
                  <a:lnTo>
                    <a:pt x="94" y="222"/>
                  </a:lnTo>
                  <a:lnTo>
                    <a:pt x="98" y="216"/>
                  </a:lnTo>
                  <a:lnTo>
                    <a:pt x="100" y="208"/>
                  </a:lnTo>
                  <a:lnTo>
                    <a:pt x="102" y="198"/>
                  </a:lnTo>
                  <a:lnTo>
                    <a:pt x="102" y="198"/>
                  </a:lnTo>
                  <a:lnTo>
                    <a:pt x="100" y="190"/>
                  </a:lnTo>
                  <a:lnTo>
                    <a:pt x="98" y="182"/>
                  </a:lnTo>
                  <a:lnTo>
                    <a:pt x="94" y="176"/>
                  </a:lnTo>
                  <a:lnTo>
                    <a:pt x="88" y="168"/>
                  </a:lnTo>
                  <a:lnTo>
                    <a:pt x="76" y="154"/>
                  </a:lnTo>
                  <a:lnTo>
                    <a:pt x="60" y="140"/>
                  </a:lnTo>
                  <a:lnTo>
                    <a:pt x="60" y="140"/>
                  </a:lnTo>
                  <a:lnTo>
                    <a:pt x="36" y="114"/>
                  </a:lnTo>
                  <a:lnTo>
                    <a:pt x="28" y="102"/>
                  </a:lnTo>
                  <a:lnTo>
                    <a:pt x="26" y="96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6" y="78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54" y="84"/>
                  </a:lnTo>
                  <a:lnTo>
                    <a:pt x="72" y="88"/>
                  </a:lnTo>
                  <a:lnTo>
                    <a:pt x="92" y="92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32" y="92"/>
                  </a:lnTo>
                  <a:lnTo>
                    <a:pt x="150" y="88"/>
                  </a:lnTo>
                  <a:lnTo>
                    <a:pt x="168" y="84"/>
                  </a:lnTo>
                  <a:lnTo>
                    <a:pt x="184" y="78"/>
                  </a:lnTo>
                  <a:lnTo>
                    <a:pt x="184" y="78"/>
                  </a:lnTo>
                  <a:lnTo>
                    <a:pt x="192" y="76"/>
                  </a:lnTo>
                  <a:lnTo>
                    <a:pt x="192" y="76"/>
                  </a:lnTo>
                  <a:lnTo>
                    <a:pt x="196" y="78"/>
                  </a:lnTo>
                  <a:lnTo>
                    <a:pt x="198" y="82"/>
                  </a:lnTo>
                  <a:lnTo>
                    <a:pt x="198" y="92"/>
                  </a:lnTo>
                  <a:lnTo>
                    <a:pt x="198" y="92"/>
                  </a:lnTo>
                  <a:lnTo>
                    <a:pt x="196" y="96"/>
                  </a:lnTo>
                  <a:lnTo>
                    <a:pt x="194" y="102"/>
                  </a:lnTo>
                  <a:lnTo>
                    <a:pt x="186" y="114"/>
                  </a:lnTo>
                  <a:lnTo>
                    <a:pt x="162" y="140"/>
                  </a:lnTo>
                  <a:lnTo>
                    <a:pt x="162" y="140"/>
                  </a:lnTo>
                  <a:lnTo>
                    <a:pt x="146" y="154"/>
                  </a:lnTo>
                  <a:lnTo>
                    <a:pt x="134" y="168"/>
                  </a:lnTo>
                  <a:lnTo>
                    <a:pt x="128" y="176"/>
                  </a:lnTo>
                  <a:lnTo>
                    <a:pt x="124" y="182"/>
                  </a:lnTo>
                  <a:lnTo>
                    <a:pt x="122" y="190"/>
                  </a:lnTo>
                  <a:lnTo>
                    <a:pt x="120" y="198"/>
                  </a:lnTo>
                  <a:lnTo>
                    <a:pt x="120" y="19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4" y="40"/>
                  </a:lnTo>
                  <a:lnTo>
                    <a:pt x="60" y="32"/>
                  </a:lnTo>
                  <a:lnTo>
                    <a:pt x="84" y="28"/>
                  </a:lnTo>
                  <a:lnTo>
                    <a:pt x="112" y="26"/>
                  </a:lnTo>
                  <a:lnTo>
                    <a:pt x="112" y="26"/>
                  </a:lnTo>
                  <a:lnTo>
                    <a:pt x="128" y="26"/>
                  </a:lnTo>
                  <a:lnTo>
                    <a:pt x="142" y="28"/>
                  </a:lnTo>
                  <a:lnTo>
                    <a:pt x="168" y="36"/>
                  </a:lnTo>
                  <a:lnTo>
                    <a:pt x="184" y="44"/>
                  </a:lnTo>
                  <a:lnTo>
                    <a:pt x="192" y="46"/>
                  </a:lnTo>
                  <a:lnTo>
                    <a:pt x="192" y="46"/>
                  </a:lnTo>
                  <a:lnTo>
                    <a:pt x="198" y="52"/>
                  </a:lnTo>
                  <a:lnTo>
                    <a:pt x="200" y="56"/>
                  </a:lnTo>
                  <a:lnTo>
                    <a:pt x="200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82" y="66"/>
                  </a:lnTo>
                  <a:lnTo>
                    <a:pt x="162" y="72"/>
                  </a:lnTo>
                  <a:lnTo>
                    <a:pt x="138" y="7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84" y="78"/>
                  </a:lnTo>
                  <a:lnTo>
                    <a:pt x="60" y="72"/>
                  </a:lnTo>
                  <a:lnTo>
                    <a:pt x="40" y="6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4" y="54"/>
                  </a:lnTo>
                  <a:lnTo>
                    <a:pt x="26" y="50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13" name="Freeform 127"/>
            <p:cNvSpPr>
              <a:spLocks/>
            </p:cNvSpPr>
            <p:nvPr/>
          </p:nvSpPr>
          <p:spPr bwMode="auto">
            <a:xfrm>
              <a:off x="3982657" y="190499"/>
              <a:ext cx="279400" cy="85726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20" y="14"/>
                </a:cxn>
                <a:cxn ang="0">
                  <a:pos x="36" y="6"/>
                </a:cxn>
                <a:cxn ang="0">
                  <a:pos x="60" y="2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104" y="0"/>
                </a:cxn>
                <a:cxn ang="0">
                  <a:pos x="118" y="2"/>
                </a:cxn>
                <a:cxn ang="0">
                  <a:pos x="144" y="10"/>
                </a:cxn>
                <a:cxn ang="0">
                  <a:pos x="160" y="18"/>
                </a:cxn>
                <a:cxn ang="0">
                  <a:pos x="168" y="20"/>
                </a:cxn>
                <a:cxn ang="0">
                  <a:pos x="168" y="20"/>
                </a:cxn>
                <a:cxn ang="0">
                  <a:pos x="174" y="26"/>
                </a:cxn>
                <a:cxn ang="0">
                  <a:pos x="176" y="30"/>
                </a:cxn>
                <a:cxn ang="0">
                  <a:pos x="176" y="32"/>
                </a:cxn>
                <a:cxn ang="0">
                  <a:pos x="174" y="32"/>
                </a:cxn>
                <a:cxn ang="0">
                  <a:pos x="174" y="32"/>
                </a:cxn>
                <a:cxn ang="0">
                  <a:pos x="158" y="40"/>
                </a:cxn>
                <a:cxn ang="0">
                  <a:pos x="138" y="46"/>
                </a:cxn>
                <a:cxn ang="0">
                  <a:pos x="114" y="52"/>
                </a:cxn>
                <a:cxn ang="0">
                  <a:pos x="88" y="54"/>
                </a:cxn>
                <a:cxn ang="0">
                  <a:pos x="88" y="54"/>
                </a:cxn>
                <a:cxn ang="0">
                  <a:pos x="60" y="52"/>
                </a:cxn>
                <a:cxn ang="0">
                  <a:pos x="36" y="46"/>
                </a:cxn>
                <a:cxn ang="0">
                  <a:pos x="16" y="40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176" h="54">
                  <a:moveTo>
                    <a:pt x="6" y="20"/>
                  </a:moveTo>
                  <a:lnTo>
                    <a:pt x="6" y="20"/>
                  </a:lnTo>
                  <a:lnTo>
                    <a:pt x="20" y="14"/>
                  </a:lnTo>
                  <a:lnTo>
                    <a:pt x="36" y="6"/>
                  </a:lnTo>
                  <a:lnTo>
                    <a:pt x="60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4" y="0"/>
                  </a:lnTo>
                  <a:lnTo>
                    <a:pt x="118" y="2"/>
                  </a:lnTo>
                  <a:lnTo>
                    <a:pt x="144" y="10"/>
                  </a:lnTo>
                  <a:lnTo>
                    <a:pt x="160" y="18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74" y="26"/>
                  </a:lnTo>
                  <a:lnTo>
                    <a:pt x="176" y="30"/>
                  </a:lnTo>
                  <a:lnTo>
                    <a:pt x="176" y="32"/>
                  </a:lnTo>
                  <a:lnTo>
                    <a:pt x="174" y="32"/>
                  </a:lnTo>
                  <a:lnTo>
                    <a:pt x="174" y="32"/>
                  </a:lnTo>
                  <a:lnTo>
                    <a:pt x="158" y="40"/>
                  </a:lnTo>
                  <a:lnTo>
                    <a:pt x="138" y="46"/>
                  </a:lnTo>
                  <a:lnTo>
                    <a:pt x="114" y="52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60" y="52"/>
                  </a:lnTo>
                  <a:lnTo>
                    <a:pt x="36" y="46"/>
                  </a:lnTo>
                  <a:lnTo>
                    <a:pt x="16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6" y="20"/>
                  </a:lnTo>
                  <a:lnTo>
                    <a:pt x="6" y="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14" name="Freeform 128"/>
            <p:cNvSpPr>
              <a:spLocks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222" y="92"/>
                </a:cxn>
                <a:cxn ang="0">
                  <a:pos x="222" y="44"/>
                </a:cxn>
                <a:cxn ang="0">
                  <a:pos x="214" y="32"/>
                </a:cxn>
                <a:cxn ang="0">
                  <a:pos x="190" y="18"/>
                </a:cxn>
                <a:cxn ang="0">
                  <a:pos x="154" y="6"/>
                </a:cxn>
                <a:cxn ang="0">
                  <a:pos x="112" y="0"/>
                </a:cxn>
                <a:cxn ang="0">
                  <a:pos x="88" y="2"/>
                </a:cxn>
                <a:cxn ang="0">
                  <a:pos x="48" y="10"/>
                </a:cxn>
                <a:cxn ang="0">
                  <a:pos x="18" y="24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24" y="136"/>
                </a:cxn>
                <a:cxn ang="0">
                  <a:pos x="52" y="162"/>
                </a:cxn>
                <a:cxn ang="0">
                  <a:pos x="74" y="188"/>
                </a:cxn>
                <a:cxn ang="0">
                  <a:pos x="76" y="198"/>
                </a:cxn>
                <a:cxn ang="0">
                  <a:pos x="76" y="204"/>
                </a:cxn>
                <a:cxn ang="0">
                  <a:pos x="64" y="222"/>
                </a:cxn>
                <a:cxn ang="0">
                  <a:pos x="38" y="248"/>
                </a:cxn>
                <a:cxn ang="0">
                  <a:pos x="12" y="276"/>
                </a:cxn>
                <a:cxn ang="0">
                  <a:pos x="0" y="298"/>
                </a:cxn>
                <a:cxn ang="0">
                  <a:pos x="0" y="306"/>
                </a:cxn>
                <a:cxn ang="0">
                  <a:pos x="0" y="352"/>
                </a:cxn>
                <a:cxn ang="0">
                  <a:pos x="8" y="366"/>
                </a:cxn>
                <a:cxn ang="0">
                  <a:pos x="32" y="380"/>
                </a:cxn>
                <a:cxn ang="0">
                  <a:pos x="68" y="392"/>
                </a:cxn>
                <a:cxn ang="0">
                  <a:pos x="112" y="396"/>
                </a:cxn>
                <a:cxn ang="0">
                  <a:pos x="134" y="396"/>
                </a:cxn>
                <a:cxn ang="0">
                  <a:pos x="174" y="388"/>
                </a:cxn>
                <a:cxn ang="0">
                  <a:pos x="204" y="374"/>
                </a:cxn>
                <a:cxn ang="0">
                  <a:pos x="220" y="360"/>
                </a:cxn>
                <a:cxn ang="0">
                  <a:pos x="222" y="352"/>
                </a:cxn>
                <a:cxn ang="0">
                  <a:pos x="222" y="306"/>
                </a:cxn>
                <a:cxn ang="0">
                  <a:pos x="218" y="290"/>
                </a:cxn>
                <a:cxn ang="0">
                  <a:pos x="198" y="262"/>
                </a:cxn>
                <a:cxn ang="0">
                  <a:pos x="170" y="234"/>
                </a:cxn>
                <a:cxn ang="0">
                  <a:pos x="148" y="210"/>
                </a:cxn>
                <a:cxn ang="0">
                  <a:pos x="146" y="198"/>
                </a:cxn>
                <a:cxn ang="0">
                  <a:pos x="146" y="194"/>
                </a:cxn>
                <a:cxn ang="0">
                  <a:pos x="158" y="176"/>
                </a:cxn>
                <a:cxn ang="0">
                  <a:pos x="184" y="150"/>
                </a:cxn>
                <a:cxn ang="0">
                  <a:pos x="210" y="122"/>
                </a:cxn>
                <a:cxn ang="0">
                  <a:pos x="222" y="100"/>
                </a:cxn>
              </a:cxnLst>
              <a:rect l="0" t="0" r="r" b="b"/>
              <a:pathLst>
                <a:path w="222" h="396"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sp>
        <p:nvSpPr>
          <p:cNvPr id="215" name="Freeform 129"/>
          <p:cNvSpPr>
            <a:spLocks noEditPoints="1"/>
          </p:cNvSpPr>
          <p:nvPr/>
        </p:nvSpPr>
        <p:spPr bwMode="auto">
          <a:xfrm>
            <a:off x="2739895" y="2919763"/>
            <a:ext cx="259023" cy="259023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grpSp>
        <p:nvGrpSpPr>
          <p:cNvPr id="216" name="组 215"/>
          <p:cNvGrpSpPr/>
          <p:nvPr/>
        </p:nvGrpSpPr>
        <p:grpSpPr>
          <a:xfrm>
            <a:off x="3944643" y="2926627"/>
            <a:ext cx="264290" cy="264279"/>
            <a:chOff x="6405563" y="241300"/>
            <a:chExt cx="530247" cy="530225"/>
          </a:xfrm>
          <a:solidFill>
            <a:srgbClr val="FD8280"/>
          </a:solidFill>
        </p:grpSpPr>
        <p:sp>
          <p:nvSpPr>
            <p:cNvPr id="217" name="Freeform 130"/>
            <p:cNvSpPr>
              <a:spLocks noEditPoints="1"/>
            </p:cNvSpPr>
            <p:nvPr/>
          </p:nvSpPr>
          <p:spPr bwMode="auto">
            <a:xfrm>
              <a:off x="6427809" y="241300"/>
              <a:ext cx="508001" cy="508001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18" name="Freeform 131"/>
            <p:cNvSpPr>
              <a:spLocks/>
            </p:cNvSpPr>
            <p:nvPr/>
          </p:nvSpPr>
          <p:spPr bwMode="auto">
            <a:xfrm>
              <a:off x="6405563" y="619124"/>
              <a:ext cx="155575" cy="152401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grpSp>
        <p:nvGrpSpPr>
          <p:cNvPr id="219" name="组 218"/>
          <p:cNvGrpSpPr/>
          <p:nvPr/>
        </p:nvGrpSpPr>
        <p:grpSpPr>
          <a:xfrm>
            <a:off x="5243678" y="2906844"/>
            <a:ext cx="201498" cy="292400"/>
            <a:chOff x="7246924" y="241300"/>
            <a:chExt cx="422274" cy="612775"/>
          </a:xfrm>
          <a:solidFill>
            <a:schemeClr val="accent6"/>
          </a:solidFill>
        </p:grpSpPr>
        <p:sp>
          <p:nvSpPr>
            <p:cNvPr id="220" name="Freeform 132"/>
            <p:cNvSpPr>
              <a:spLocks noEditPoints="1"/>
            </p:cNvSpPr>
            <p:nvPr/>
          </p:nvSpPr>
          <p:spPr bwMode="auto">
            <a:xfrm>
              <a:off x="7246924" y="241300"/>
              <a:ext cx="422274" cy="612775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82" y="12"/>
                </a:cxn>
                <a:cxn ang="0">
                  <a:pos x="48" y="32"/>
                </a:cxn>
                <a:cxn ang="0">
                  <a:pos x="22" y="60"/>
                </a:cxn>
                <a:cxn ang="0">
                  <a:pos x="6" y="94"/>
                </a:cxn>
                <a:cxn ang="0">
                  <a:pos x="0" y="134"/>
                </a:cxn>
                <a:cxn ang="0">
                  <a:pos x="8" y="170"/>
                </a:cxn>
                <a:cxn ang="0">
                  <a:pos x="44" y="244"/>
                </a:cxn>
                <a:cxn ang="0">
                  <a:pos x="60" y="278"/>
                </a:cxn>
                <a:cxn ang="0">
                  <a:pos x="88" y="358"/>
                </a:cxn>
                <a:cxn ang="0">
                  <a:pos x="116" y="384"/>
                </a:cxn>
                <a:cxn ang="0">
                  <a:pos x="150" y="384"/>
                </a:cxn>
                <a:cxn ang="0">
                  <a:pos x="178" y="358"/>
                </a:cxn>
                <a:cxn ang="0">
                  <a:pos x="204" y="280"/>
                </a:cxn>
                <a:cxn ang="0">
                  <a:pos x="222" y="244"/>
                </a:cxn>
                <a:cxn ang="0">
                  <a:pos x="258" y="170"/>
                </a:cxn>
                <a:cxn ang="0">
                  <a:pos x="266" y="134"/>
                </a:cxn>
                <a:cxn ang="0">
                  <a:pos x="260" y="94"/>
                </a:cxn>
                <a:cxn ang="0">
                  <a:pos x="242" y="60"/>
                </a:cxn>
                <a:cxn ang="0">
                  <a:pos x="218" y="32"/>
                </a:cxn>
                <a:cxn ang="0">
                  <a:pos x="184" y="12"/>
                </a:cxn>
                <a:cxn ang="0">
                  <a:pos x="146" y="2"/>
                </a:cxn>
                <a:cxn ang="0">
                  <a:pos x="164" y="328"/>
                </a:cxn>
                <a:cxn ang="0">
                  <a:pos x="98" y="314"/>
                </a:cxn>
                <a:cxn ang="0">
                  <a:pos x="172" y="304"/>
                </a:cxn>
                <a:cxn ang="0">
                  <a:pos x="168" y="314"/>
                </a:cxn>
                <a:cxn ang="0">
                  <a:pos x="94" y="302"/>
                </a:cxn>
                <a:cxn ang="0">
                  <a:pos x="180" y="278"/>
                </a:cxn>
                <a:cxn ang="0">
                  <a:pos x="94" y="302"/>
                </a:cxn>
                <a:cxn ang="0">
                  <a:pos x="124" y="362"/>
                </a:cxn>
                <a:cxn ang="0">
                  <a:pos x="108" y="348"/>
                </a:cxn>
                <a:cxn ang="0">
                  <a:pos x="154" y="352"/>
                </a:cxn>
                <a:cxn ang="0">
                  <a:pos x="132" y="362"/>
                </a:cxn>
                <a:cxn ang="0">
                  <a:pos x="76" y="254"/>
                </a:cxn>
                <a:cxn ang="0">
                  <a:pos x="56" y="216"/>
                </a:cxn>
                <a:cxn ang="0">
                  <a:pos x="28" y="152"/>
                </a:cxn>
                <a:cxn ang="0">
                  <a:pos x="24" y="134"/>
                </a:cxn>
                <a:cxn ang="0">
                  <a:pos x="42" y="72"/>
                </a:cxn>
                <a:cxn ang="0">
                  <a:pos x="90" y="34"/>
                </a:cxn>
                <a:cxn ang="0">
                  <a:pos x="132" y="24"/>
                </a:cxn>
                <a:cxn ang="0">
                  <a:pos x="194" y="44"/>
                </a:cxn>
                <a:cxn ang="0">
                  <a:pos x="232" y="92"/>
                </a:cxn>
                <a:cxn ang="0">
                  <a:pos x="242" y="134"/>
                </a:cxn>
                <a:cxn ang="0">
                  <a:pos x="232" y="172"/>
                </a:cxn>
                <a:cxn ang="0">
                  <a:pos x="210" y="216"/>
                </a:cxn>
              </a:cxnLst>
              <a:rect l="0" t="0" r="r" b="b"/>
              <a:pathLst>
                <a:path w="266" h="386">
                  <a:moveTo>
                    <a:pt x="132" y="0"/>
                  </a:moveTo>
                  <a:lnTo>
                    <a:pt x="132" y="0"/>
                  </a:lnTo>
                  <a:lnTo>
                    <a:pt x="120" y="2"/>
                  </a:lnTo>
                  <a:lnTo>
                    <a:pt x="106" y="4"/>
                  </a:lnTo>
                  <a:lnTo>
                    <a:pt x="94" y="6"/>
                  </a:lnTo>
                  <a:lnTo>
                    <a:pt x="82" y="12"/>
                  </a:lnTo>
                  <a:lnTo>
                    <a:pt x="70" y="16"/>
                  </a:lnTo>
                  <a:lnTo>
                    <a:pt x="58" y="24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30" y="50"/>
                  </a:lnTo>
                  <a:lnTo>
                    <a:pt x="22" y="60"/>
                  </a:lnTo>
                  <a:lnTo>
                    <a:pt x="16" y="70"/>
                  </a:lnTo>
                  <a:lnTo>
                    <a:pt x="10" y="82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52"/>
                  </a:lnTo>
                  <a:lnTo>
                    <a:pt x="8" y="170"/>
                  </a:lnTo>
                  <a:lnTo>
                    <a:pt x="16" y="188"/>
                  </a:lnTo>
                  <a:lnTo>
                    <a:pt x="24" y="208"/>
                  </a:lnTo>
                  <a:lnTo>
                    <a:pt x="44" y="244"/>
                  </a:lnTo>
                  <a:lnTo>
                    <a:pt x="54" y="26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76" y="324"/>
                  </a:lnTo>
                  <a:lnTo>
                    <a:pt x="80" y="342"/>
                  </a:lnTo>
                  <a:lnTo>
                    <a:pt x="88" y="358"/>
                  </a:lnTo>
                  <a:lnTo>
                    <a:pt x="94" y="370"/>
                  </a:lnTo>
                  <a:lnTo>
                    <a:pt x="104" y="380"/>
                  </a:lnTo>
                  <a:lnTo>
                    <a:pt x="116" y="384"/>
                  </a:lnTo>
                  <a:lnTo>
                    <a:pt x="132" y="386"/>
                  </a:lnTo>
                  <a:lnTo>
                    <a:pt x="132" y="386"/>
                  </a:lnTo>
                  <a:lnTo>
                    <a:pt x="150" y="384"/>
                  </a:lnTo>
                  <a:lnTo>
                    <a:pt x="162" y="380"/>
                  </a:lnTo>
                  <a:lnTo>
                    <a:pt x="172" y="370"/>
                  </a:lnTo>
                  <a:lnTo>
                    <a:pt x="178" y="358"/>
                  </a:lnTo>
                  <a:lnTo>
                    <a:pt x="184" y="342"/>
                  </a:lnTo>
                  <a:lnTo>
                    <a:pt x="190" y="32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12" y="262"/>
                  </a:lnTo>
                  <a:lnTo>
                    <a:pt x="222" y="244"/>
                  </a:lnTo>
                  <a:lnTo>
                    <a:pt x="242" y="208"/>
                  </a:lnTo>
                  <a:lnTo>
                    <a:pt x="250" y="188"/>
                  </a:lnTo>
                  <a:lnTo>
                    <a:pt x="258" y="170"/>
                  </a:lnTo>
                  <a:lnTo>
                    <a:pt x="264" y="152"/>
                  </a:lnTo>
                  <a:lnTo>
                    <a:pt x="266" y="134"/>
                  </a:lnTo>
                  <a:lnTo>
                    <a:pt x="266" y="134"/>
                  </a:lnTo>
                  <a:lnTo>
                    <a:pt x="264" y="120"/>
                  </a:lnTo>
                  <a:lnTo>
                    <a:pt x="262" y="106"/>
                  </a:lnTo>
                  <a:lnTo>
                    <a:pt x="260" y="94"/>
                  </a:lnTo>
                  <a:lnTo>
                    <a:pt x="256" y="82"/>
                  </a:lnTo>
                  <a:lnTo>
                    <a:pt x="250" y="70"/>
                  </a:lnTo>
                  <a:lnTo>
                    <a:pt x="242" y="60"/>
                  </a:lnTo>
                  <a:lnTo>
                    <a:pt x="236" y="50"/>
                  </a:lnTo>
                  <a:lnTo>
                    <a:pt x="226" y="40"/>
                  </a:lnTo>
                  <a:lnTo>
                    <a:pt x="218" y="32"/>
                  </a:lnTo>
                  <a:lnTo>
                    <a:pt x="208" y="24"/>
                  </a:lnTo>
                  <a:lnTo>
                    <a:pt x="196" y="16"/>
                  </a:lnTo>
                  <a:lnTo>
                    <a:pt x="184" y="12"/>
                  </a:lnTo>
                  <a:lnTo>
                    <a:pt x="172" y="6"/>
                  </a:lnTo>
                  <a:lnTo>
                    <a:pt x="160" y="4"/>
                  </a:lnTo>
                  <a:lnTo>
                    <a:pt x="146" y="2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164" y="328"/>
                  </a:moveTo>
                  <a:lnTo>
                    <a:pt x="104" y="336"/>
                  </a:lnTo>
                  <a:lnTo>
                    <a:pt x="104" y="336"/>
                  </a:lnTo>
                  <a:lnTo>
                    <a:pt x="98" y="314"/>
                  </a:lnTo>
                  <a:lnTo>
                    <a:pt x="98" y="314"/>
                  </a:lnTo>
                  <a:lnTo>
                    <a:pt x="98" y="312"/>
                  </a:lnTo>
                  <a:lnTo>
                    <a:pt x="172" y="304"/>
                  </a:lnTo>
                  <a:lnTo>
                    <a:pt x="172" y="304"/>
                  </a:lnTo>
                  <a:lnTo>
                    <a:pt x="168" y="314"/>
                  </a:lnTo>
                  <a:lnTo>
                    <a:pt x="168" y="314"/>
                  </a:lnTo>
                  <a:lnTo>
                    <a:pt x="164" y="328"/>
                  </a:lnTo>
                  <a:lnTo>
                    <a:pt x="164" y="328"/>
                  </a:lnTo>
                  <a:close/>
                  <a:moveTo>
                    <a:pt x="94" y="302"/>
                  </a:moveTo>
                  <a:lnTo>
                    <a:pt x="94" y="302"/>
                  </a:lnTo>
                  <a:lnTo>
                    <a:pt x="86" y="278"/>
                  </a:lnTo>
                  <a:lnTo>
                    <a:pt x="180" y="278"/>
                  </a:lnTo>
                  <a:lnTo>
                    <a:pt x="180" y="278"/>
                  </a:lnTo>
                  <a:lnTo>
                    <a:pt x="176" y="290"/>
                  </a:lnTo>
                  <a:lnTo>
                    <a:pt x="94" y="302"/>
                  </a:lnTo>
                  <a:close/>
                  <a:moveTo>
                    <a:pt x="132" y="362"/>
                  </a:moveTo>
                  <a:lnTo>
                    <a:pt x="132" y="362"/>
                  </a:lnTo>
                  <a:lnTo>
                    <a:pt x="124" y="362"/>
                  </a:lnTo>
                  <a:lnTo>
                    <a:pt x="118" y="360"/>
                  </a:lnTo>
                  <a:lnTo>
                    <a:pt x="114" y="356"/>
                  </a:lnTo>
                  <a:lnTo>
                    <a:pt x="108" y="348"/>
                  </a:lnTo>
                  <a:lnTo>
                    <a:pt x="160" y="340"/>
                  </a:lnTo>
                  <a:lnTo>
                    <a:pt x="160" y="340"/>
                  </a:lnTo>
                  <a:lnTo>
                    <a:pt x="154" y="352"/>
                  </a:lnTo>
                  <a:lnTo>
                    <a:pt x="148" y="360"/>
                  </a:lnTo>
                  <a:lnTo>
                    <a:pt x="142" y="362"/>
                  </a:lnTo>
                  <a:lnTo>
                    <a:pt x="132" y="362"/>
                  </a:lnTo>
                  <a:lnTo>
                    <a:pt x="132" y="362"/>
                  </a:lnTo>
                  <a:close/>
                  <a:moveTo>
                    <a:pt x="190" y="254"/>
                  </a:moveTo>
                  <a:lnTo>
                    <a:pt x="76" y="254"/>
                  </a:lnTo>
                  <a:lnTo>
                    <a:pt x="76" y="254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44" y="194"/>
                  </a:lnTo>
                  <a:lnTo>
                    <a:pt x="34" y="172"/>
                  </a:lnTo>
                  <a:lnTo>
                    <a:pt x="28" y="152"/>
                  </a:lnTo>
                  <a:lnTo>
                    <a:pt x="26" y="142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26" y="112"/>
                  </a:lnTo>
                  <a:lnTo>
                    <a:pt x="32" y="92"/>
                  </a:lnTo>
                  <a:lnTo>
                    <a:pt x="42" y="72"/>
                  </a:lnTo>
                  <a:lnTo>
                    <a:pt x="56" y="56"/>
                  </a:lnTo>
                  <a:lnTo>
                    <a:pt x="72" y="44"/>
                  </a:lnTo>
                  <a:lnTo>
                    <a:pt x="90" y="34"/>
                  </a:lnTo>
                  <a:lnTo>
                    <a:pt x="112" y="28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54" y="28"/>
                  </a:lnTo>
                  <a:lnTo>
                    <a:pt x="176" y="34"/>
                  </a:lnTo>
                  <a:lnTo>
                    <a:pt x="194" y="44"/>
                  </a:lnTo>
                  <a:lnTo>
                    <a:pt x="210" y="56"/>
                  </a:lnTo>
                  <a:lnTo>
                    <a:pt x="222" y="72"/>
                  </a:lnTo>
                  <a:lnTo>
                    <a:pt x="232" y="92"/>
                  </a:lnTo>
                  <a:lnTo>
                    <a:pt x="240" y="112"/>
                  </a:lnTo>
                  <a:lnTo>
                    <a:pt x="242" y="134"/>
                  </a:lnTo>
                  <a:lnTo>
                    <a:pt x="242" y="134"/>
                  </a:lnTo>
                  <a:lnTo>
                    <a:pt x="240" y="142"/>
                  </a:lnTo>
                  <a:lnTo>
                    <a:pt x="238" y="152"/>
                  </a:lnTo>
                  <a:lnTo>
                    <a:pt x="232" y="172"/>
                  </a:lnTo>
                  <a:lnTo>
                    <a:pt x="220" y="194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190" y="254"/>
                  </a:lnTo>
                  <a:lnTo>
                    <a:pt x="19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21" name="Freeform 133"/>
            <p:cNvSpPr>
              <a:spLocks/>
            </p:cNvSpPr>
            <p:nvPr/>
          </p:nvSpPr>
          <p:spPr bwMode="auto">
            <a:xfrm>
              <a:off x="7342189" y="339725"/>
              <a:ext cx="123825" cy="1238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8" y="0"/>
                </a:cxn>
                <a:cxn ang="0">
                  <a:pos x="44" y="4"/>
                </a:cxn>
                <a:cxn ang="0">
                  <a:pos x="32" y="12"/>
                </a:cxn>
                <a:cxn ang="0">
                  <a:pos x="22" y="20"/>
                </a:cxn>
                <a:cxn ang="0">
                  <a:pos x="12" y="32"/>
                </a:cxn>
                <a:cxn ang="0">
                  <a:pos x="6" y="44"/>
                </a:cxn>
                <a:cxn ang="0">
                  <a:pos x="2" y="56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" y="76"/>
                </a:cxn>
                <a:cxn ang="0">
                  <a:pos x="6" y="78"/>
                </a:cxn>
                <a:cxn ang="0">
                  <a:pos x="6" y="78"/>
                </a:cxn>
                <a:cxn ang="0">
                  <a:pos x="10" y="76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4" y="60"/>
                </a:cxn>
                <a:cxn ang="0">
                  <a:pos x="18" y="48"/>
                </a:cxn>
                <a:cxn ang="0">
                  <a:pos x="22" y="38"/>
                </a:cxn>
                <a:cxn ang="0">
                  <a:pos x="30" y="28"/>
                </a:cxn>
                <a:cxn ang="0">
                  <a:pos x="40" y="22"/>
                </a:cxn>
                <a:cxn ang="0">
                  <a:pos x="50" y="16"/>
                </a:cxn>
                <a:cxn ang="0">
                  <a:pos x="60" y="12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8" y="10"/>
                </a:cxn>
                <a:cxn ang="0">
                  <a:pos x="78" y="6"/>
                </a:cxn>
                <a:cxn ang="0">
                  <a:pos x="78" y="6"/>
                </a:cxn>
                <a:cxn ang="0">
                  <a:pos x="78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8" h="78">
                  <a:moveTo>
                    <a:pt x="72" y="0"/>
                  </a:moveTo>
                  <a:lnTo>
                    <a:pt x="72" y="0"/>
                  </a:lnTo>
                  <a:lnTo>
                    <a:pt x="58" y="0"/>
                  </a:lnTo>
                  <a:lnTo>
                    <a:pt x="44" y="4"/>
                  </a:lnTo>
                  <a:lnTo>
                    <a:pt x="32" y="12"/>
                  </a:lnTo>
                  <a:lnTo>
                    <a:pt x="22" y="20"/>
                  </a:lnTo>
                  <a:lnTo>
                    <a:pt x="12" y="32"/>
                  </a:lnTo>
                  <a:lnTo>
                    <a:pt x="6" y="44"/>
                  </a:lnTo>
                  <a:lnTo>
                    <a:pt x="2" y="5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10" y="76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4" y="60"/>
                  </a:lnTo>
                  <a:lnTo>
                    <a:pt x="18" y="48"/>
                  </a:lnTo>
                  <a:lnTo>
                    <a:pt x="22" y="38"/>
                  </a:lnTo>
                  <a:lnTo>
                    <a:pt x="30" y="28"/>
                  </a:lnTo>
                  <a:lnTo>
                    <a:pt x="40" y="22"/>
                  </a:lnTo>
                  <a:lnTo>
                    <a:pt x="50" y="16"/>
                  </a:lnTo>
                  <a:lnTo>
                    <a:pt x="60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8" y="10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sp>
        <p:nvSpPr>
          <p:cNvPr id="222" name="椭圆 221"/>
          <p:cNvSpPr/>
          <p:nvPr/>
        </p:nvSpPr>
        <p:spPr>
          <a:xfrm>
            <a:off x="6649306" y="1363809"/>
            <a:ext cx="1373728" cy="13737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6744931" y="1459434"/>
            <a:ext cx="1182479" cy="11824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kumimoji="1" lang="zh-CN" altLang="en-US" sz="1200" b="1" dirty="0">
              <a:solidFill>
                <a:srgbClr val="FFFFFF"/>
              </a:solidFill>
            </a:endParaRPr>
          </a:p>
        </p:txBody>
      </p:sp>
      <p:sp>
        <p:nvSpPr>
          <p:cNvPr id="224" name="弦形 223"/>
          <p:cNvSpPr/>
          <p:nvPr/>
        </p:nvSpPr>
        <p:spPr>
          <a:xfrm>
            <a:off x="6744931" y="1456263"/>
            <a:ext cx="1182479" cy="1182479"/>
          </a:xfrm>
          <a:prstGeom prst="chord">
            <a:avLst>
              <a:gd name="adj1" fmla="val 114118"/>
              <a:gd name="adj2" fmla="val 10671549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5" name="矩形 224"/>
          <p:cNvSpPr/>
          <p:nvPr/>
        </p:nvSpPr>
        <p:spPr>
          <a:xfrm>
            <a:off x="6911529" y="1770461"/>
            <a:ext cx="843308" cy="5551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sz="1200" b="1" dirty="0" smtClean="0">
                <a:solidFill>
                  <a:srgbClr val="FFFFFF"/>
                </a:solidFill>
              </a:rPr>
              <a:t>EXAMPLE</a:t>
            </a:r>
          </a:p>
          <a:p>
            <a:pPr lvl="0" algn="ctr">
              <a:lnSpc>
                <a:spcPct val="130000"/>
              </a:lnSpc>
            </a:pPr>
            <a:r>
              <a:rPr kumimoji="1" lang="en-US" altLang="zh-CN" sz="1200" b="1" dirty="0" smtClean="0">
                <a:solidFill>
                  <a:srgbClr val="FFFFFF"/>
                </a:solidFill>
              </a:rPr>
              <a:t>TEXT</a:t>
            </a:r>
            <a:endParaRPr kumimoji="1" lang="zh-CN" altLang="en-US" sz="1200" b="1" dirty="0">
              <a:solidFill>
                <a:srgbClr val="FFFFFF"/>
              </a:solidFill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743906" y="3855241"/>
            <a:ext cx="3606147" cy="56630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正文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8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8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800" dirty="0">
                <a:solidFill>
                  <a:srgbClr val="000000"/>
                </a:solidFill>
                <a:latin typeface="+mn-ea"/>
              </a:rPr>
              <a:t>倍字间距。标题数字等都可以通过点击和重新输入进行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更改</a:t>
            </a:r>
            <a:r>
              <a:rPr lang="zh-CN" altLang="zh-CN" sz="800" dirty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673506" y="3912073"/>
            <a:ext cx="70400" cy="45264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4866931" y="3851851"/>
            <a:ext cx="3606147" cy="56630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正文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8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8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800" dirty="0">
                <a:solidFill>
                  <a:srgbClr val="000000"/>
                </a:solidFill>
                <a:latin typeface="+mn-ea"/>
              </a:rPr>
              <a:t>倍字间距。标题数字等都可以通过点击和重新输入进行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更改</a:t>
            </a:r>
            <a:r>
              <a:rPr lang="zh-CN" altLang="zh-CN" sz="800" dirty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29" name="矩形 228"/>
          <p:cNvSpPr/>
          <p:nvPr/>
        </p:nvSpPr>
        <p:spPr>
          <a:xfrm>
            <a:off x="4796531" y="3908683"/>
            <a:ext cx="70400" cy="45264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80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706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7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FCAB7"/>
      </a:accent1>
      <a:accent2>
        <a:srgbClr val="FDD031"/>
      </a:accent2>
      <a:accent3>
        <a:srgbClr val="FD828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316</TotalTime>
  <Words>259</Words>
  <Application>Microsoft Office PowerPoint</Application>
  <PresentationFormat>全屏显示(16:9)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82</cp:revision>
  <dcterms:created xsi:type="dcterms:W3CDTF">2010-04-12T23:12:02Z</dcterms:created>
  <dcterms:modified xsi:type="dcterms:W3CDTF">2015-09-09T09:25:22Z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