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5"/>
  </p:notesMasterIdLst>
  <p:sldIdLst>
    <p:sldId id="364" r:id="rId3"/>
    <p:sldId id="365" r:id="rId4"/>
  </p:sldIdLst>
  <p:sldSz cx="12192000" cy="6858000"/>
  <p:notesSz cx="6858000" cy="9144000"/>
  <p:defaultTextStyle>
    <a:defPPr>
      <a:defRPr lang="id-ID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5660"/>
    <a:srgbClr val="E04548"/>
    <a:srgbClr val="00B5B5"/>
    <a:srgbClr val="5895CB"/>
    <a:srgbClr val="2C314A"/>
    <a:srgbClr val="EBC40B"/>
    <a:srgbClr val="F165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36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690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B179898-217C-4BD8-BAE4-2A73591EB946}" type="datetimeFigureOut">
              <a:rPr lang="id-ID"/>
              <a:pPr>
                <a:defRPr/>
              </a:pPr>
              <a:t>07/12/2021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id-ID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id-ID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0A12532-7675-4DD0-9669-CFD37B250639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3000482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314243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F67C51-78B1-4AD6-9656-54FB8A0A9080}" type="datetimeFigureOut">
              <a:rPr lang="id-ID"/>
              <a:pPr>
                <a:defRPr/>
              </a:pPr>
              <a:t>07/12/2021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EF1732-179C-4F7F-89D3-54081236E95B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5924431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D35AF2-FCFD-4A8B-A6FE-E912C6AB142E}" type="datetimeFigureOut">
              <a:rPr lang="id-ID"/>
              <a:pPr>
                <a:defRPr/>
              </a:pPr>
              <a:t>07/12/2021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818E06-1ED1-4827-9C8B-9F5DDA831807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288416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6F4E60-8E51-4E7D-A8BE-6FBC5840FB76}" type="datetimeFigureOut">
              <a:rPr lang="id-ID"/>
              <a:pPr>
                <a:defRPr/>
              </a:pPr>
              <a:t>07/12/2021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D06DFA-0DAC-4671-AFF2-03A39C19B63E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2291654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71258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12408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21951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68900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76037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01693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27495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8581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8A5BF7-3B38-425C-BEA1-2002EE626B13}" type="datetimeFigureOut">
              <a:rPr lang="id-ID"/>
              <a:pPr>
                <a:defRPr/>
              </a:pPr>
              <a:t>07/12/2021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64C418-9665-479F-9302-4EDC85A4A21A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7023640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69076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52833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3054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A78F5-BB8A-49F8-B442-3F78EC97B738}" type="datetimeFigureOut">
              <a:rPr lang="id-ID"/>
              <a:pPr>
                <a:defRPr/>
              </a:pPr>
              <a:t>07/12/2021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862AFB-C078-46D2-9F8D-3D27C1331C68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6592021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3C10D0-355A-4A6C-919D-971DA240F184}" type="datetimeFigureOut">
              <a:rPr lang="id-ID"/>
              <a:pPr>
                <a:defRPr/>
              </a:pPr>
              <a:t>07/12/2021</a:t>
            </a:fld>
            <a:endParaRPr lang="id-ID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2A895B-98E6-4A1E-ACFE-8AABDD9B85C8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992185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0571D9-DCEE-4B41-91C5-A8AA77117E6B}" type="datetimeFigureOut">
              <a:rPr lang="id-ID"/>
              <a:pPr>
                <a:defRPr/>
              </a:pPr>
              <a:t>07/12/2021</a:t>
            </a:fld>
            <a:endParaRPr lang="id-ID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2B8D86-0119-4D72-929C-1A00B3DC6E44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785684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8C1E1F-4187-4F5B-AB26-7769D900BB83}" type="datetimeFigureOut">
              <a:rPr lang="id-ID"/>
              <a:pPr>
                <a:defRPr/>
              </a:pPr>
              <a:t>07/12/2021</a:t>
            </a:fld>
            <a:endParaRPr lang="id-ID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C04175-3BE9-4D6B-9167-86A9E9E36B5C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550990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779536-B423-410F-905A-6BB4ED71205D}" type="datetimeFigureOut">
              <a:rPr lang="id-ID"/>
              <a:pPr>
                <a:defRPr/>
              </a:pPr>
              <a:t>07/12/2021</a:t>
            </a:fld>
            <a:endParaRPr lang="id-ID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8613AA-1ACF-4704-A266-E6E0FEC26EC8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48348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1CA88F-3CF0-44F8-ABD3-C36EBAF8DCD5}" type="datetimeFigureOut">
              <a:rPr lang="id-ID"/>
              <a:pPr>
                <a:defRPr/>
              </a:pPr>
              <a:t>07/12/2021</a:t>
            </a:fld>
            <a:endParaRPr lang="id-ID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F6FB9B-3F80-4309-A971-77972B9BC0A7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983678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d-ID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A8EF2D-6744-4A12-96E8-6EC7D361A8A9}" type="datetimeFigureOut">
              <a:rPr lang="id-ID"/>
              <a:pPr>
                <a:defRPr/>
              </a:pPr>
              <a:t>07/12/2021</a:t>
            </a:fld>
            <a:endParaRPr lang="id-ID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E815E-6686-4DE0-8605-2E498E55BB38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50761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  <a:endParaRPr lang="id-ID" altLang="zh-CN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id-ID" altLang="zh-CN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B25546E-CE26-4142-BC0D-401B776BDC14}" type="datetimeFigureOut">
              <a:rPr lang="id-ID"/>
              <a:pPr>
                <a:defRPr/>
              </a:pPr>
              <a:t>07/12/2021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4E4EB83-9716-4328-9480-A8CA95BC3FF5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2021/12/7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276297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>
            <a:grpSpLocks/>
          </p:cNvGrpSpPr>
          <p:nvPr/>
        </p:nvGrpSpPr>
        <p:grpSpPr bwMode="auto">
          <a:xfrm>
            <a:off x="3265488" y="454025"/>
            <a:ext cx="5667375" cy="692150"/>
            <a:chOff x="1772300" y="306306"/>
            <a:chExt cx="5667768" cy="691411"/>
          </a:xfrm>
        </p:grpSpPr>
        <p:sp>
          <p:nvSpPr>
            <p:cNvPr id="110688" name="Rectangle 22"/>
            <p:cNvSpPr>
              <a:spLocks noChangeArrowheads="1"/>
            </p:cNvSpPr>
            <p:nvPr/>
          </p:nvSpPr>
          <p:spPr bwMode="auto">
            <a:xfrm>
              <a:off x="2902708" y="306306"/>
              <a:ext cx="3406959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id-ID" altLang="zh-CN" sz="3200" dirty="0">
                  <a:latin typeface="Lato Light" panose="020F0502020204030203" pitchFamily="34" charset="0"/>
                  <a:cs typeface="Arial" panose="020B0604020202020204" pitchFamily="34" charset="0"/>
                </a:rPr>
                <a:t>Innovation Pyramid</a:t>
              </a:r>
              <a:endParaRPr lang="en-US" altLang="zh-CN" sz="3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0689" name="TextBox 12"/>
            <p:cNvSpPr txBox="1">
              <a:spLocks noChangeArrowheads="1"/>
            </p:cNvSpPr>
            <p:nvPr/>
          </p:nvSpPr>
          <p:spPr bwMode="auto">
            <a:xfrm>
              <a:off x="1772300" y="751496"/>
              <a:ext cx="5667768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zh-CN" sz="1000">
                  <a:latin typeface="Lato Light" panose="020F0502020204030203" pitchFamily="34" charset="0"/>
                </a:rPr>
                <a:t>This is example  for a subtitle</a:t>
              </a:r>
            </a:p>
          </p:txBody>
        </p:sp>
      </p:grpSp>
      <p:sp>
        <p:nvSpPr>
          <p:cNvPr id="26" name="Rectangle 25"/>
          <p:cNvSpPr/>
          <p:nvPr/>
        </p:nvSpPr>
        <p:spPr>
          <a:xfrm>
            <a:off x="5578475" y="1146175"/>
            <a:ext cx="1041400" cy="2857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110599" name="Group 3"/>
          <p:cNvGrpSpPr>
            <a:grpSpLocks/>
          </p:cNvGrpSpPr>
          <p:nvPr/>
        </p:nvGrpSpPr>
        <p:grpSpPr bwMode="auto">
          <a:xfrm>
            <a:off x="1673225" y="1731963"/>
            <a:ext cx="2524125" cy="4543425"/>
            <a:chOff x="2173650" y="1933331"/>
            <a:chExt cx="2523473" cy="4543043"/>
          </a:xfrm>
        </p:grpSpPr>
        <p:sp>
          <p:nvSpPr>
            <p:cNvPr id="22" name="Rectangle 5"/>
            <p:cNvSpPr>
              <a:spLocks noChangeArrowheads="1"/>
            </p:cNvSpPr>
            <p:nvPr/>
          </p:nvSpPr>
          <p:spPr bwMode="auto">
            <a:xfrm rot="16200000">
              <a:off x="2448971" y="3946953"/>
              <a:ext cx="441288" cy="547547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3" name="Freeform 6"/>
            <p:cNvSpPr>
              <a:spLocks/>
            </p:cNvSpPr>
            <p:nvPr/>
          </p:nvSpPr>
          <p:spPr bwMode="auto">
            <a:xfrm rot="16200000">
              <a:off x="1893432" y="3811992"/>
              <a:ext cx="1109570" cy="149186"/>
            </a:xfrm>
            <a:custGeom>
              <a:avLst/>
              <a:gdLst>
                <a:gd name="T0" fmla="*/ 865 w 865"/>
                <a:gd name="T1" fmla="*/ 116 h 116"/>
                <a:gd name="T2" fmla="*/ 504 w 865"/>
                <a:gd name="T3" fmla="*/ 0 h 116"/>
                <a:gd name="T4" fmla="*/ 0 w 865"/>
                <a:gd name="T5" fmla="*/ 0 h 116"/>
                <a:gd name="T6" fmla="*/ 330 w 865"/>
                <a:gd name="T7" fmla="*/ 116 h 116"/>
                <a:gd name="T8" fmla="*/ 865 w 865"/>
                <a:gd name="T9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5" h="116">
                  <a:moveTo>
                    <a:pt x="865" y="116"/>
                  </a:moveTo>
                  <a:lnTo>
                    <a:pt x="504" y="0"/>
                  </a:lnTo>
                  <a:lnTo>
                    <a:pt x="0" y="0"/>
                  </a:lnTo>
                  <a:lnTo>
                    <a:pt x="330" y="116"/>
                  </a:lnTo>
                  <a:lnTo>
                    <a:pt x="865" y="116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4" name="Freeform 7"/>
            <p:cNvSpPr>
              <a:spLocks/>
            </p:cNvSpPr>
            <p:nvPr/>
          </p:nvSpPr>
          <p:spPr bwMode="auto">
            <a:xfrm rot="16200000">
              <a:off x="2114898" y="5897005"/>
              <a:ext cx="349221" cy="231715"/>
            </a:xfrm>
            <a:custGeom>
              <a:avLst/>
              <a:gdLst>
                <a:gd name="T0" fmla="*/ 0 w 272"/>
                <a:gd name="T1" fmla="*/ 0 h 181"/>
                <a:gd name="T2" fmla="*/ 0 w 272"/>
                <a:gd name="T3" fmla="*/ 181 h 181"/>
                <a:gd name="T4" fmla="*/ 272 w 272"/>
                <a:gd name="T5" fmla="*/ 105 h 181"/>
                <a:gd name="T6" fmla="*/ 0 w 272"/>
                <a:gd name="T7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2" h="181">
                  <a:moveTo>
                    <a:pt x="0" y="0"/>
                  </a:moveTo>
                  <a:lnTo>
                    <a:pt x="0" y="181"/>
                  </a:lnTo>
                  <a:lnTo>
                    <a:pt x="272" y="10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10663" name="Rectangle 8"/>
            <p:cNvSpPr>
              <a:spLocks noChangeArrowheads="1"/>
            </p:cNvSpPr>
            <p:nvPr/>
          </p:nvSpPr>
          <p:spPr bwMode="auto">
            <a:xfrm rot="-5400000">
              <a:off x="2631647" y="4410897"/>
              <a:ext cx="1874324" cy="2256629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zh-CN" altLang="zh-CN"/>
            </a:p>
          </p:txBody>
        </p:sp>
        <p:sp>
          <p:nvSpPr>
            <p:cNvPr id="27" name="Freeform 9"/>
            <p:cNvSpPr>
              <a:spLocks/>
            </p:cNvSpPr>
            <p:nvPr/>
          </p:nvSpPr>
          <p:spPr bwMode="auto">
            <a:xfrm rot="16200000">
              <a:off x="1207702" y="5243796"/>
              <a:ext cx="2333429" cy="131728"/>
            </a:xfrm>
            <a:custGeom>
              <a:avLst/>
              <a:gdLst>
                <a:gd name="T0" fmla="*/ 1461 w 1819"/>
                <a:gd name="T1" fmla="*/ 103 h 103"/>
                <a:gd name="T2" fmla="*/ 1819 w 1819"/>
                <a:gd name="T3" fmla="*/ 0 h 103"/>
                <a:gd name="T4" fmla="*/ 470 w 1819"/>
                <a:gd name="T5" fmla="*/ 0 h 103"/>
                <a:gd name="T6" fmla="*/ 0 w 1819"/>
                <a:gd name="T7" fmla="*/ 103 h 103"/>
                <a:gd name="T8" fmla="*/ 1461 w 1819"/>
                <a:gd name="T9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9" h="103">
                  <a:moveTo>
                    <a:pt x="1461" y="103"/>
                  </a:moveTo>
                  <a:lnTo>
                    <a:pt x="1819" y="0"/>
                  </a:lnTo>
                  <a:lnTo>
                    <a:pt x="470" y="0"/>
                  </a:lnTo>
                  <a:lnTo>
                    <a:pt x="0" y="103"/>
                  </a:lnTo>
                  <a:lnTo>
                    <a:pt x="1461" y="103"/>
                  </a:ln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8" name="Freeform 10"/>
            <p:cNvSpPr>
              <a:spLocks/>
            </p:cNvSpPr>
            <p:nvPr/>
          </p:nvSpPr>
          <p:spPr bwMode="auto">
            <a:xfrm rot="16200000">
              <a:off x="1218838" y="5097758"/>
              <a:ext cx="2044528" cy="134903"/>
            </a:xfrm>
            <a:custGeom>
              <a:avLst/>
              <a:gdLst>
                <a:gd name="T0" fmla="*/ 1594 w 1594"/>
                <a:gd name="T1" fmla="*/ 105 h 105"/>
                <a:gd name="T2" fmla="*/ 1236 w 1594"/>
                <a:gd name="T3" fmla="*/ 0 h 105"/>
                <a:gd name="T4" fmla="*/ 0 w 1594"/>
                <a:gd name="T5" fmla="*/ 0 h 105"/>
                <a:gd name="T6" fmla="*/ 245 w 1594"/>
                <a:gd name="T7" fmla="*/ 105 h 105"/>
                <a:gd name="T8" fmla="*/ 1594 w 1594"/>
                <a:gd name="T9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4" h="105">
                  <a:moveTo>
                    <a:pt x="1594" y="105"/>
                  </a:moveTo>
                  <a:lnTo>
                    <a:pt x="1236" y="0"/>
                  </a:lnTo>
                  <a:lnTo>
                    <a:pt x="0" y="0"/>
                  </a:lnTo>
                  <a:lnTo>
                    <a:pt x="245" y="105"/>
                  </a:lnTo>
                  <a:lnTo>
                    <a:pt x="1594" y="105"/>
                  </a:ln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9" name="Freeform 11"/>
            <p:cNvSpPr>
              <a:spLocks/>
            </p:cNvSpPr>
            <p:nvPr/>
          </p:nvSpPr>
          <p:spPr bwMode="auto">
            <a:xfrm rot="16200000">
              <a:off x="3273464" y="3178034"/>
              <a:ext cx="458748" cy="2388570"/>
            </a:xfrm>
            <a:custGeom>
              <a:avLst/>
              <a:gdLst>
                <a:gd name="T0" fmla="*/ 358 w 358"/>
                <a:gd name="T1" fmla="*/ 0 h 1862"/>
                <a:gd name="T2" fmla="*/ 358 w 358"/>
                <a:gd name="T3" fmla="*/ 1650 h 1862"/>
                <a:gd name="T4" fmla="*/ 0 w 358"/>
                <a:gd name="T5" fmla="*/ 1862 h 1862"/>
                <a:gd name="T6" fmla="*/ 0 w 358"/>
                <a:gd name="T7" fmla="*/ 103 h 1862"/>
                <a:gd name="T8" fmla="*/ 358 w 358"/>
                <a:gd name="T9" fmla="*/ 0 h 1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8" h="1862">
                  <a:moveTo>
                    <a:pt x="358" y="0"/>
                  </a:moveTo>
                  <a:lnTo>
                    <a:pt x="358" y="1650"/>
                  </a:lnTo>
                  <a:lnTo>
                    <a:pt x="0" y="1862"/>
                  </a:lnTo>
                  <a:lnTo>
                    <a:pt x="0" y="103"/>
                  </a:lnTo>
                  <a:lnTo>
                    <a:pt x="358" y="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0" name="Rectangle 12"/>
            <p:cNvSpPr>
              <a:spLocks noChangeArrowheads="1"/>
            </p:cNvSpPr>
            <p:nvPr/>
          </p:nvSpPr>
          <p:spPr bwMode="auto">
            <a:xfrm rot="16200000">
              <a:off x="2622757" y="3184222"/>
              <a:ext cx="458749" cy="544372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1" name="Rectangle 13"/>
            <p:cNvSpPr>
              <a:spLocks noChangeArrowheads="1"/>
            </p:cNvSpPr>
            <p:nvPr/>
          </p:nvSpPr>
          <p:spPr bwMode="auto">
            <a:xfrm rot="16200000">
              <a:off x="2772738" y="2513561"/>
              <a:ext cx="450812" cy="547546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2" name="Freeform 14"/>
            <p:cNvSpPr>
              <a:spLocks/>
            </p:cNvSpPr>
            <p:nvPr/>
          </p:nvSpPr>
          <p:spPr bwMode="auto">
            <a:xfrm rot="16200000">
              <a:off x="2090237" y="3027834"/>
              <a:ext cx="1039726" cy="155535"/>
            </a:xfrm>
            <a:custGeom>
              <a:avLst/>
              <a:gdLst>
                <a:gd name="T0" fmla="*/ 7 w 811"/>
                <a:gd name="T1" fmla="*/ 0 h 122"/>
                <a:gd name="T2" fmla="*/ 426 w 811"/>
                <a:gd name="T3" fmla="*/ 0 h 122"/>
                <a:gd name="T4" fmla="*/ 811 w 811"/>
                <a:gd name="T5" fmla="*/ 122 h 122"/>
                <a:gd name="T6" fmla="*/ 303 w 811"/>
                <a:gd name="T7" fmla="*/ 122 h 122"/>
                <a:gd name="T8" fmla="*/ 0 w 811"/>
                <a:gd name="T9" fmla="*/ 13 h 122"/>
                <a:gd name="T10" fmla="*/ 7 w 811"/>
                <a:gd name="T11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1" h="122">
                  <a:moveTo>
                    <a:pt x="7" y="0"/>
                  </a:moveTo>
                  <a:lnTo>
                    <a:pt x="426" y="0"/>
                  </a:lnTo>
                  <a:lnTo>
                    <a:pt x="811" y="122"/>
                  </a:lnTo>
                  <a:lnTo>
                    <a:pt x="303" y="122"/>
                  </a:lnTo>
                  <a:lnTo>
                    <a:pt x="0" y="13"/>
                  </a:lnTo>
                  <a:lnTo>
                    <a:pt x="7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10670" name="Rectangle 15"/>
            <p:cNvSpPr>
              <a:spLocks noChangeArrowheads="1"/>
            </p:cNvSpPr>
            <p:nvPr/>
          </p:nvSpPr>
          <p:spPr bwMode="auto">
            <a:xfrm rot="-5400000">
              <a:off x="3183081" y="3275527"/>
              <a:ext cx="704315" cy="16549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zh-CN" altLang="zh-CN"/>
            </a:p>
          </p:txBody>
        </p:sp>
        <p:sp>
          <p:nvSpPr>
            <p:cNvPr id="34" name="Freeform 16"/>
            <p:cNvSpPr>
              <a:spLocks/>
            </p:cNvSpPr>
            <p:nvPr/>
          </p:nvSpPr>
          <p:spPr bwMode="auto">
            <a:xfrm rot="16200000">
              <a:off x="2053727" y="3800883"/>
              <a:ext cx="1123856" cy="185690"/>
            </a:xfrm>
            <a:custGeom>
              <a:avLst/>
              <a:gdLst>
                <a:gd name="T0" fmla="*/ 549 w 876"/>
                <a:gd name="T1" fmla="*/ 144 h 144"/>
                <a:gd name="T2" fmla="*/ 876 w 876"/>
                <a:gd name="T3" fmla="*/ 0 h 144"/>
                <a:gd name="T4" fmla="*/ 341 w 876"/>
                <a:gd name="T5" fmla="*/ 0 h 144"/>
                <a:gd name="T6" fmla="*/ 0 w 876"/>
                <a:gd name="T7" fmla="*/ 144 h 144"/>
                <a:gd name="T8" fmla="*/ 549 w 876"/>
                <a:gd name="T9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6" h="144">
                  <a:moveTo>
                    <a:pt x="549" y="144"/>
                  </a:moveTo>
                  <a:lnTo>
                    <a:pt x="876" y="0"/>
                  </a:lnTo>
                  <a:lnTo>
                    <a:pt x="341" y="0"/>
                  </a:lnTo>
                  <a:lnTo>
                    <a:pt x="0" y="144"/>
                  </a:lnTo>
                  <a:lnTo>
                    <a:pt x="549" y="144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5" name="Freeform 17"/>
            <p:cNvSpPr>
              <a:spLocks/>
            </p:cNvSpPr>
            <p:nvPr/>
          </p:nvSpPr>
          <p:spPr bwMode="auto">
            <a:xfrm rot="16200000">
              <a:off x="2199734" y="2430986"/>
              <a:ext cx="1181001" cy="185690"/>
            </a:xfrm>
            <a:custGeom>
              <a:avLst/>
              <a:gdLst>
                <a:gd name="T0" fmla="*/ 920 w 920"/>
                <a:gd name="T1" fmla="*/ 144 h 144"/>
                <a:gd name="T2" fmla="*/ 491 w 920"/>
                <a:gd name="T3" fmla="*/ 0 h 144"/>
                <a:gd name="T4" fmla="*/ 0 w 920"/>
                <a:gd name="T5" fmla="*/ 0 h 144"/>
                <a:gd name="T6" fmla="*/ 416 w 920"/>
                <a:gd name="T7" fmla="*/ 144 h 144"/>
                <a:gd name="T8" fmla="*/ 920 w 920"/>
                <a:gd name="T9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0" h="144">
                  <a:moveTo>
                    <a:pt x="920" y="144"/>
                  </a:moveTo>
                  <a:lnTo>
                    <a:pt x="491" y="0"/>
                  </a:lnTo>
                  <a:lnTo>
                    <a:pt x="0" y="0"/>
                  </a:lnTo>
                  <a:lnTo>
                    <a:pt x="416" y="144"/>
                  </a:lnTo>
                  <a:lnTo>
                    <a:pt x="920" y="144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6" name="Freeform 18"/>
            <p:cNvSpPr>
              <a:spLocks/>
            </p:cNvSpPr>
            <p:nvPr/>
          </p:nvSpPr>
          <p:spPr bwMode="auto">
            <a:xfrm rot="16200000">
              <a:off x="3232997" y="2621613"/>
              <a:ext cx="419065" cy="1839438"/>
            </a:xfrm>
            <a:custGeom>
              <a:avLst/>
              <a:gdLst>
                <a:gd name="T0" fmla="*/ 327 w 327"/>
                <a:gd name="T1" fmla="*/ 0 h 1434"/>
                <a:gd name="T2" fmla="*/ 327 w 327"/>
                <a:gd name="T3" fmla="*/ 1195 h 1434"/>
                <a:gd name="T4" fmla="*/ 0 w 327"/>
                <a:gd name="T5" fmla="*/ 1434 h 1434"/>
                <a:gd name="T6" fmla="*/ 0 w 327"/>
                <a:gd name="T7" fmla="*/ 144 h 1434"/>
                <a:gd name="T8" fmla="*/ 327 w 327"/>
                <a:gd name="T9" fmla="*/ 0 h 1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7" h="1434">
                  <a:moveTo>
                    <a:pt x="327" y="0"/>
                  </a:moveTo>
                  <a:lnTo>
                    <a:pt x="327" y="1195"/>
                  </a:lnTo>
                  <a:lnTo>
                    <a:pt x="0" y="1434"/>
                  </a:lnTo>
                  <a:lnTo>
                    <a:pt x="0" y="144"/>
                  </a:lnTo>
                  <a:lnTo>
                    <a:pt x="327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10674" name="Rectangle 19"/>
            <p:cNvSpPr>
              <a:spLocks noChangeArrowheads="1"/>
            </p:cNvSpPr>
            <p:nvPr/>
          </p:nvSpPr>
          <p:spPr bwMode="auto">
            <a:xfrm rot="-5400000">
              <a:off x="3154341" y="2696615"/>
              <a:ext cx="681223" cy="119181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zh-CN" altLang="zh-CN"/>
            </a:p>
          </p:txBody>
        </p:sp>
        <p:sp>
          <p:nvSpPr>
            <p:cNvPr id="38" name="Freeform 20"/>
            <p:cNvSpPr>
              <a:spLocks/>
            </p:cNvSpPr>
            <p:nvPr/>
          </p:nvSpPr>
          <p:spPr bwMode="auto">
            <a:xfrm rot="16200000">
              <a:off x="3206019" y="2067586"/>
              <a:ext cx="366682" cy="1402988"/>
            </a:xfrm>
            <a:custGeom>
              <a:avLst/>
              <a:gdLst>
                <a:gd name="T0" fmla="*/ 0 w 286"/>
                <a:gd name="T1" fmla="*/ 164 h 1093"/>
                <a:gd name="T2" fmla="*/ 286 w 286"/>
                <a:gd name="T3" fmla="*/ 0 h 1093"/>
                <a:gd name="T4" fmla="*/ 286 w 286"/>
                <a:gd name="T5" fmla="*/ 847 h 1093"/>
                <a:gd name="T6" fmla="*/ 0 w 286"/>
                <a:gd name="T7" fmla="*/ 1093 h 1093"/>
                <a:gd name="T8" fmla="*/ 0 w 286"/>
                <a:gd name="T9" fmla="*/ 164 h 10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6" h="1093">
                  <a:moveTo>
                    <a:pt x="0" y="164"/>
                  </a:moveTo>
                  <a:lnTo>
                    <a:pt x="286" y="0"/>
                  </a:lnTo>
                  <a:lnTo>
                    <a:pt x="286" y="847"/>
                  </a:lnTo>
                  <a:lnTo>
                    <a:pt x="0" y="1093"/>
                  </a:lnTo>
                  <a:lnTo>
                    <a:pt x="0" y="164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9" name="Freeform 21"/>
            <p:cNvSpPr>
              <a:spLocks/>
            </p:cNvSpPr>
            <p:nvPr/>
          </p:nvSpPr>
          <p:spPr bwMode="auto">
            <a:xfrm rot="16200000">
              <a:off x="2269578" y="3004027"/>
              <a:ext cx="1047662" cy="211083"/>
            </a:xfrm>
            <a:custGeom>
              <a:avLst/>
              <a:gdLst>
                <a:gd name="T0" fmla="*/ 0 w 817"/>
                <a:gd name="T1" fmla="*/ 164 h 164"/>
                <a:gd name="T2" fmla="*/ 309 w 817"/>
                <a:gd name="T3" fmla="*/ 0 h 164"/>
                <a:gd name="T4" fmla="*/ 817 w 817"/>
                <a:gd name="T5" fmla="*/ 0 h 164"/>
                <a:gd name="T6" fmla="*/ 531 w 817"/>
                <a:gd name="T7" fmla="*/ 164 h 164"/>
                <a:gd name="T8" fmla="*/ 0 w 817"/>
                <a:gd name="T9" fmla="*/ 16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7" h="164">
                  <a:moveTo>
                    <a:pt x="0" y="164"/>
                  </a:moveTo>
                  <a:lnTo>
                    <a:pt x="309" y="0"/>
                  </a:lnTo>
                  <a:lnTo>
                    <a:pt x="817" y="0"/>
                  </a:lnTo>
                  <a:lnTo>
                    <a:pt x="531" y="164"/>
                  </a:lnTo>
                  <a:lnTo>
                    <a:pt x="0" y="164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0" name="Rectangle 22"/>
            <p:cNvSpPr>
              <a:spLocks noChangeArrowheads="1"/>
            </p:cNvSpPr>
            <p:nvPr/>
          </p:nvSpPr>
          <p:spPr bwMode="auto">
            <a:xfrm rot="16200000">
              <a:off x="3181395" y="2165156"/>
              <a:ext cx="658757" cy="79195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1" name="Freeform 23"/>
            <p:cNvSpPr>
              <a:spLocks/>
            </p:cNvSpPr>
            <p:nvPr/>
          </p:nvSpPr>
          <p:spPr bwMode="auto">
            <a:xfrm rot="16200000">
              <a:off x="3245704" y="1570707"/>
              <a:ext cx="298425" cy="1023673"/>
            </a:xfrm>
            <a:custGeom>
              <a:avLst/>
              <a:gdLst>
                <a:gd name="T0" fmla="*/ 0 w 232"/>
                <a:gd name="T1" fmla="*/ 181 h 799"/>
                <a:gd name="T2" fmla="*/ 232 w 232"/>
                <a:gd name="T3" fmla="*/ 0 h 799"/>
                <a:gd name="T4" fmla="*/ 232 w 232"/>
                <a:gd name="T5" fmla="*/ 567 h 799"/>
                <a:gd name="T6" fmla="*/ 0 w 232"/>
                <a:gd name="T7" fmla="*/ 799 h 799"/>
                <a:gd name="T8" fmla="*/ 0 w 232"/>
                <a:gd name="T9" fmla="*/ 181 h 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2" h="799">
                  <a:moveTo>
                    <a:pt x="0" y="181"/>
                  </a:moveTo>
                  <a:lnTo>
                    <a:pt x="232" y="0"/>
                  </a:lnTo>
                  <a:lnTo>
                    <a:pt x="232" y="567"/>
                  </a:lnTo>
                  <a:lnTo>
                    <a:pt x="0" y="799"/>
                  </a:lnTo>
                  <a:lnTo>
                    <a:pt x="0" y="181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2" name="Freeform 24"/>
            <p:cNvSpPr>
              <a:spLocks/>
            </p:cNvSpPr>
            <p:nvPr/>
          </p:nvSpPr>
          <p:spPr bwMode="auto">
            <a:xfrm rot="16200000">
              <a:off x="2520347" y="2296064"/>
              <a:ext cx="957182" cy="231715"/>
            </a:xfrm>
            <a:custGeom>
              <a:avLst/>
              <a:gdLst>
                <a:gd name="T0" fmla="*/ 0 w 746"/>
                <a:gd name="T1" fmla="*/ 181 h 181"/>
                <a:gd name="T2" fmla="*/ 242 w 746"/>
                <a:gd name="T3" fmla="*/ 0 h 181"/>
                <a:gd name="T4" fmla="*/ 746 w 746"/>
                <a:gd name="T5" fmla="*/ 0 h 181"/>
                <a:gd name="T6" fmla="*/ 514 w 746"/>
                <a:gd name="T7" fmla="*/ 181 h 181"/>
                <a:gd name="T8" fmla="*/ 0 w 746"/>
                <a:gd name="T9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6" h="181">
                  <a:moveTo>
                    <a:pt x="0" y="181"/>
                  </a:moveTo>
                  <a:lnTo>
                    <a:pt x="242" y="0"/>
                  </a:lnTo>
                  <a:lnTo>
                    <a:pt x="746" y="0"/>
                  </a:lnTo>
                  <a:lnTo>
                    <a:pt x="514" y="181"/>
                  </a:lnTo>
                  <a:lnTo>
                    <a:pt x="0" y="181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2697688" y="4673546"/>
            <a:ext cx="935363" cy="1029454"/>
            <a:chOff x="7130814" y="4999578"/>
            <a:chExt cx="257037" cy="357917"/>
          </a:xfrm>
          <a:solidFill>
            <a:schemeClr val="bg1"/>
          </a:solidFill>
        </p:grpSpPr>
        <p:sp>
          <p:nvSpPr>
            <p:cNvPr id="44" name="Freeform 31"/>
            <p:cNvSpPr>
              <a:spLocks noEditPoints="1"/>
            </p:cNvSpPr>
            <p:nvPr/>
          </p:nvSpPr>
          <p:spPr bwMode="auto">
            <a:xfrm>
              <a:off x="7130814" y="4999578"/>
              <a:ext cx="257037" cy="357917"/>
            </a:xfrm>
            <a:custGeom>
              <a:avLst/>
              <a:gdLst>
                <a:gd name="T0" fmla="*/ 68 w 92"/>
                <a:gd name="T1" fmla="*/ 36 h 128"/>
                <a:gd name="T2" fmla="*/ 60 w 92"/>
                <a:gd name="T3" fmla="*/ 56 h 128"/>
                <a:gd name="T4" fmla="*/ 44 w 92"/>
                <a:gd name="T5" fmla="*/ 20 h 128"/>
                <a:gd name="T6" fmla="*/ 36 w 92"/>
                <a:gd name="T7" fmla="*/ 44 h 128"/>
                <a:gd name="T8" fmla="*/ 4 w 92"/>
                <a:gd name="T9" fmla="*/ 0 h 128"/>
                <a:gd name="T10" fmla="*/ 0 w 92"/>
                <a:gd name="T11" fmla="*/ 92 h 128"/>
                <a:gd name="T12" fmla="*/ 40 w 92"/>
                <a:gd name="T13" fmla="*/ 128 h 128"/>
                <a:gd name="T14" fmla="*/ 86 w 92"/>
                <a:gd name="T15" fmla="*/ 100 h 128"/>
                <a:gd name="T16" fmla="*/ 68 w 92"/>
                <a:gd name="T17" fmla="*/ 36 h 128"/>
                <a:gd name="T18" fmla="*/ 79 w 92"/>
                <a:gd name="T19" fmla="*/ 98 h 128"/>
                <a:gd name="T20" fmla="*/ 40 w 92"/>
                <a:gd name="T21" fmla="*/ 120 h 128"/>
                <a:gd name="T22" fmla="*/ 8 w 92"/>
                <a:gd name="T23" fmla="*/ 92 h 128"/>
                <a:gd name="T24" fmla="*/ 12 w 92"/>
                <a:gd name="T25" fmla="*/ 63 h 128"/>
                <a:gd name="T26" fmla="*/ 16 w 92"/>
                <a:gd name="T27" fmla="*/ 23 h 128"/>
                <a:gd name="T28" fmla="*/ 33 w 92"/>
                <a:gd name="T29" fmla="*/ 63 h 128"/>
                <a:gd name="T30" fmla="*/ 47 w 92"/>
                <a:gd name="T31" fmla="*/ 39 h 128"/>
                <a:gd name="T32" fmla="*/ 52 w 92"/>
                <a:gd name="T33" fmla="*/ 76 h 128"/>
                <a:gd name="T34" fmla="*/ 71 w 92"/>
                <a:gd name="T35" fmla="*/ 54 h 128"/>
                <a:gd name="T36" fmla="*/ 79 w 92"/>
                <a:gd name="T37" fmla="*/ 9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2" h="128">
                  <a:moveTo>
                    <a:pt x="68" y="36"/>
                  </a:moveTo>
                  <a:cubicBezTo>
                    <a:pt x="68" y="47"/>
                    <a:pt x="60" y="56"/>
                    <a:pt x="60" y="56"/>
                  </a:cubicBezTo>
                  <a:cubicBezTo>
                    <a:pt x="60" y="36"/>
                    <a:pt x="44" y="20"/>
                    <a:pt x="44" y="20"/>
                  </a:cubicBezTo>
                  <a:cubicBezTo>
                    <a:pt x="44" y="20"/>
                    <a:pt x="44" y="32"/>
                    <a:pt x="36" y="44"/>
                  </a:cubicBezTo>
                  <a:cubicBezTo>
                    <a:pt x="28" y="16"/>
                    <a:pt x="4" y="0"/>
                    <a:pt x="4" y="0"/>
                  </a:cubicBezTo>
                  <a:cubicBezTo>
                    <a:pt x="16" y="44"/>
                    <a:pt x="0" y="60"/>
                    <a:pt x="0" y="92"/>
                  </a:cubicBezTo>
                  <a:cubicBezTo>
                    <a:pt x="0" y="110"/>
                    <a:pt x="16" y="128"/>
                    <a:pt x="40" y="128"/>
                  </a:cubicBezTo>
                  <a:cubicBezTo>
                    <a:pt x="76" y="128"/>
                    <a:pt x="83" y="115"/>
                    <a:pt x="86" y="100"/>
                  </a:cubicBezTo>
                  <a:cubicBezTo>
                    <a:pt x="92" y="80"/>
                    <a:pt x="84" y="56"/>
                    <a:pt x="68" y="36"/>
                  </a:cubicBezTo>
                  <a:close/>
                  <a:moveTo>
                    <a:pt x="79" y="98"/>
                  </a:moveTo>
                  <a:cubicBezTo>
                    <a:pt x="76" y="108"/>
                    <a:pt x="73" y="120"/>
                    <a:pt x="40" y="120"/>
                  </a:cubicBezTo>
                  <a:cubicBezTo>
                    <a:pt x="20" y="120"/>
                    <a:pt x="8" y="106"/>
                    <a:pt x="8" y="92"/>
                  </a:cubicBezTo>
                  <a:cubicBezTo>
                    <a:pt x="8" y="81"/>
                    <a:pt x="10" y="72"/>
                    <a:pt x="12" y="63"/>
                  </a:cubicBezTo>
                  <a:cubicBezTo>
                    <a:pt x="15" y="51"/>
                    <a:pt x="17" y="39"/>
                    <a:pt x="16" y="23"/>
                  </a:cubicBezTo>
                  <a:cubicBezTo>
                    <a:pt x="29" y="40"/>
                    <a:pt x="33" y="63"/>
                    <a:pt x="33" y="63"/>
                  </a:cubicBezTo>
                  <a:cubicBezTo>
                    <a:pt x="33" y="63"/>
                    <a:pt x="44" y="47"/>
                    <a:pt x="47" y="39"/>
                  </a:cubicBezTo>
                  <a:cubicBezTo>
                    <a:pt x="50" y="44"/>
                    <a:pt x="52" y="60"/>
                    <a:pt x="52" y="76"/>
                  </a:cubicBezTo>
                  <a:cubicBezTo>
                    <a:pt x="52" y="76"/>
                    <a:pt x="63" y="67"/>
                    <a:pt x="71" y="54"/>
                  </a:cubicBezTo>
                  <a:cubicBezTo>
                    <a:pt x="79" y="69"/>
                    <a:pt x="82" y="85"/>
                    <a:pt x="79" y="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45" name="Freeform 32"/>
            <p:cNvSpPr>
              <a:spLocks/>
            </p:cNvSpPr>
            <p:nvPr/>
          </p:nvSpPr>
          <p:spPr bwMode="auto">
            <a:xfrm>
              <a:off x="7173653" y="5152971"/>
              <a:ext cx="158921" cy="128518"/>
            </a:xfrm>
            <a:custGeom>
              <a:avLst/>
              <a:gdLst>
                <a:gd name="T0" fmla="*/ 55 w 57"/>
                <a:gd name="T1" fmla="*/ 12 h 46"/>
                <a:gd name="T2" fmla="*/ 51 w 57"/>
                <a:gd name="T3" fmla="*/ 16 h 46"/>
                <a:gd name="T4" fmla="*/ 32 w 57"/>
                <a:gd name="T5" fmla="*/ 31 h 46"/>
                <a:gd name="T6" fmla="*/ 30 w 57"/>
                <a:gd name="T7" fmla="*/ 14 h 46"/>
                <a:gd name="T8" fmla="*/ 30 w 57"/>
                <a:gd name="T9" fmla="*/ 7 h 46"/>
                <a:gd name="T10" fmla="*/ 24 w 57"/>
                <a:gd name="T11" fmla="*/ 16 h 46"/>
                <a:gd name="T12" fmla="*/ 17 w 57"/>
                <a:gd name="T13" fmla="*/ 26 h 46"/>
                <a:gd name="T14" fmla="*/ 9 w 57"/>
                <a:gd name="T15" fmla="*/ 5 h 46"/>
                <a:gd name="T16" fmla="*/ 7 w 57"/>
                <a:gd name="T17" fmla="*/ 0 h 46"/>
                <a:gd name="T18" fmla="*/ 5 w 57"/>
                <a:gd name="T19" fmla="*/ 6 h 46"/>
                <a:gd name="T20" fmla="*/ 0 w 57"/>
                <a:gd name="T21" fmla="*/ 40 h 46"/>
                <a:gd name="T22" fmla="*/ 2 w 57"/>
                <a:gd name="T23" fmla="*/ 42 h 46"/>
                <a:gd name="T24" fmla="*/ 4 w 57"/>
                <a:gd name="T25" fmla="*/ 40 h 46"/>
                <a:gd name="T26" fmla="*/ 7 w 57"/>
                <a:gd name="T27" fmla="*/ 12 h 46"/>
                <a:gd name="T28" fmla="*/ 15 w 57"/>
                <a:gd name="T29" fmla="*/ 31 h 46"/>
                <a:gd name="T30" fmla="*/ 16 w 57"/>
                <a:gd name="T31" fmla="*/ 34 h 46"/>
                <a:gd name="T32" fmla="*/ 18 w 57"/>
                <a:gd name="T33" fmla="*/ 31 h 46"/>
                <a:gd name="T34" fmla="*/ 26 w 57"/>
                <a:gd name="T35" fmla="*/ 20 h 46"/>
                <a:gd name="T36" fmla="*/ 29 w 57"/>
                <a:gd name="T37" fmla="*/ 34 h 46"/>
                <a:gd name="T38" fmla="*/ 30 w 57"/>
                <a:gd name="T39" fmla="*/ 37 h 46"/>
                <a:gd name="T40" fmla="*/ 32 w 57"/>
                <a:gd name="T41" fmla="*/ 36 h 46"/>
                <a:gd name="T42" fmla="*/ 52 w 57"/>
                <a:gd name="T43" fmla="*/ 21 h 46"/>
                <a:gd name="T44" fmla="*/ 49 w 57"/>
                <a:gd name="T45" fmla="*/ 43 h 46"/>
                <a:gd name="T46" fmla="*/ 51 w 57"/>
                <a:gd name="T47" fmla="*/ 45 h 46"/>
                <a:gd name="T48" fmla="*/ 51 w 57"/>
                <a:gd name="T49" fmla="*/ 46 h 46"/>
                <a:gd name="T50" fmla="*/ 53 w 57"/>
                <a:gd name="T51" fmla="*/ 44 h 46"/>
                <a:gd name="T52" fmla="*/ 55 w 57"/>
                <a:gd name="T53" fmla="*/ 16 h 46"/>
                <a:gd name="T54" fmla="*/ 55 w 57"/>
                <a:gd name="T55" fmla="*/ 1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7" h="46">
                  <a:moveTo>
                    <a:pt x="55" y="12"/>
                  </a:moveTo>
                  <a:cubicBezTo>
                    <a:pt x="51" y="16"/>
                    <a:pt x="51" y="16"/>
                    <a:pt x="51" y="16"/>
                  </a:cubicBezTo>
                  <a:cubicBezTo>
                    <a:pt x="47" y="21"/>
                    <a:pt x="43" y="26"/>
                    <a:pt x="32" y="31"/>
                  </a:cubicBezTo>
                  <a:cubicBezTo>
                    <a:pt x="31" y="26"/>
                    <a:pt x="30" y="21"/>
                    <a:pt x="30" y="14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1" y="20"/>
                    <a:pt x="20" y="22"/>
                    <a:pt x="17" y="26"/>
                  </a:cubicBezTo>
                  <a:cubicBezTo>
                    <a:pt x="13" y="17"/>
                    <a:pt x="11" y="11"/>
                    <a:pt x="9" y="5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2" y="13"/>
                    <a:pt x="0" y="21"/>
                    <a:pt x="0" y="40"/>
                  </a:cubicBezTo>
                  <a:cubicBezTo>
                    <a:pt x="0" y="41"/>
                    <a:pt x="0" y="42"/>
                    <a:pt x="2" y="42"/>
                  </a:cubicBezTo>
                  <a:cubicBezTo>
                    <a:pt x="3" y="42"/>
                    <a:pt x="4" y="41"/>
                    <a:pt x="4" y="40"/>
                  </a:cubicBezTo>
                  <a:cubicBezTo>
                    <a:pt x="4" y="25"/>
                    <a:pt x="5" y="18"/>
                    <a:pt x="7" y="12"/>
                  </a:cubicBezTo>
                  <a:cubicBezTo>
                    <a:pt x="9" y="17"/>
                    <a:pt x="12" y="23"/>
                    <a:pt x="15" y="31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22" y="27"/>
                    <a:pt x="24" y="24"/>
                    <a:pt x="26" y="20"/>
                  </a:cubicBezTo>
                  <a:cubicBezTo>
                    <a:pt x="27" y="26"/>
                    <a:pt x="28" y="30"/>
                    <a:pt x="29" y="34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43" y="31"/>
                    <a:pt x="48" y="26"/>
                    <a:pt x="52" y="21"/>
                  </a:cubicBezTo>
                  <a:cubicBezTo>
                    <a:pt x="53" y="29"/>
                    <a:pt x="52" y="37"/>
                    <a:pt x="49" y="43"/>
                  </a:cubicBezTo>
                  <a:cubicBezTo>
                    <a:pt x="49" y="44"/>
                    <a:pt x="49" y="45"/>
                    <a:pt x="51" y="45"/>
                  </a:cubicBezTo>
                  <a:cubicBezTo>
                    <a:pt x="51" y="45"/>
                    <a:pt x="51" y="46"/>
                    <a:pt x="51" y="46"/>
                  </a:cubicBezTo>
                  <a:cubicBezTo>
                    <a:pt x="52" y="46"/>
                    <a:pt x="53" y="45"/>
                    <a:pt x="53" y="44"/>
                  </a:cubicBezTo>
                  <a:cubicBezTo>
                    <a:pt x="56" y="37"/>
                    <a:pt x="57" y="26"/>
                    <a:pt x="55" y="16"/>
                  </a:cubicBezTo>
                  <a:lnTo>
                    <a:pt x="55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2870777" y="3723609"/>
            <a:ext cx="335806" cy="356535"/>
            <a:chOff x="6372140" y="3573437"/>
            <a:chExt cx="335806" cy="356535"/>
          </a:xfrm>
          <a:solidFill>
            <a:schemeClr val="bg1"/>
          </a:solidFill>
        </p:grpSpPr>
        <p:sp>
          <p:nvSpPr>
            <p:cNvPr id="47" name="Freeform 79"/>
            <p:cNvSpPr>
              <a:spLocks noEditPoints="1"/>
            </p:cNvSpPr>
            <p:nvPr/>
          </p:nvSpPr>
          <p:spPr bwMode="auto">
            <a:xfrm>
              <a:off x="6372140" y="3573437"/>
              <a:ext cx="335806" cy="356535"/>
            </a:xfrm>
            <a:custGeom>
              <a:avLst/>
              <a:gdLst>
                <a:gd name="T0" fmla="*/ 104 w 120"/>
                <a:gd name="T1" fmla="*/ 0 h 128"/>
                <a:gd name="T2" fmla="*/ 16 w 120"/>
                <a:gd name="T3" fmla="*/ 0 h 128"/>
                <a:gd name="T4" fmla="*/ 0 w 120"/>
                <a:gd name="T5" fmla="*/ 16 h 128"/>
                <a:gd name="T6" fmla="*/ 0 w 120"/>
                <a:gd name="T7" fmla="*/ 112 h 128"/>
                <a:gd name="T8" fmla="*/ 16 w 120"/>
                <a:gd name="T9" fmla="*/ 128 h 128"/>
                <a:gd name="T10" fmla="*/ 104 w 120"/>
                <a:gd name="T11" fmla="*/ 128 h 128"/>
                <a:gd name="T12" fmla="*/ 120 w 120"/>
                <a:gd name="T13" fmla="*/ 112 h 128"/>
                <a:gd name="T14" fmla="*/ 120 w 120"/>
                <a:gd name="T15" fmla="*/ 16 h 128"/>
                <a:gd name="T16" fmla="*/ 104 w 120"/>
                <a:gd name="T17" fmla="*/ 0 h 128"/>
                <a:gd name="T18" fmla="*/ 112 w 120"/>
                <a:gd name="T19" fmla="*/ 112 h 128"/>
                <a:gd name="T20" fmla="*/ 104 w 120"/>
                <a:gd name="T21" fmla="*/ 120 h 128"/>
                <a:gd name="T22" fmla="*/ 16 w 120"/>
                <a:gd name="T23" fmla="*/ 120 h 128"/>
                <a:gd name="T24" fmla="*/ 8 w 120"/>
                <a:gd name="T25" fmla="*/ 112 h 128"/>
                <a:gd name="T26" fmla="*/ 8 w 120"/>
                <a:gd name="T27" fmla="*/ 16 h 128"/>
                <a:gd name="T28" fmla="*/ 16 w 120"/>
                <a:gd name="T29" fmla="*/ 8 h 128"/>
                <a:gd name="T30" fmla="*/ 104 w 120"/>
                <a:gd name="T31" fmla="*/ 8 h 128"/>
                <a:gd name="T32" fmla="*/ 112 w 120"/>
                <a:gd name="T33" fmla="*/ 16 h 128"/>
                <a:gd name="T34" fmla="*/ 112 w 120"/>
                <a:gd name="T35" fmla="*/ 11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0" h="128">
                  <a:moveTo>
                    <a:pt x="104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21"/>
                    <a:pt x="7" y="128"/>
                    <a:pt x="16" y="128"/>
                  </a:cubicBezTo>
                  <a:cubicBezTo>
                    <a:pt x="104" y="128"/>
                    <a:pt x="104" y="128"/>
                    <a:pt x="104" y="128"/>
                  </a:cubicBezTo>
                  <a:cubicBezTo>
                    <a:pt x="113" y="128"/>
                    <a:pt x="120" y="121"/>
                    <a:pt x="120" y="112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7"/>
                    <a:pt x="113" y="0"/>
                    <a:pt x="104" y="0"/>
                  </a:cubicBezTo>
                  <a:close/>
                  <a:moveTo>
                    <a:pt x="112" y="112"/>
                  </a:moveTo>
                  <a:cubicBezTo>
                    <a:pt x="112" y="116"/>
                    <a:pt x="108" y="120"/>
                    <a:pt x="104" y="120"/>
                  </a:cubicBezTo>
                  <a:cubicBezTo>
                    <a:pt x="16" y="120"/>
                    <a:pt x="16" y="120"/>
                    <a:pt x="16" y="120"/>
                  </a:cubicBezTo>
                  <a:cubicBezTo>
                    <a:pt x="12" y="120"/>
                    <a:pt x="8" y="116"/>
                    <a:pt x="8" y="112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2"/>
                    <a:pt x="12" y="8"/>
                    <a:pt x="16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8" y="8"/>
                    <a:pt x="112" y="12"/>
                    <a:pt x="112" y="16"/>
                  </a:cubicBezTo>
                  <a:lnTo>
                    <a:pt x="112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48" name="Freeform 80"/>
            <p:cNvSpPr>
              <a:spLocks noEditPoints="1"/>
            </p:cNvSpPr>
            <p:nvPr/>
          </p:nvSpPr>
          <p:spPr bwMode="auto">
            <a:xfrm>
              <a:off x="6417744" y="3617659"/>
              <a:ext cx="244600" cy="222489"/>
            </a:xfrm>
            <a:custGeom>
              <a:avLst/>
              <a:gdLst>
                <a:gd name="T0" fmla="*/ 84 w 88"/>
                <a:gd name="T1" fmla="*/ 0 h 80"/>
                <a:gd name="T2" fmla="*/ 4 w 88"/>
                <a:gd name="T3" fmla="*/ 0 h 80"/>
                <a:gd name="T4" fmla="*/ 0 w 88"/>
                <a:gd name="T5" fmla="*/ 4 h 80"/>
                <a:gd name="T6" fmla="*/ 0 w 88"/>
                <a:gd name="T7" fmla="*/ 76 h 80"/>
                <a:gd name="T8" fmla="*/ 4 w 88"/>
                <a:gd name="T9" fmla="*/ 80 h 80"/>
                <a:gd name="T10" fmla="*/ 84 w 88"/>
                <a:gd name="T11" fmla="*/ 80 h 80"/>
                <a:gd name="T12" fmla="*/ 88 w 88"/>
                <a:gd name="T13" fmla="*/ 76 h 80"/>
                <a:gd name="T14" fmla="*/ 88 w 88"/>
                <a:gd name="T15" fmla="*/ 4 h 80"/>
                <a:gd name="T16" fmla="*/ 84 w 88"/>
                <a:gd name="T17" fmla="*/ 0 h 80"/>
                <a:gd name="T18" fmla="*/ 84 w 88"/>
                <a:gd name="T19" fmla="*/ 4 h 80"/>
                <a:gd name="T20" fmla="*/ 84 w 88"/>
                <a:gd name="T21" fmla="*/ 59 h 80"/>
                <a:gd name="T22" fmla="*/ 71 w 88"/>
                <a:gd name="T23" fmla="*/ 45 h 80"/>
                <a:gd name="T24" fmla="*/ 68 w 88"/>
                <a:gd name="T25" fmla="*/ 44 h 80"/>
                <a:gd name="T26" fmla="*/ 65 w 88"/>
                <a:gd name="T27" fmla="*/ 45 h 80"/>
                <a:gd name="T28" fmla="*/ 55 w 88"/>
                <a:gd name="T29" fmla="*/ 57 h 80"/>
                <a:gd name="T30" fmla="*/ 23 w 88"/>
                <a:gd name="T31" fmla="*/ 21 h 80"/>
                <a:gd name="T32" fmla="*/ 20 w 88"/>
                <a:gd name="T33" fmla="*/ 20 h 80"/>
                <a:gd name="T34" fmla="*/ 17 w 88"/>
                <a:gd name="T35" fmla="*/ 21 h 80"/>
                <a:gd name="T36" fmla="*/ 4 w 88"/>
                <a:gd name="T37" fmla="*/ 36 h 80"/>
                <a:gd name="T38" fmla="*/ 4 w 88"/>
                <a:gd name="T39" fmla="*/ 4 h 80"/>
                <a:gd name="T40" fmla="*/ 84 w 88"/>
                <a:gd name="T41" fmla="*/ 4 h 80"/>
                <a:gd name="T42" fmla="*/ 4 w 88"/>
                <a:gd name="T43" fmla="*/ 42 h 80"/>
                <a:gd name="T44" fmla="*/ 20 w 88"/>
                <a:gd name="T45" fmla="*/ 24 h 80"/>
                <a:gd name="T46" fmla="*/ 52 w 88"/>
                <a:gd name="T47" fmla="*/ 61 h 80"/>
                <a:gd name="T48" fmla="*/ 55 w 88"/>
                <a:gd name="T49" fmla="*/ 63 h 80"/>
                <a:gd name="T50" fmla="*/ 66 w 88"/>
                <a:gd name="T51" fmla="*/ 76 h 80"/>
                <a:gd name="T52" fmla="*/ 4 w 88"/>
                <a:gd name="T53" fmla="*/ 76 h 80"/>
                <a:gd name="T54" fmla="*/ 4 w 88"/>
                <a:gd name="T55" fmla="*/ 42 h 80"/>
                <a:gd name="T56" fmla="*/ 71 w 88"/>
                <a:gd name="T57" fmla="*/ 76 h 80"/>
                <a:gd name="T58" fmla="*/ 57 w 88"/>
                <a:gd name="T59" fmla="*/ 60 h 80"/>
                <a:gd name="T60" fmla="*/ 68 w 88"/>
                <a:gd name="T61" fmla="*/ 48 h 80"/>
                <a:gd name="T62" fmla="*/ 84 w 88"/>
                <a:gd name="T63" fmla="*/ 66 h 80"/>
                <a:gd name="T64" fmla="*/ 84 w 88"/>
                <a:gd name="T65" fmla="*/ 76 h 80"/>
                <a:gd name="T66" fmla="*/ 71 w 88"/>
                <a:gd name="T67" fmla="*/ 7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" h="80">
                  <a:moveTo>
                    <a:pt x="8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8"/>
                    <a:pt x="2" y="80"/>
                    <a:pt x="4" y="80"/>
                  </a:cubicBezTo>
                  <a:cubicBezTo>
                    <a:pt x="84" y="80"/>
                    <a:pt x="84" y="80"/>
                    <a:pt x="84" y="80"/>
                  </a:cubicBezTo>
                  <a:cubicBezTo>
                    <a:pt x="86" y="80"/>
                    <a:pt x="88" y="78"/>
                    <a:pt x="88" y="76"/>
                  </a:cubicBezTo>
                  <a:cubicBezTo>
                    <a:pt x="88" y="4"/>
                    <a:pt x="88" y="4"/>
                    <a:pt x="88" y="4"/>
                  </a:cubicBezTo>
                  <a:cubicBezTo>
                    <a:pt x="88" y="2"/>
                    <a:pt x="86" y="0"/>
                    <a:pt x="84" y="0"/>
                  </a:cubicBezTo>
                  <a:close/>
                  <a:moveTo>
                    <a:pt x="84" y="4"/>
                  </a:moveTo>
                  <a:cubicBezTo>
                    <a:pt x="84" y="59"/>
                    <a:pt x="84" y="59"/>
                    <a:pt x="84" y="59"/>
                  </a:cubicBezTo>
                  <a:cubicBezTo>
                    <a:pt x="71" y="45"/>
                    <a:pt x="71" y="45"/>
                    <a:pt x="71" y="45"/>
                  </a:cubicBezTo>
                  <a:cubicBezTo>
                    <a:pt x="70" y="44"/>
                    <a:pt x="69" y="44"/>
                    <a:pt x="68" y="44"/>
                  </a:cubicBezTo>
                  <a:cubicBezTo>
                    <a:pt x="67" y="44"/>
                    <a:pt x="66" y="44"/>
                    <a:pt x="65" y="45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2" y="20"/>
                    <a:pt x="21" y="20"/>
                    <a:pt x="20" y="20"/>
                  </a:cubicBezTo>
                  <a:cubicBezTo>
                    <a:pt x="19" y="20"/>
                    <a:pt x="18" y="20"/>
                    <a:pt x="17" y="21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84" y="4"/>
                  </a:lnTo>
                  <a:close/>
                  <a:moveTo>
                    <a:pt x="4" y="42"/>
                  </a:moveTo>
                  <a:cubicBezTo>
                    <a:pt x="20" y="24"/>
                    <a:pt x="20" y="24"/>
                    <a:pt x="20" y="24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66" y="76"/>
                    <a:pt x="66" y="76"/>
                    <a:pt x="66" y="76"/>
                  </a:cubicBezTo>
                  <a:cubicBezTo>
                    <a:pt x="4" y="76"/>
                    <a:pt x="4" y="76"/>
                    <a:pt x="4" y="76"/>
                  </a:cubicBezTo>
                  <a:lnTo>
                    <a:pt x="4" y="42"/>
                  </a:lnTo>
                  <a:close/>
                  <a:moveTo>
                    <a:pt x="71" y="76"/>
                  </a:moveTo>
                  <a:cubicBezTo>
                    <a:pt x="57" y="60"/>
                    <a:pt x="57" y="60"/>
                    <a:pt x="57" y="60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84" y="66"/>
                    <a:pt x="84" y="66"/>
                    <a:pt x="84" y="66"/>
                  </a:cubicBezTo>
                  <a:cubicBezTo>
                    <a:pt x="84" y="76"/>
                    <a:pt x="84" y="76"/>
                    <a:pt x="84" y="76"/>
                  </a:cubicBezTo>
                  <a:lnTo>
                    <a:pt x="71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49" name="Freeform 81"/>
            <p:cNvSpPr>
              <a:spLocks noEditPoints="1"/>
            </p:cNvSpPr>
            <p:nvPr/>
          </p:nvSpPr>
          <p:spPr bwMode="auto">
            <a:xfrm>
              <a:off x="6551790" y="3650825"/>
              <a:ext cx="66332" cy="67714"/>
            </a:xfrm>
            <a:custGeom>
              <a:avLst/>
              <a:gdLst>
                <a:gd name="T0" fmla="*/ 12 w 24"/>
                <a:gd name="T1" fmla="*/ 24 h 24"/>
                <a:gd name="T2" fmla="*/ 24 w 24"/>
                <a:gd name="T3" fmla="*/ 12 h 24"/>
                <a:gd name="T4" fmla="*/ 12 w 24"/>
                <a:gd name="T5" fmla="*/ 0 h 24"/>
                <a:gd name="T6" fmla="*/ 0 w 24"/>
                <a:gd name="T7" fmla="*/ 12 h 24"/>
                <a:gd name="T8" fmla="*/ 12 w 24"/>
                <a:gd name="T9" fmla="*/ 24 h 24"/>
                <a:gd name="T10" fmla="*/ 12 w 24"/>
                <a:gd name="T11" fmla="*/ 4 h 24"/>
                <a:gd name="T12" fmla="*/ 20 w 24"/>
                <a:gd name="T13" fmla="*/ 12 h 24"/>
                <a:gd name="T14" fmla="*/ 12 w 24"/>
                <a:gd name="T15" fmla="*/ 20 h 24"/>
                <a:gd name="T16" fmla="*/ 4 w 24"/>
                <a:gd name="T17" fmla="*/ 12 h 24"/>
                <a:gd name="T18" fmla="*/ 12 w 24"/>
                <a:gd name="T19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24"/>
                  </a:moveTo>
                  <a:cubicBezTo>
                    <a:pt x="19" y="24"/>
                    <a:pt x="24" y="19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  <a:close/>
                  <a:moveTo>
                    <a:pt x="12" y="4"/>
                  </a:moveTo>
                  <a:cubicBezTo>
                    <a:pt x="16" y="4"/>
                    <a:pt x="20" y="8"/>
                    <a:pt x="20" y="12"/>
                  </a:cubicBezTo>
                  <a:cubicBezTo>
                    <a:pt x="20" y="16"/>
                    <a:pt x="16" y="20"/>
                    <a:pt x="12" y="20"/>
                  </a:cubicBezTo>
                  <a:cubicBezTo>
                    <a:pt x="8" y="20"/>
                    <a:pt x="4" y="16"/>
                    <a:pt x="4" y="12"/>
                  </a:cubicBezTo>
                  <a:cubicBezTo>
                    <a:pt x="4" y="8"/>
                    <a:pt x="8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2802597" y="2228412"/>
            <a:ext cx="356535" cy="310931"/>
            <a:chOff x="4219110" y="5023071"/>
            <a:chExt cx="356535" cy="310931"/>
          </a:xfrm>
          <a:solidFill>
            <a:schemeClr val="bg1"/>
          </a:solidFill>
        </p:grpSpPr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4219110" y="5023071"/>
              <a:ext cx="356535" cy="255655"/>
            </a:xfrm>
            <a:custGeom>
              <a:avLst/>
              <a:gdLst>
                <a:gd name="T0" fmla="*/ 128 w 128"/>
                <a:gd name="T1" fmla="*/ 24 h 92"/>
                <a:gd name="T2" fmla="*/ 119 w 128"/>
                <a:gd name="T3" fmla="*/ 12 h 92"/>
                <a:gd name="T4" fmla="*/ 67 w 128"/>
                <a:gd name="T5" fmla="*/ 0 h 92"/>
                <a:gd name="T6" fmla="*/ 64 w 128"/>
                <a:gd name="T7" fmla="*/ 0 h 92"/>
                <a:gd name="T8" fmla="*/ 61 w 128"/>
                <a:gd name="T9" fmla="*/ 0 h 92"/>
                <a:gd name="T10" fmla="*/ 9 w 128"/>
                <a:gd name="T11" fmla="*/ 12 h 92"/>
                <a:gd name="T12" fmla="*/ 0 w 128"/>
                <a:gd name="T13" fmla="*/ 24 h 92"/>
                <a:gd name="T14" fmla="*/ 9 w 128"/>
                <a:gd name="T15" fmla="*/ 36 h 92"/>
                <a:gd name="T16" fmla="*/ 20 w 128"/>
                <a:gd name="T17" fmla="*/ 38 h 92"/>
                <a:gd name="T18" fmla="*/ 20 w 128"/>
                <a:gd name="T19" fmla="*/ 72 h 92"/>
                <a:gd name="T20" fmla="*/ 64 w 128"/>
                <a:gd name="T21" fmla="*/ 92 h 92"/>
                <a:gd name="T22" fmla="*/ 108 w 128"/>
                <a:gd name="T23" fmla="*/ 72 h 92"/>
                <a:gd name="T24" fmla="*/ 108 w 128"/>
                <a:gd name="T25" fmla="*/ 38 h 92"/>
                <a:gd name="T26" fmla="*/ 119 w 128"/>
                <a:gd name="T27" fmla="*/ 36 h 92"/>
                <a:gd name="T28" fmla="*/ 128 w 128"/>
                <a:gd name="T29" fmla="*/ 24 h 92"/>
                <a:gd name="T30" fmla="*/ 100 w 128"/>
                <a:gd name="T31" fmla="*/ 72 h 92"/>
                <a:gd name="T32" fmla="*/ 64 w 128"/>
                <a:gd name="T33" fmla="*/ 84 h 92"/>
                <a:gd name="T34" fmla="*/ 28 w 128"/>
                <a:gd name="T35" fmla="*/ 72 h 92"/>
                <a:gd name="T36" fmla="*/ 28 w 128"/>
                <a:gd name="T37" fmla="*/ 40 h 92"/>
                <a:gd name="T38" fmla="*/ 61 w 128"/>
                <a:gd name="T39" fmla="*/ 48 h 92"/>
                <a:gd name="T40" fmla="*/ 64 w 128"/>
                <a:gd name="T41" fmla="*/ 48 h 92"/>
                <a:gd name="T42" fmla="*/ 67 w 128"/>
                <a:gd name="T43" fmla="*/ 48 h 92"/>
                <a:gd name="T44" fmla="*/ 100 w 128"/>
                <a:gd name="T45" fmla="*/ 40 h 92"/>
                <a:gd name="T46" fmla="*/ 100 w 128"/>
                <a:gd name="T47" fmla="*/ 72 h 92"/>
                <a:gd name="T48" fmla="*/ 65 w 128"/>
                <a:gd name="T49" fmla="*/ 40 h 92"/>
                <a:gd name="T50" fmla="*/ 64 w 128"/>
                <a:gd name="T51" fmla="*/ 40 h 92"/>
                <a:gd name="T52" fmla="*/ 63 w 128"/>
                <a:gd name="T53" fmla="*/ 40 h 92"/>
                <a:gd name="T54" fmla="*/ 11 w 128"/>
                <a:gd name="T55" fmla="*/ 28 h 92"/>
                <a:gd name="T56" fmla="*/ 8 w 128"/>
                <a:gd name="T57" fmla="*/ 24 h 92"/>
                <a:gd name="T58" fmla="*/ 11 w 128"/>
                <a:gd name="T59" fmla="*/ 20 h 92"/>
                <a:gd name="T60" fmla="*/ 63 w 128"/>
                <a:gd name="T61" fmla="*/ 8 h 92"/>
                <a:gd name="T62" fmla="*/ 64 w 128"/>
                <a:gd name="T63" fmla="*/ 8 h 92"/>
                <a:gd name="T64" fmla="*/ 65 w 128"/>
                <a:gd name="T65" fmla="*/ 8 h 92"/>
                <a:gd name="T66" fmla="*/ 117 w 128"/>
                <a:gd name="T67" fmla="*/ 20 h 92"/>
                <a:gd name="T68" fmla="*/ 120 w 128"/>
                <a:gd name="T69" fmla="*/ 24 h 92"/>
                <a:gd name="T70" fmla="*/ 117 w 128"/>
                <a:gd name="T71" fmla="*/ 28 h 92"/>
                <a:gd name="T72" fmla="*/ 65 w 128"/>
                <a:gd name="T73" fmla="*/ 4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8" h="92">
                  <a:moveTo>
                    <a:pt x="128" y="24"/>
                  </a:moveTo>
                  <a:cubicBezTo>
                    <a:pt x="128" y="18"/>
                    <a:pt x="124" y="14"/>
                    <a:pt x="119" y="12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6" y="0"/>
                    <a:pt x="65" y="0"/>
                    <a:pt x="64" y="0"/>
                  </a:cubicBezTo>
                  <a:cubicBezTo>
                    <a:pt x="63" y="0"/>
                    <a:pt x="62" y="0"/>
                    <a:pt x="61" y="0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4" y="14"/>
                    <a:pt x="0" y="18"/>
                    <a:pt x="0" y="24"/>
                  </a:cubicBezTo>
                  <a:cubicBezTo>
                    <a:pt x="0" y="30"/>
                    <a:pt x="4" y="34"/>
                    <a:pt x="9" y="36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0" y="72"/>
                    <a:pt x="20" y="72"/>
                    <a:pt x="20" y="72"/>
                  </a:cubicBezTo>
                  <a:cubicBezTo>
                    <a:pt x="20" y="83"/>
                    <a:pt x="32" y="92"/>
                    <a:pt x="64" y="92"/>
                  </a:cubicBezTo>
                  <a:cubicBezTo>
                    <a:pt x="96" y="92"/>
                    <a:pt x="108" y="83"/>
                    <a:pt x="108" y="72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19" y="36"/>
                    <a:pt x="119" y="36"/>
                    <a:pt x="119" y="36"/>
                  </a:cubicBezTo>
                  <a:cubicBezTo>
                    <a:pt x="124" y="34"/>
                    <a:pt x="128" y="30"/>
                    <a:pt x="128" y="24"/>
                  </a:cubicBezTo>
                  <a:close/>
                  <a:moveTo>
                    <a:pt x="100" y="72"/>
                  </a:moveTo>
                  <a:cubicBezTo>
                    <a:pt x="100" y="76"/>
                    <a:pt x="88" y="84"/>
                    <a:pt x="64" y="84"/>
                  </a:cubicBezTo>
                  <a:cubicBezTo>
                    <a:pt x="40" y="84"/>
                    <a:pt x="28" y="76"/>
                    <a:pt x="28" y="72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61" y="48"/>
                    <a:pt x="61" y="48"/>
                    <a:pt x="61" y="48"/>
                  </a:cubicBezTo>
                  <a:cubicBezTo>
                    <a:pt x="62" y="48"/>
                    <a:pt x="63" y="48"/>
                    <a:pt x="64" y="48"/>
                  </a:cubicBezTo>
                  <a:cubicBezTo>
                    <a:pt x="65" y="48"/>
                    <a:pt x="66" y="48"/>
                    <a:pt x="67" y="48"/>
                  </a:cubicBezTo>
                  <a:cubicBezTo>
                    <a:pt x="100" y="40"/>
                    <a:pt x="100" y="40"/>
                    <a:pt x="100" y="40"/>
                  </a:cubicBezTo>
                  <a:lnTo>
                    <a:pt x="100" y="72"/>
                  </a:lnTo>
                  <a:close/>
                  <a:moveTo>
                    <a:pt x="65" y="40"/>
                  </a:moveTo>
                  <a:cubicBezTo>
                    <a:pt x="65" y="40"/>
                    <a:pt x="64" y="40"/>
                    <a:pt x="64" y="40"/>
                  </a:cubicBezTo>
                  <a:cubicBezTo>
                    <a:pt x="64" y="40"/>
                    <a:pt x="63" y="40"/>
                    <a:pt x="63" y="40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9" y="27"/>
                    <a:pt x="8" y="26"/>
                    <a:pt x="8" y="24"/>
                  </a:cubicBezTo>
                  <a:cubicBezTo>
                    <a:pt x="8" y="22"/>
                    <a:pt x="9" y="21"/>
                    <a:pt x="11" y="2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3" y="8"/>
                    <a:pt x="64" y="8"/>
                    <a:pt x="64" y="8"/>
                  </a:cubicBezTo>
                  <a:cubicBezTo>
                    <a:pt x="64" y="8"/>
                    <a:pt x="65" y="8"/>
                    <a:pt x="65" y="8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19" y="21"/>
                    <a:pt x="120" y="22"/>
                    <a:pt x="120" y="24"/>
                  </a:cubicBezTo>
                  <a:cubicBezTo>
                    <a:pt x="120" y="26"/>
                    <a:pt x="119" y="27"/>
                    <a:pt x="117" y="28"/>
                  </a:cubicBezTo>
                  <a:lnTo>
                    <a:pt x="65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52" name="Freeform 45"/>
            <p:cNvSpPr>
              <a:spLocks/>
            </p:cNvSpPr>
            <p:nvPr/>
          </p:nvSpPr>
          <p:spPr bwMode="auto">
            <a:xfrm>
              <a:off x="4542479" y="5133624"/>
              <a:ext cx="22111" cy="122991"/>
            </a:xfrm>
            <a:custGeom>
              <a:avLst/>
              <a:gdLst>
                <a:gd name="T0" fmla="*/ 0 w 8"/>
                <a:gd name="T1" fmla="*/ 4 h 44"/>
                <a:gd name="T2" fmla="*/ 0 w 8"/>
                <a:gd name="T3" fmla="*/ 40 h 44"/>
                <a:gd name="T4" fmla="*/ 4 w 8"/>
                <a:gd name="T5" fmla="*/ 44 h 44"/>
                <a:gd name="T6" fmla="*/ 8 w 8"/>
                <a:gd name="T7" fmla="*/ 40 h 44"/>
                <a:gd name="T8" fmla="*/ 8 w 8"/>
                <a:gd name="T9" fmla="*/ 4 h 44"/>
                <a:gd name="T10" fmla="*/ 4 w 8"/>
                <a:gd name="T11" fmla="*/ 0 h 44"/>
                <a:gd name="T12" fmla="*/ 0 w 8"/>
                <a:gd name="T13" fmla="*/ 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4">
                  <a:moveTo>
                    <a:pt x="0" y="4"/>
                  </a:moveTo>
                  <a:cubicBezTo>
                    <a:pt x="0" y="40"/>
                    <a:pt x="0" y="40"/>
                    <a:pt x="0" y="40"/>
                  </a:cubicBezTo>
                  <a:cubicBezTo>
                    <a:pt x="0" y="42"/>
                    <a:pt x="2" y="44"/>
                    <a:pt x="4" y="44"/>
                  </a:cubicBezTo>
                  <a:cubicBezTo>
                    <a:pt x="6" y="44"/>
                    <a:pt x="8" y="42"/>
                    <a:pt x="8" y="4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53" name="Oval 46"/>
            <p:cNvSpPr>
              <a:spLocks noChangeArrowheads="1"/>
            </p:cNvSpPr>
            <p:nvPr/>
          </p:nvSpPr>
          <p:spPr bwMode="auto">
            <a:xfrm>
              <a:off x="4531424" y="5267670"/>
              <a:ext cx="44221" cy="6633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2838992" y="2896799"/>
            <a:ext cx="367591" cy="345480"/>
            <a:chOff x="5648015" y="5725086"/>
            <a:chExt cx="367591" cy="345480"/>
          </a:xfrm>
          <a:solidFill>
            <a:schemeClr val="bg1"/>
          </a:solidFill>
        </p:grpSpPr>
        <p:sp>
          <p:nvSpPr>
            <p:cNvPr id="55" name="Oval 17"/>
            <p:cNvSpPr>
              <a:spLocks noChangeArrowheads="1"/>
            </p:cNvSpPr>
            <p:nvPr/>
          </p:nvSpPr>
          <p:spPr bwMode="auto">
            <a:xfrm>
              <a:off x="5826282" y="5914409"/>
              <a:ext cx="44221" cy="4422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56" name="Freeform 18"/>
            <p:cNvSpPr>
              <a:spLocks noEditPoints="1"/>
            </p:cNvSpPr>
            <p:nvPr/>
          </p:nvSpPr>
          <p:spPr bwMode="auto">
            <a:xfrm>
              <a:off x="5648015" y="5725086"/>
              <a:ext cx="367591" cy="345480"/>
            </a:xfrm>
            <a:custGeom>
              <a:avLst/>
              <a:gdLst>
                <a:gd name="T0" fmla="*/ 116 w 132"/>
                <a:gd name="T1" fmla="*/ 48 h 124"/>
                <a:gd name="T2" fmla="*/ 116 w 132"/>
                <a:gd name="T3" fmla="*/ 22 h 124"/>
                <a:gd name="T4" fmla="*/ 104 w 132"/>
                <a:gd name="T5" fmla="*/ 0 h 124"/>
                <a:gd name="T6" fmla="*/ 22 w 132"/>
                <a:gd name="T7" fmla="*/ 0 h 124"/>
                <a:gd name="T8" fmla="*/ 0 w 132"/>
                <a:gd name="T9" fmla="*/ 102 h 124"/>
                <a:gd name="T10" fmla="*/ 94 w 132"/>
                <a:gd name="T11" fmla="*/ 124 h 124"/>
                <a:gd name="T12" fmla="*/ 116 w 132"/>
                <a:gd name="T13" fmla="*/ 96 h 124"/>
                <a:gd name="T14" fmla="*/ 116 w 132"/>
                <a:gd name="T15" fmla="*/ 48 h 124"/>
                <a:gd name="T16" fmla="*/ 88 w 132"/>
                <a:gd name="T17" fmla="*/ 8 h 124"/>
                <a:gd name="T18" fmla="*/ 108 w 132"/>
                <a:gd name="T19" fmla="*/ 12 h 124"/>
                <a:gd name="T20" fmla="*/ 108 w 132"/>
                <a:gd name="T21" fmla="*/ 24 h 124"/>
                <a:gd name="T22" fmla="*/ 104 w 132"/>
                <a:gd name="T23" fmla="*/ 36 h 124"/>
                <a:gd name="T24" fmla="*/ 104 w 132"/>
                <a:gd name="T25" fmla="*/ 32 h 124"/>
                <a:gd name="T26" fmla="*/ 104 w 132"/>
                <a:gd name="T27" fmla="*/ 16 h 124"/>
                <a:gd name="T28" fmla="*/ 16 w 132"/>
                <a:gd name="T29" fmla="*/ 12 h 124"/>
                <a:gd name="T30" fmla="*/ 12 w 132"/>
                <a:gd name="T31" fmla="*/ 24 h 124"/>
                <a:gd name="T32" fmla="*/ 8 w 132"/>
                <a:gd name="T33" fmla="*/ 22 h 124"/>
                <a:gd name="T34" fmla="*/ 100 w 132"/>
                <a:gd name="T35" fmla="*/ 20 h 124"/>
                <a:gd name="T36" fmla="*/ 16 w 132"/>
                <a:gd name="T37" fmla="*/ 16 h 124"/>
                <a:gd name="T38" fmla="*/ 100 w 132"/>
                <a:gd name="T39" fmla="*/ 20 h 124"/>
                <a:gd name="T40" fmla="*/ 100 w 132"/>
                <a:gd name="T41" fmla="*/ 28 h 124"/>
                <a:gd name="T42" fmla="*/ 16 w 132"/>
                <a:gd name="T43" fmla="*/ 24 h 124"/>
                <a:gd name="T44" fmla="*/ 100 w 132"/>
                <a:gd name="T45" fmla="*/ 32 h 124"/>
                <a:gd name="T46" fmla="*/ 88 w 132"/>
                <a:gd name="T47" fmla="*/ 36 h 124"/>
                <a:gd name="T48" fmla="*/ 16 w 132"/>
                <a:gd name="T49" fmla="*/ 35 h 124"/>
                <a:gd name="T50" fmla="*/ 100 w 132"/>
                <a:gd name="T51" fmla="*/ 32 h 124"/>
                <a:gd name="T52" fmla="*/ 94 w 132"/>
                <a:gd name="T53" fmla="*/ 116 h 124"/>
                <a:gd name="T54" fmla="*/ 8 w 132"/>
                <a:gd name="T55" fmla="*/ 102 h 124"/>
                <a:gd name="T56" fmla="*/ 22 w 132"/>
                <a:gd name="T57" fmla="*/ 44 h 124"/>
                <a:gd name="T58" fmla="*/ 104 w 132"/>
                <a:gd name="T59" fmla="*/ 44 h 124"/>
                <a:gd name="T60" fmla="*/ 108 w 132"/>
                <a:gd name="T61" fmla="*/ 56 h 124"/>
                <a:gd name="T62" fmla="*/ 52 w 132"/>
                <a:gd name="T63" fmla="*/ 76 h 124"/>
                <a:gd name="T64" fmla="*/ 108 w 132"/>
                <a:gd name="T65" fmla="*/ 96 h 124"/>
                <a:gd name="T66" fmla="*/ 113 w 132"/>
                <a:gd name="T67" fmla="*/ 88 h 124"/>
                <a:gd name="T68" fmla="*/ 60 w 132"/>
                <a:gd name="T69" fmla="*/ 76 h 124"/>
                <a:gd name="T70" fmla="*/ 108 w 132"/>
                <a:gd name="T71" fmla="*/ 64 h 124"/>
                <a:gd name="T72" fmla="*/ 115 w 132"/>
                <a:gd name="T73" fmla="*/ 59 h 124"/>
                <a:gd name="T74" fmla="*/ 120 w 132"/>
                <a:gd name="T75" fmla="*/ 7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2" h="124">
                  <a:moveTo>
                    <a:pt x="116" y="48"/>
                  </a:moveTo>
                  <a:cubicBezTo>
                    <a:pt x="116" y="48"/>
                    <a:pt x="116" y="48"/>
                    <a:pt x="116" y="48"/>
                  </a:cubicBezTo>
                  <a:cubicBezTo>
                    <a:pt x="116" y="24"/>
                    <a:pt x="116" y="24"/>
                    <a:pt x="116" y="24"/>
                  </a:cubicBezTo>
                  <a:cubicBezTo>
                    <a:pt x="116" y="22"/>
                    <a:pt x="116" y="22"/>
                    <a:pt x="116" y="22"/>
                  </a:cubicBezTo>
                  <a:cubicBezTo>
                    <a:pt x="116" y="12"/>
                    <a:pt x="116" y="12"/>
                    <a:pt x="116" y="12"/>
                  </a:cubicBezTo>
                  <a:cubicBezTo>
                    <a:pt x="116" y="5"/>
                    <a:pt x="111" y="0"/>
                    <a:pt x="104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4"/>
                    <a:pt x="10" y="124"/>
                    <a:pt x="22" y="124"/>
                  </a:cubicBezTo>
                  <a:cubicBezTo>
                    <a:pt x="94" y="124"/>
                    <a:pt x="94" y="124"/>
                    <a:pt x="94" y="124"/>
                  </a:cubicBezTo>
                  <a:cubicBezTo>
                    <a:pt x="106" y="124"/>
                    <a:pt x="116" y="114"/>
                    <a:pt x="116" y="102"/>
                  </a:cubicBezTo>
                  <a:cubicBezTo>
                    <a:pt x="116" y="96"/>
                    <a:pt x="116" y="96"/>
                    <a:pt x="116" y="96"/>
                  </a:cubicBezTo>
                  <a:cubicBezTo>
                    <a:pt x="116" y="96"/>
                    <a:pt x="116" y="96"/>
                    <a:pt x="116" y="96"/>
                  </a:cubicBezTo>
                  <a:cubicBezTo>
                    <a:pt x="132" y="84"/>
                    <a:pt x="132" y="60"/>
                    <a:pt x="116" y="48"/>
                  </a:cubicBezTo>
                  <a:close/>
                  <a:moveTo>
                    <a:pt x="22" y="8"/>
                  </a:moveTo>
                  <a:cubicBezTo>
                    <a:pt x="88" y="8"/>
                    <a:pt x="88" y="8"/>
                    <a:pt x="88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6" y="8"/>
                    <a:pt x="108" y="10"/>
                    <a:pt x="108" y="12"/>
                  </a:cubicBezTo>
                  <a:cubicBezTo>
                    <a:pt x="108" y="22"/>
                    <a:pt x="108" y="22"/>
                    <a:pt x="108" y="22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37"/>
                    <a:pt x="108" y="37"/>
                    <a:pt x="108" y="37"/>
                  </a:cubicBezTo>
                  <a:cubicBezTo>
                    <a:pt x="107" y="36"/>
                    <a:pt x="105" y="36"/>
                    <a:pt x="104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4" y="16"/>
                    <a:pt x="104" y="16"/>
                    <a:pt x="104" y="16"/>
                  </a:cubicBezTo>
                  <a:cubicBezTo>
                    <a:pt x="104" y="14"/>
                    <a:pt x="102" y="12"/>
                    <a:pt x="100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4" y="12"/>
                    <a:pt x="12" y="14"/>
                    <a:pt x="12" y="16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0" y="29"/>
                    <a:pt x="8" y="26"/>
                    <a:pt x="8" y="22"/>
                  </a:cubicBezTo>
                  <a:cubicBezTo>
                    <a:pt x="8" y="14"/>
                    <a:pt x="14" y="8"/>
                    <a:pt x="22" y="8"/>
                  </a:cubicBezTo>
                  <a:close/>
                  <a:moveTo>
                    <a:pt x="100" y="20"/>
                  </a:moveTo>
                  <a:cubicBezTo>
                    <a:pt x="16" y="20"/>
                    <a:pt x="16" y="20"/>
                    <a:pt x="16" y="20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00" y="16"/>
                    <a:pt x="100" y="16"/>
                    <a:pt x="100" y="16"/>
                  </a:cubicBezTo>
                  <a:lnTo>
                    <a:pt x="100" y="20"/>
                  </a:lnTo>
                  <a:close/>
                  <a:moveTo>
                    <a:pt x="100" y="24"/>
                  </a:moveTo>
                  <a:cubicBezTo>
                    <a:pt x="100" y="28"/>
                    <a:pt x="100" y="28"/>
                    <a:pt x="100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6" y="24"/>
                    <a:pt x="16" y="24"/>
                    <a:pt x="16" y="24"/>
                  </a:cubicBezTo>
                  <a:lnTo>
                    <a:pt x="100" y="24"/>
                  </a:lnTo>
                  <a:close/>
                  <a:moveTo>
                    <a:pt x="100" y="32"/>
                  </a:moveTo>
                  <a:cubicBezTo>
                    <a:pt x="100" y="36"/>
                    <a:pt x="100" y="36"/>
                    <a:pt x="100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22" y="36"/>
                    <a:pt x="22" y="36"/>
                    <a:pt x="22" y="36"/>
                  </a:cubicBezTo>
                  <a:cubicBezTo>
                    <a:pt x="20" y="36"/>
                    <a:pt x="18" y="35"/>
                    <a:pt x="16" y="35"/>
                  </a:cubicBezTo>
                  <a:cubicBezTo>
                    <a:pt x="16" y="32"/>
                    <a:pt x="16" y="32"/>
                    <a:pt x="16" y="32"/>
                  </a:cubicBezTo>
                  <a:lnTo>
                    <a:pt x="100" y="32"/>
                  </a:lnTo>
                  <a:close/>
                  <a:moveTo>
                    <a:pt x="108" y="102"/>
                  </a:moveTo>
                  <a:cubicBezTo>
                    <a:pt x="108" y="110"/>
                    <a:pt x="102" y="116"/>
                    <a:pt x="94" y="116"/>
                  </a:cubicBezTo>
                  <a:cubicBezTo>
                    <a:pt x="22" y="116"/>
                    <a:pt x="22" y="116"/>
                    <a:pt x="22" y="116"/>
                  </a:cubicBezTo>
                  <a:cubicBezTo>
                    <a:pt x="14" y="116"/>
                    <a:pt x="8" y="110"/>
                    <a:pt x="8" y="102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12" y="42"/>
                    <a:pt x="17" y="44"/>
                    <a:pt x="22" y="44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104" y="44"/>
                    <a:pt x="104" y="44"/>
                    <a:pt x="104" y="44"/>
                  </a:cubicBezTo>
                  <a:cubicBezTo>
                    <a:pt x="106" y="44"/>
                    <a:pt x="108" y="46"/>
                    <a:pt x="108" y="48"/>
                  </a:cubicBezTo>
                  <a:cubicBezTo>
                    <a:pt x="108" y="56"/>
                    <a:pt x="108" y="56"/>
                    <a:pt x="108" y="56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61" y="56"/>
                    <a:pt x="52" y="65"/>
                    <a:pt x="52" y="76"/>
                  </a:cubicBezTo>
                  <a:cubicBezTo>
                    <a:pt x="52" y="87"/>
                    <a:pt x="61" y="96"/>
                    <a:pt x="72" y="96"/>
                  </a:cubicBezTo>
                  <a:cubicBezTo>
                    <a:pt x="108" y="96"/>
                    <a:pt x="108" y="96"/>
                    <a:pt x="108" y="96"/>
                  </a:cubicBezTo>
                  <a:lnTo>
                    <a:pt x="108" y="102"/>
                  </a:lnTo>
                  <a:close/>
                  <a:moveTo>
                    <a:pt x="113" y="88"/>
                  </a:moveTo>
                  <a:cubicBezTo>
                    <a:pt x="72" y="88"/>
                    <a:pt x="72" y="88"/>
                    <a:pt x="72" y="88"/>
                  </a:cubicBezTo>
                  <a:cubicBezTo>
                    <a:pt x="65" y="88"/>
                    <a:pt x="60" y="83"/>
                    <a:pt x="60" y="76"/>
                  </a:cubicBezTo>
                  <a:cubicBezTo>
                    <a:pt x="60" y="69"/>
                    <a:pt x="65" y="64"/>
                    <a:pt x="72" y="64"/>
                  </a:cubicBezTo>
                  <a:cubicBezTo>
                    <a:pt x="108" y="64"/>
                    <a:pt x="108" y="64"/>
                    <a:pt x="108" y="64"/>
                  </a:cubicBezTo>
                  <a:cubicBezTo>
                    <a:pt x="110" y="64"/>
                    <a:pt x="113" y="63"/>
                    <a:pt x="114" y="61"/>
                  </a:cubicBezTo>
                  <a:cubicBezTo>
                    <a:pt x="115" y="60"/>
                    <a:pt x="115" y="60"/>
                    <a:pt x="115" y="59"/>
                  </a:cubicBezTo>
                  <a:cubicBezTo>
                    <a:pt x="115" y="59"/>
                    <a:pt x="116" y="59"/>
                    <a:pt x="116" y="59"/>
                  </a:cubicBezTo>
                  <a:cubicBezTo>
                    <a:pt x="118" y="62"/>
                    <a:pt x="120" y="67"/>
                    <a:pt x="120" y="72"/>
                  </a:cubicBezTo>
                  <a:cubicBezTo>
                    <a:pt x="120" y="78"/>
                    <a:pt x="118" y="84"/>
                    <a:pt x="113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8366388" y="1933139"/>
            <a:ext cx="1783906" cy="4172247"/>
            <a:chOff x="1664677" y="1949380"/>
            <a:chExt cx="1195754" cy="1236450"/>
          </a:xfrm>
          <a:solidFill>
            <a:schemeClr val="bg2"/>
          </a:solidFill>
        </p:grpSpPr>
        <p:sp>
          <p:nvSpPr>
            <p:cNvPr id="64" name="Rounded Rectangle 63"/>
            <p:cNvSpPr/>
            <p:nvPr/>
          </p:nvSpPr>
          <p:spPr>
            <a:xfrm>
              <a:off x="1664677" y="1990076"/>
              <a:ext cx="1195754" cy="1195754"/>
            </a:xfrm>
            <a:prstGeom prst="round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/>
            </a:p>
          </p:txBody>
        </p:sp>
        <p:sp>
          <p:nvSpPr>
            <p:cNvPr id="65" name="Rounded Rectangle 64"/>
            <p:cNvSpPr/>
            <p:nvPr/>
          </p:nvSpPr>
          <p:spPr>
            <a:xfrm>
              <a:off x="1664677" y="1949380"/>
              <a:ext cx="1195754" cy="1195754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/>
            </a:p>
          </p:txBody>
        </p:sp>
      </p:grpSp>
      <p:cxnSp>
        <p:nvCxnSpPr>
          <p:cNvPr id="12" name="Straight Connector 11"/>
          <p:cNvCxnSpPr/>
          <p:nvPr/>
        </p:nvCxnSpPr>
        <p:spPr>
          <a:xfrm>
            <a:off x="4197350" y="5187950"/>
            <a:ext cx="1901825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flipV="1">
            <a:off x="6099175" y="4398963"/>
            <a:ext cx="0" cy="78898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>
            <a:stCxn id="110674" idx="2"/>
          </p:cNvCxnSpPr>
          <p:nvPr/>
        </p:nvCxnSpPr>
        <p:spPr>
          <a:xfrm flipV="1">
            <a:off x="3590925" y="3086100"/>
            <a:ext cx="2508250" cy="4763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6099175" y="3095625"/>
            <a:ext cx="0" cy="35083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>
            <a:stCxn id="40" idx="2"/>
          </p:cNvCxnSpPr>
          <p:nvPr/>
        </p:nvCxnSpPr>
        <p:spPr>
          <a:xfrm flipV="1">
            <a:off x="3406775" y="2338388"/>
            <a:ext cx="2692400" cy="2063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6099175" y="2338388"/>
            <a:ext cx="0" cy="78263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0611" name="Group 59"/>
          <p:cNvGrpSpPr>
            <a:grpSpLocks/>
          </p:cNvGrpSpPr>
          <p:nvPr/>
        </p:nvGrpSpPr>
        <p:grpSpPr bwMode="auto">
          <a:xfrm>
            <a:off x="5762625" y="3324225"/>
            <a:ext cx="1017588" cy="1074738"/>
            <a:chOff x="1664677" y="1949380"/>
            <a:chExt cx="1195754" cy="1266093"/>
          </a:xfrm>
        </p:grpSpPr>
        <p:sp>
          <p:nvSpPr>
            <p:cNvPr id="61" name="Rounded Rectangle 60"/>
            <p:cNvSpPr/>
            <p:nvPr/>
          </p:nvSpPr>
          <p:spPr>
            <a:xfrm>
              <a:off x="1664677" y="2020446"/>
              <a:ext cx="1195754" cy="1195027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/>
            </a:p>
          </p:txBody>
        </p:sp>
        <p:sp>
          <p:nvSpPr>
            <p:cNvPr id="62" name="Rounded Rectangle 61"/>
            <p:cNvSpPr/>
            <p:nvPr/>
          </p:nvSpPr>
          <p:spPr>
            <a:xfrm>
              <a:off x="1664677" y="1949380"/>
              <a:ext cx="1195754" cy="1195027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/>
            </a:p>
          </p:txBody>
        </p:sp>
      </p:grpSp>
      <p:cxnSp>
        <p:nvCxnSpPr>
          <p:cNvPr id="80" name="Straight Connector 79"/>
          <p:cNvCxnSpPr>
            <a:endCxn id="62" idx="1"/>
          </p:cNvCxnSpPr>
          <p:nvPr/>
        </p:nvCxnSpPr>
        <p:spPr>
          <a:xfrm>
            <a:off x="3851275" y="3803650"/>
            <a:ext cx="1911350" cy="2857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/>
          <p:nvPr/>
        </p:nvCxnSpPr>
        <p:spPr>
          <a:xfrm>
            <a:off x="6938963" y="3832225"/>
            <a:ext cx="1277937" cy="0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0614" name="Group 86"/>
          <p:cNvGrpSpPr>
            <a:grpSpLocks/>
          </p:cNvGrpSpPr>
          <p:nvPr/>
        </p:nvGrpSpPr>
        <p:grpSpPr bwMode="auto">
          <a:xfrm rot="5400000">
            <a:off x="7628731" y="3529807"/>
            <a:ext cx="3319463" cy="971550"/>
            <a:chOff x="855649" y="1985717"/>
            <a:chExt cx="3318537" cy="971805"/>
          </a:xfrm>
        </p:grpSpPr>
        <p:sp>
          <p:nvSpPr>
            <p:cNvPr id="85" name="TextBox 84"/>
            <p:cNvSpPr txBox="1"/>
            <p:nvPr/>
          </p:nvSpPr>
          <p:spPr>
            <a:xfrm>
              <a:off x="892151" y="2589125"/>
              <a:ext cx="3007473" cy="36998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>
                  <a:solidFill>
                    <a:schemeClr val="bg1"/>
                  </a:solidFill>
                  <a:latin typeface="+mj-lt"/>
                </a:rPr>
                <a:t>put your relevant subtitle </a:t>
              </a:r>
              <a:r>
                <a:rPr lang="id-ID" dirty="0">
                  <a:solidFill>
                    <a:schemeClr val="bg1"/>
                  </a:solidFill>
                  <a:latin typeface="+mj-lt"/>
                </a:rPr>
                <a:t>here</a:t>
              </a:r>
              <a:endParaRPr lang="en-US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855649" y="1987305"/>
              <a:ext cx="3318537" cy="83048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sz="4800">
                  <a:solidFill>
                    <a:schemeClr val="bg1"/>
                  </a:solidFill>
                  <a:latin typeface="+mj-lt"/>
                </a:rPr>
                <a:t>Social Media</a:t>
              </a:r>
              <a:endParaRPr lang="en-US" sz="4800" dirty="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88" name="Freeform 26"/>
          <p:cNvSpPr>
            <a:spLocks noEditPoints="1"/>
          </p:cNvSpPr>
          <p:nvPr/>
        </p:nvSpPr>
        <p:spPr bwMode="auto">
          <a:xfrm>
            <a:off x="6034088" y="3575050"/>
            <a:ext cx="533400" cy="512763"/>
          </a:xfrm>
          <a:custGeom>
            <a:avLst/>
            <a:gdLst>
              <a:gd name="T0" fmla="*/ 381060 w 263"/>
              <a:gd name="T1" fmla="*/ 0 h 256"/>
              <a:gd name="T2" fmla="*/ 224988 w 263"/>
              <a:gd name="T3" fmla="*/ 108219 h 256"/>
              <a:gd name="T4" fmla="*/ 224988 w 263"/>
              <a:gd name="T5" fmla="*/ 110223 h 256"/>
              <a:gd name="T6" fmla="*/ 56754 w 263"/>
              <a:gd name="T7" fmla="*/ 276560 h 256"/>
              <a:gd name="T8" fmla="*/ 2027 w 263"/>
              <a:gd name="T9" fmla="*/ 440893 h 256"/>
              <a:gd name="T10" fmla="*/ 56754 w 263"/>
              <a:gd name="T11" fmla="*/ 513039 h 256"/>
              <a:gd name="T12" fmla="*/ 212826 w 263"/>
              <a:gd name="T13" fmla="*/ 474962 h 256"/>
              <a:gd name="T14" fmla="*/ 488487 w 263"/>
              <a:gd name="T15" fmla="*/ 210426 h 256"/>
              <a:gd name="T16" fmla="*/ 259445 w 263"/>
              <a:gd name="T17" fmla="*/ 380771 h 256"/>
              <a:gd name="T18" fmla="*/ 401329 w 263"/>
              <a:gd name="T19" fmla="*/ 188382 h 256"/>
              <a:gd name="T20" fmla="*/ 385114 w 263"/>
              <a:gd name="T21" fmla="*/ 268544 h 256"/>
              <a:gd name="T22" fmla="*/ 259445 w 263"/>
              <a:gd name="T23" fmla="*/ 392795 h 256"/>
              <a:gd name="T24" fmla="*/ 239176 w 263"/>
              <a:gd name="T25" fmla="*/ 324657 h 256"/>
              <a:gd name="T26" fmla="*/ 184449 w 263"/>
              <a:gd name="T27" fmla="*/ 272552 h 256"/>
              <a:gd name="T28" fmla="*/ 372953 w 263"/>
              <a:gd name="T29" fmla="*/ 144292 h 256"/>
              <a:gd name="T30" fmla="*/ 239176 w 263"/>
              <a:gd name="T31" fmla="*/ 324657 h 256"/>
              <a:gd name="T32" fmla="*/ 123642 w 263"/>
              <a:gd name="T33" fmla="*/ 256520 h 256"/>
              <a:gd name="T34" fmla="*/ 322280 w 263"/>
              <a:gd name="T35" fmla="*/ 114231 h 256"/>
              <a:gd name="T36" fmla="*/ 66888 w 263"/>
              <a:gd name="T37" fmla="*/ 478970 h 256"/>
              <a:gd name="T38" fmla="*/ 32431 w 263"/>
              <a:gd name="T39" fmla="*/ 456925 h 256"/>
              <a:gd name="T40" fmla="*/ 50673 w 263"/>
              <a:gd name="T41" fmla="*/ 386783 h 256"/>
              <a:gd name="T42" fmla="*/ 127696 w 263"/>
              <a:gd name="T43" fmla="*/ 462938 h 256"/>
              <a:gd name="T44" fmla="*/ 143911 w 263"/>
              <a:gd name="T45" fmla="*/ 458929 h 256"/>
              <a:gd name="T46" fmla="*/ 54727 w 263"/>
              <a:gd name="T47" fmla="*/ 370751 h 256"/>
              <a:gd name="T48" fmla="*/ 79050 w 263"/>
              <a:gd name="T49" fmla="*/ 300609 h 256"/>
              <a:gd name="T50" fmla="*/ 208772 w 263"/>
              <a:gd name="T51" fmla="*/ 440893 h 256"/>
              <a:gd name="T52" fmla="*/ 143911 w 263"/>
              <a:gd name="T53" fmla="*/ 458929 h 256"/>
              <a:gd name="T54" fmla="*/ 437814 w 263"/>
              <a:gd name="T55" fmla="*/ 216438 h 256"/>
              <a:gd name="T56" fmla="*/ 397276 w 263"/>
              <a:gd name="T57" fmla="*/ 120244 h 256"/>
              <a:gd name="T58" fmla="*/ 328360 w 263"/>
              <a:gd name="T59" fmla="*/ 52106 h 256"/>
              <a:gd name="T60" fmla="*/ 454029 w 263"/>
              <a:gd name="T61" fmla="*/ 64130 h 256"/>
              <a:gd name="T62" fmla="*/ 466191 w 263"/>
              <a:gd name="T63" fmla="*/ 188382 h 25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63" h="256">
                <a:moveTo>
                  <a:pt x="235" y="21"/>
                </a:moveTo>
                <a:cubicBezTo>
                  <a:pt x="222" y="8"/>
                  <a:pt x="205" y="0"/>
                  <a:pt x="188" y="0"/>
                </a:cubicBezTo>
                <a:cubicBezTo>
                  <a:pt x="173" y="0"/>
                  <a:pt x="160" y="5"/>
                  <a:pt x="150" y="15"/>
                </a:cubicBezTo>
                <a:cubicBezTo>
                  <a:pt x="111" y="54"/>
                  <a:pt x="111" y="54"/>
                  <a:pt x="111" y="54"/>
                </a:cubicBezTo>
                <a:cubicBezTo>
                  <a:pt x="111" y="54"/>
                  <a:pt x="111" y="54"/>
                  <a:pt x="111" y="55"/>
                </a:cubicBezTo>
                <a:cubicBezTo>
                  <a:pt x="111" y="55"/>
                  <a:pt x="111" y="55"/>
                  <a:pt x="111" y="55"/>
                </a:cubicBezTo>
                <a:cubicBezTo>
                  <a:pt x="111" y="55"/>
                  <a:pt x="111" y="55"/>
                  <a:pt x="111" y="55"/>
                </a:cubicBezTo>
                <a:cubicBezTo>
                  <a:pt x="28" y="138"/>
                  <a:pt x="28" y="138"/>
                  <a:pt x="28" y="138"/>
                </a:cubicBezTo>
                <a:cubicBezTo>
                  <a:pt x="24" y="142"/>
                  <a:pt x="22" y="147"/>
                  <a:pt x="20" y="152"/>
                </a:cubicBezTo>
                <a:cubicBezTo>
                  <a:pt x="1" y="220"/>
                  <a:pt x="1" y="220"/>
                  <a:pt x="1" y="220"/>
                </a:cubicBezTo>
                <a:cubicBezTo>
                  <a:pt x="1" y="220"/>
                  <a:pt x="0" y="225"/>
                  <a:pt x="0" y="228"/>
                </a:cubicBezTo>
                <a:cubicBezTo>
                  <a:pt x="0" y="243"/>
                  <a:pt x="13" y="256"/>
                  <a:pt x="28" y="256"/>
                </a:cubicBezTo>
                <a:cubicBezTo>
                  <a:pt x="31" y="256"/>
                  <a:pt x="37" y="255"/>
                  <a:pt x="37" y="255"/>
                </a:cubicBezTo>
                <a:cubicBezTo>
                  <a:pt x="105" y="237"/>
                  <a:pt x="105" y="237"/>
                  <a:pt x="105" y="237"/>
                </a:cubicBezTo>
                <a:cubicBezTo>
                  <a:pt x="110" y="235"/>
                  <a:pt x="115" y="232"/>
                  <a:pt x="119" y="229"/>
                </a:cubicBezTo>
                <a:cubicBezTo>
                  <a:pt x="241" y="105"/>
                  <a:pt x="241" y="105"/>
                  <a:pt x="241" y="105"/>
                </a:cubicBezTo>
                <a:cubicBezTo>
                  <a:pt x="263" y="83"/>
                  <a:pt x="261" y="46"/>
                  <a:pt x="235" y="21"/>
                </a:cubicBezTo>
                <a:close/>
                <a:moveTo>
                  <a:pt x="128" y="190"/>
                </a:moveTo>
                <a:cubicBezTo>
                  <a:pt x="127" y="183"/>
                  <a:pt x="125" y="176"/>
                  <a:pt x="122" y="169"/>
                </a:cubicBezTo>
                <a:cubicBezTo>
                  <a:pt x="198" y="94"/>
                  <a:pt x="198" y="94"/>
                  <a:pt x="198" y="94"/>
                </a:cubicBezTo>
                <a:cubicBezTo>
                  <a:pt x="203" y="108"/>
                  <a:pt x="200" y="124"/>
                  <a:pt x="190" y="134"/>
                </a:cubicBezTo>
                <a:cubicBezTo>
                  <a:pt x="190" y="134"/>
                  <a:pt x="190" y="134"/>
                  <a:pt x="190" y="134"/>
                </a:cubicBezTo>
                <a:cubicBezTo>
                  <a:pt x="190" y="134"/>
                  <a:pt x="190" y="134"/>
                  <a:pt x="190" y="134"/>
                </a:cubicBezTo>
                <a:cubicBezTo>
                  <a:pt x="128" y="196"/>
                  <a:pt x="128" y="196"/>
                  <a:pt x="128" y="196"/>
                </a:cubicBezTo>
                <a:cubicBezTo>
                  <a:pt x="128" y="194"/>
                  <a:pt x="128" y="192"/>
                  <a:pt x="128" y="190"/>
                </a:cubicBezTo>
                <a:close/>
                <a:moveTo>
                  <a:pt x="118" y="162"/>
                </a:moveTo>
                <a:cubicBezTo>
                  <a:pt x="115" y="157"/>
                  <a:pt x="112" y="152"/>
                  <a:pt x="108" y="148"/>
                </a:cubicBezTo>
                <a:cubicBezTo>
                  <a:pt x="103" y="143"/>
                  <a:pt x="97" y="140"/>
                  <a:pt x="91" y="136"/>
                </a:cubicBezTo>
                <a:cubicBezTo>
                  <a:pt x="168" y="60"/>
                  <a:pt x="168" y="60"/>
                  <a:pt x="168" y="60"/>
                </a:cubicBezTo>
                <a:cubicBezTo>
                  <a:pt x="174" y="63"/>
                  <a:pt x="179" y="66"/>
                  <a:pt x="184" y="72"/>
                </a:cubicBezTo>
                <a:cubicBezTo>
                  <a:pt x="189" y="76"/>
                  <a:pt x="192" y="81"/>
                  <a:pt x="195" y="86"/>
                </a:cubicBezTo>
                <a:lnTo>
                  <a:pt x="118" y="162"/>
                </a:lnTo>
                <a:close/>
                <a:moveTo>
                  <a:pt x="84" y="133"/>
                </a:moveTo>
                <a:cubicBezTo>
                  <a:pt x="76" y="130"/>
                  <a:pt x="69" y="128"/>
                  <a:pt x="61" y="128"/>
                </a:cubicBezTo>
                <a:cubicBezTo>
                  <a:pt x="123" y="66"/>
                  <a:pt x="123" y="66"/>
                  <a:pt x="123" y="66"/>
                </a:cubicBezTo>
                <a:cubicBezTo>
                  <a:pt x="132" y="56"/>
                  <a:pt x="146" y="54"/>
                  <a:pt x="159" y="57"/>
                </a:cubicBezTo>
                <a:lnTo>
                  <a:pt x="84" y="133"/>
                </a:lnTo>
                <a:close/>
                <a:moveTo>
                  <a:pt x="33" y="239"/>
                </a:moveTo>
                <a:cubicBezTo>
                  <a:pt x="32" y="239"/>
                  <a:pt x="30" y="240"/>
                  <a:pt x="28" y="240"/>
                </a:cubicBezTo>
                <a:cubicBezTo>
                  <a:pt x="21" y="240"/>
                  <a:pt x="16" y="235"/>
                  <a:pt x="16" y="228"/>
                </a:cubicBezTo>
                <a:cubicBezTo>
                  <a:pt x="16" y="227"/>
                  <a:pt x="17" y="224"/>
                  <a:pt x="17" y="224"/>
                </a:cubicBezTo>
                <a:cubicBezTo>
                  <a:pt x="25" y="193"/>
                  <a:pt x="25" y="193"/>
                  <a:pt x="25" y="193"/>
                </a:cubicBezTo>
                <a:cubicBezTo>
                  <a:pt x="34" y="193"/>
                  <a:pt x="44" y="196"/>
                  <a:pt x="52" y="204"/>
                </a:cubicBezTo>
                <a:cubicBezTo>
                  <a:pt x="60" y="212"/>
                  <a:pt x="64" y="222"/>
                  <a:pt x="63" y="231"/>
                </a:cubicBezTo>
                <a:lnTo>
                  <a:pt x="33" y="239"/>
                </a:lnTo>
                <a:close/>
                <a:moveTo>
                  <a:pt x="71" y="229"/>
                </a:moveTo>
                <a:cubicBezTo>
                  <a:pt x="71" y="218"/>
                  <a:pt x="66" y="207"/>
                  <a:pt x="58" y="198"/>
                </a:cubicBezTo>
                <a:cubicBezTo>
                  <a:pt x="49" y="190"/>
                  <a:pt x="38" y="185"/>
                  <a:pt x="27" y="185"/>
                </a:cubicBezTo>
                <a:cubicBezTo>
                  <a:pt x="35" y="156"/>
                  <a:pt x="35" y="156"/>
                  <a:pt x="35" y="156"/>
                </a:cubicBezTo>
                <a:cubicBezTo>
                  <a:pt x="36" y="154"/>
                  <a:pt x="37" y="152"/>
                  <a:pt x="39" y="150"/>
                </a:cubicBezTo>
                <a:cubicBezTo>
                  <a:pt x="55" y="139"/>
                  <a:pt x="79" y="142"/>
                  <a:pt x="96" y="160"/>
                </a:cubicBezTo>
                <a:cubicBezTo>
                  <a:pt x="115" y="178"/>
                  <a:pt x="117" y="204"/>
                  <a:pt x="103" y="220"/>
                </a:cubicBezTo>
                <a:cubicBezTo>
                  <a:pt x="103" y="221"/>
                  <a:pt x="102" y="221"/>
                  <a:pt x="101" y="221"/>
                </a:cubicBezTo>
                <a:lnTo>
                  <a:pt x="71" y="229"/>
                </a:lnTo>
                <a:close/>
                <a:moveTo>
                  <a:pt x="230" y="94"/>
                </a:moveTo>
                <a:cubicBezTo>
                  <a:pt x="216" y="108"/>
                  <a:pt x="216" y="108"/>
                  <a:pt x="216" y="108"/>
                </a:cubicBezTo>
                <a:cubicBezTo>
                  <a:pt x="216" y="106"/>
                  <a:pt x="216" y="104"/>
                  <a:pt x="216" y="102"/>
                </a:cubicBezTo>
                <a:cubicBezTo>
                  <a:pt x="215" y="87"/>
                  <a:pt x="207" y="72"/>
                  <a:pt x="196" y="60"/>
                </a:cubicBezTo>
                <a:cubicBezTo>
                  <a:pt x="183" y="47"/>
                  <a:pt x="165" y="40"/>
                  <a:pt x="148" y="40"/>
                </a:cubicBezTo>
                <a:cubicBezTo>
                  <a:pt x="162" y="26"/>
                  <a:pt x="162" y="26"/>
                  <a:pt x="162" y="26"/>
                </a:cubicBezTo>
                <a:cubicBezTo>
                  <a:pt x="168" y="20"/>
                  <a:pt x="177" y="16"/>
                  <a:pt x="188" y="16"/>
                </a:cubicBezTo>
                <a:cubicBezTo>
                  <a:pt x="200" y="16"/>
                  <a:pt x="214" y="22"/>
                  <a:pt x="224" y="32"/>
                </a:cubicBezTo>
                <a:cubicBezTo>
                  <a:pt x="233" y="41"/>
                  <a:pt x="239" y="53"/>
                  <a:pt x="240" y="65"/>
                </a:cubicBezTo>
                <a:cubicBezTo>
                  <a:pt x="241" y="76"/>
                  <a:pt x="237" y="87"/>
                  <a:pt x="230" y="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3" name="TextBox 72"/>
          <p:cNvSpPr txBox="1"/>
          <p:nvPr/>
        </p:nvSpPr>
        <p:spPr>
          <a:xfrm>
            <a:off x="3889375" y="1981200"/>
            <a:ext cx="1001713" cy="368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>
                <a:solidFill>
                  <a:schemeClr val="bg1">
                    <a:lumMod val="65000"/>
                  </a:schemeClr>
                </a:solidFill>
                <a:latin typeface="+mn-lt"/>
              </a:rPr>
              <a:t>Thinking</a:t>
            </a:r>
            <a:endParaRPr lang="id-ID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4352925" y="3451225"/>
            <a:ext cx="922338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>
                <a:solidFill>
                  <a:schemeClr val="bg1">
                    <a:lumMod val="65000"/>
                  </a:schemeClr>
                </a:solidFill>
                <a:latin typeface="+mn-lt"/>
              </a:rPr>
              <a:t>Respect</a:t>
            </a:r>
            <a:endParaRPr lang="id-ID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4094163" y="2743200"/>
            <a:ext cx="590550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>
                <a:solidFill>
                  <a:schemeClr val="bg1">
                    <a:lumMod val="65000"/>
                  </a:schemeClr>
                </a:solidFill>
                <a:latin typeface="+mn-lt"/>
              </a:rPr>
              <a:t>Idea</a:t>
            </a:r>
            <a:endParaRPr lang="id-ID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4495800" y="4818063"/>
            <a:ext cx="1023938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>
                <a:solidFill>
                  <a:schemeClr val="bg1">
                    <a:lumMod val="65000"/>
                  </a:schemeClr>
                </a:solidFill>
                <a:latin typeface="+mn-lt"/>
              </a:rPr>
              <a:t>Powerful</a:t>
            </a:r>
            <a:endParaRPr lang="id-ID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grpSp>
        <p:nvGrpSpPr>
          <p:cNvPr id="81" name="Group 80"/>
          <p:cNvGrpSpPr>
            <a:grpSpLocks/>
          </p:cNvGrpSpPr>
          <p:nvPr/>
        </p:nvGrpSpPr>
        <p:grpSpPr bwMode="auto">
          <a:xfrm>
            <a:off x="7324725" y="3503613"/>
            <a:ext cx="611188" cy="612775"/>
            <a:chOff x="6929449" y="1873301"/>
            <a:chExt cx="611587" cy="611587"/>
          </a:xfrm>
        </p:grpSpPr>
        <p:sp>
          <p:nvSpPr>
            <p:cNvPr id="82" name="Oval 81"/>
            <p:cNvSpPr/>
            <p:nvPr/>
          </p:nvSpPr>
          <p:spPr>
            <a:xfrm>
              <a:off x="6929449" y="1873301"/>
              <a:ext cx="611587" cy="611587"/>
            </a:xfrm>
            <a:prstGeom prst="ellipse">
              <a:avLst/>
            </a:prstGeom>
            <a:solidFill>
              <a:schemeClr val="bg2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/>
            </a:p>
          </p:txBody>
        </p:sp>
        <p:sp>
          <p:nvSpPr>
            <p:cNvPr id="110655" name="TextBox 82"/>
            <p:cNvSpPr txBox="1">
              <a:spLocks noChangeArrowheads="1"/>
            </p:cNvSpPr>
            <p:nvPr/>
          </p:nvSpPr>
          <p:spPr bwMode="auto">
            <a:xfrm>
              <a:off x="6999542" y="2009260"/>
              <a:ext cx="487249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id-ID" altLang="zh-CN" sz="1600" b="1">
                  <a:solidFill>
                    <a:schemeClr val="bg1"/>
                  </a:solidFill>
                </a:rPr>
                <a:t>YES</a:t>
              </a:r>
            </a:p>
          </p:txBody>
        </p:sp>
      </p:grpSp>
      <p:grpSp>
        <p:nvGrpSpPr>
          <p:cNvPr id="110621" name="Group 91"/>
          <p:cNvGrpSpPr>
            <a:grpSpLocks/>
          </p:cNvGrpSpPr>
          <p:nvPr/>
        </p:nvGrpSpPr>
        <p:grpSpPr bwMode="auto">
          <a:xfrm>
            <a:off x="8188325" y="1381125"/>
            <a:ext cx="1228725" cy="1128713"/>
            <a:chOff x="4230687" y="1485901"/>
            <a:chExt cx="1895475" cy="1773237"/>
          </a:xfrm>
        </p:grpSpPr>
        <p:sp>
          <p:nvSpPr>
            <p:cNvPr id="110622" name="Freeform 106"/>
            <p:cNvSpPr>
              <a:spLocks/>
            </p:cNvSpPr>
            <p:nvPr/>
          </p:nvSpPr>
          <p:spPr bwMode="auto">
            <a:xfrm>
              <a:off x="4230687" y="2773363"/>
              <a:ext cx="447675" cy="485775"/>
            </a:xfrm>
            <a:custGeom>
              <a:avLst/>
              <a:gdLst>
                <a:gd name="T0" fmla="*/ 447675 w 222"/>
                <a:gd name="T1" fmla="*/ 60470 h 241"/>
                <a:gd name="T2" fmla="*/ 330715 w 222"/>
                <a:gd name="T3" fmla="*/ 12094 h 241"/>
                <a:gd name="T4" fmla="*/ 298450 w 222"/>
                <a:gd name="T5" fmla="*/ 0 h 241"/>
                <a:gd name="T6" fmla="*/ 42348 w 222"/>
                <a:gd name="T7" fmla="*/ 173347 h 241"/>
                <a:gd name="T8" fmla="*/ 64530 w 222"/>
                <a:gd name="T9" fmla="*/ 219707 h 241"/>
                <a:gd name="T10" fmla="*/ 133093 w 222"/>
                <a:gd name="T11" fmla="*/ 179394 h 241"/>
                <a:gd name="T12" fmla="*/ 143175 w 222"/>
                <a:gd name="T13" fmla="*/ 211645 h 241"/>
                <a:gd name="T14" fmla="*/ 22182 w 222"/>
                <a:gd name="T15" fmla="*/ 423289 h 241"/>
                <a:gd name="T16" fmla="*/ 50414 w 222"/>
                <a:gd name="T17" fmla="*/ 445462 h 241"/>
                <a:gd name="T18" fmla="*/ 147208 w 222"/>
                <a:gd name="T19" fmla="*/ 306381 h 241"/>
                <a:gd name="T20" fmla="*/ 151242 w 222"/>
                <a:gd name="T21" fmla="*/ 316459 h 241"/>
                <a:gd name="T22" fmla="*/ 70579 w 222"/>
                <a:gd name="T23" fmla="*/ 447477 h 241"/>
                <a:gd name="T24" fmla="*/ 104861 w 222"/>
                <a:gd name="T25" fmla="*/ 471665 h 241"/>
                <a:gd name="T26" fmla="*/ 189556 w 222"/>
                <a:gd name="T27" fmla="*/ 332585 h 241"/>
                <a:gd name="T28" fmla="*/ 199639 w 222"/>
                <a:gd name="T29" fmla="*/ 338632 h 241"/>
                <a:gd name="T30" fmla="*/ 135109 w 222"/>
                <a:gd name="T31" fmla="*/ 451509 h 241"/>
                <a:gd name="T32" fmla="*/ 169391 w 222"/>
                <a:gd name="T33" fmla="*/ 481744 h 241"/>
                <a:gd name="T34" fmla="*/ 246020 w 222"/>
                <a:gd name="T35" fmla="*/ 352741 h 241"/>
                <a:gd name="T36" fmla="*/ 256102 w 222"/>
                <a:gd name="T37" fmla="*/ 360804 h 241"/>
                <a:gd name="T38" fmla="*/ 205689 w 222"/>
                <a:gd name="T39" fmla="*/ 451509 h 241"/>
                <a:gd name="T40" fmla="*/ 241986 w 222"/>
                <a:gd name="T41" fmla="*/ 471665 h 241"/>
                <a:gd name="T42" fmla="*/ 318616 w 222"/>
                <a:gd name="T43" fmla="*/ 336616 h 241"/>
                <a:gd name="T44" fmla="*/ 362980 w 222"/>
                <a:gd name="T45" fmla="*/ 262036 h 241"/>
                <a:gd name="T46" fmla="*/ 447675 w 222"/>
                <a:gd name="T47" fmla="*/ 60470 h 24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222" h="241">
                  <a:moveTo>
                    <a:pt x="222" y="30"/>
                  </a:moveTo>
                  <a:cubicBezTo>
                    <a:pt x="164" y="6"/>
                    <a:pt x="164" y="6"/>
                    <a:pt x="164" y="6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148" y="0"/>
                    <a:pt x="56" y="78"/>
                    <a:pt x="21" y="86"/>
                  </a:cubicBezTo>
                  <a:cubicBezTo>
                    <a:pt x="0" y="91"/>
                    <a:pt x="17" y="113"/>
                    <a:pt x="32" y="109"/>
                  </a:cubicBezTo>
                  <a:cubicBezTo>
                    <a:pt x="43" y="106"/>
                    <a:pt x="42" y="107"/>
                    <a:pt x="66" y="89"/>
                  </a:cubicBezTo>
                  <a:cubicBezTo>
                    <a:pt x="80" y="79"/>
                    <a:pt x="84" y="90"/>
                    <a:pt x="71" y="105"/>
                  </a:cubicBezTo>
                  <a:cubicBezTo>
                    <a:pt x="60" y="120"/>
                    <a:pt x="11" y="202"/>
                    <a:pt x="11" y="210"/>
                  </a:cubicBezTo>
                  <a:cubicBezTo>
                    <a:pt x="11" y="220"/>
                    <a:pt x="25" y="221"/>
                    <a:pt x="25" y="221"/>
                  </a:cubicBezTo>
                  <a:cubicBezTo>
                    <a:pt x="25" y="221"/>
                    <a:pt x="67" y="152"/>
                    <a:pt x="73" y="152"/>
                  </a:cubicBezTo>
                  <a:cubicBezTo>
                    <a:pt x="78" y="152"/>
                    <a:pt x="76" y="155"/>
                    <a:pt x="75" y="157"/>
                  </a:cubicBezTo>
                  <a:cubicBezTo>
                    <a:pt x="74" y="158"/>
                    <a:pt x="35" y="222"/>
                    <a:pt x="35" y="222"/>
                  </a:cubicBezTo>
                  <a:cubicBezTo>
                    <a:pt x="35" y="222"/>
                    <a:pt x="39" y="236"/>
                    <a:pt x="52" y="234"/>
                  </a:cubicBezTo>
                  <a:cubicBezTo>
                    <a:pt x="52" y="234"/>
                    <a:pt x="89" y="168"/>
                    <a:pt x="94" y="165"/>
                  </a:cubicBezTo>
                  <a:cubicBezTo>
                    <a:pt x="99" y="161"/>
                    <a:pt x="102" y="165"/>
                    <a:pt x="99" y="168"/>
                  </a:cubicBezTo>
                  <a:cubicBezTo>
                    <a:pt x="97" y="171"/>
                    <a:pt x="67" y="224"/>
                    <a:pt x="67" y="224"/>
                  </a:cubicBezTo>
                  <a:cubicBezTo>
                    <a:pt x="67" y="224"/>
                    <a:pt x="68" y="241"/>
                    <a:pt x="84" y="239"/>
                  </a:cubicBezTo>
                  <a:cubicBezTo>
                    <a:pt x="122" y="175"/>
                    <a:pt x="122" y="175"/>
                    <a:pt x="122" y="175"/>
                  </a:cubicBezTo>
                  <a:cubicBezTo>
                    <a:pt x="122" y="175"/>
                    <a:pt x="131" y="173"/>
                    <a:pt x="127" y="179"/>
                  </a:cubicBezTo>
                  <a:cubicBezTo>
                    <a:pt x="122" y="186"/>
                    <a:pt x="102" y="224"/>
                    <a:pt x="102" y="224"/>
                  </a:cubicBezTo>
                  <a:cubicBezTo>
                    <a:pt x="102" y="224"/>
                    <a:pt x="104" y="239"/>
                    <a:pt x="120" y="234"/>
                  </a:cubicBezTo>
                  <a:cubicBezTo>
                    <a:pt x="158" y="167"/>
                    <a:pt x="158" y="167"/>
                    <a:pt x="158" y="167"/>
                  </a:cubicBezTo>
                  <a:cubicBezTo>
                    <a:pt x="180" y="130"/>
                    <a:pt x="180" y="130"/>
                    <a:pt x="180" y="130"/>
                  </a:cubicBezTo>
                  <a:cubicBezTo>
                    <a:pt x="180" y="130"/>
                    <a:pt x="212" y="71"/>
                    <a:pt x="222" y="30"/>
                  </a:cubicBezTo>
                  <a:close/>
                </a:path>
              </a:pathLst>
            </a:custGeom>
            <a:solidFill>
              <a:srgbClr val="F7AF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0623" name="Freeform 107"/>
            <p:cNvSpPr>
              <a:spLocks/>
            </p:cNvSpPr>
            <p:nvPr/>
          </p:nvSpPr>
          <p:spPr bwMode="auto">
            <a:xfrm>
              <a:off x="4387850" y="2874963"/>
              <a:ext cx="277812" cy="219075"/>
            </a:xfrm>
            <a:custGeom>
              <a:avLst/>
              <a:gdLst>
                <a:gd name="T0" fmla="*/ 179169 w 138"/>
                <a:gd name="T1" fmla="*/ 0 h 109"/>
                <a:gd name="T2" fmla="*/ 36236 w 138"/>
                <a:gd name="T3" fmla="*/ 102503 h 109"/>
                <a:gd name="T4" fmla="*/ 0 w 138"/>
                <a:gd name="T5" fmla="*/ 156769 h 109"/>
                <a:gd name="T6" fmla="*/ 142932 w 138"/>
                <a:gd name="T7" fmla="*/ 219075 h 109"/>
                <a:gd name="T8" fmla="*/ 179169 w 138"/>
                <a:gd name="T9" fmla="*/ 0 h 10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8" h="109">
                  <a:moveTo>
                    <a:pt x="89" y="0"/>
                  </a:moveTo>
                  <a:cubicBezTo>
                    <a:pt x="89" y="0"/>
                    <a:pt x="64" y="37"/>
                    <a:pt x="18" y="51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71" y="109"/>
                    <a:pt x="71" y="109"/>
                    <a:pt x="71" y="109"/>
                  </a:cubicBezTo>
                  <a:cubicBezTo>
                    <a:pt x="71" y="109"/>
                    <a:pt x="138" y="19"/>
                    <a:pt x="89" y="0"/>
                  </a:cubicBezTo>
                  <a:close/>
                </a:path>
              </a:pathLst>
            </a:custGeom>
            <a:solidFill>
              <a:srgbClr val="F59F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0624" name="Freeform 108"/>
            <p:cNvSpPr>
              <a:spLocks/>
            </p:cNvSpPr>
            <p:nvPr/>
          </p:nvSpPr>
          <p:spPr bwMode="auto">
            <a:xfrm>
              <a:off x="4424362" y="2868613"/>
              <a:ext cx="150812" cy="111125"/>
            </a:xfrm>
            <a:custGeom>
              <a:avLst/>
              <a:gdLst>
                <a:gd name="T0" fmla="*/ 150812 w 75"/>
                <a:gd name="T1" fmla="*/ 0 h 55"/>
                <a:gd name="T2" fmla="*/ 0 w 75"/>
                <a:gd name="T3" fmla="*/ 109105 h 55"/>
                <a:gd name="T4" fmla="*/ 150812 w 75"/>
                <a:gd name="T5" fmla="*/ 0 h 5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5" h="55">
                  <a:moveTo>
                    <a:pt x="75" y="0"/>
                  </a:moveTo>
                  <a:cubicBezTo>
                    <a:pt x="75" y="0"/>
                    <a:pt x="45" y="55"/>
                    <a:pt x="0" y="54"/>
                  </a:cubicBezTo>
                  <a:cubicBezTo>
                    <a:pt x="0" y="54"/>
                    <a:pt x="41" y="40"/>
                    <a:pt x="75" y="0"/>
                  </a:cubicBezTo>
                  <a:close/>
                </a:path>
              </a:pathLst>
            </a:custGeom>
            <a:solidFill>
              <a:srgbClr val="ED90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0625" name="Freeform 109"/>
            <p:cNvSpPr>
              <a:spLocks/>
            </p:cNvSpPr>
            <p:nvPr/>
          </p:nvSpPr>
          <p:spPr bwMode="auto">
            <a:xfrm>
              <a:off x="4497387" y="2719388"/>
              <a:ext cx="217487" cy="179388"/>
            </a:xfrm>
            <a:custGeom>
              <a:avLst/>
              <a:gdLst>
                <a:gd name="T0" fmla="*/ 30207 w 108"/>
                <a:gd name="T1" fmla="*/ 0 h 89"/>
                <a:gd name="T2" fmla="*/ 0 w 108"/>
                <a:gd name="T3" fmla="*/ 68530 h 89"/>
                <a:gd name="T4" fmla="*/ 171170 w 108"/>
                <a:gd name="T5" fmla="*/ 179388 h 89"/>
                <a:gd name="T6" fmla="*/ 217487 w 108"/>
                <a:gd name="T7" fmla="*/ 118920 h 89"/>
                <a:gd name="T8" fmla="*/ 30207 w 108"/>
                <a:gd name="T9" fmla="*/ 0 h 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8" h="89">
                  <a:moveTo>
                    <a:pt x="15" y="0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61" y="46"/>
                    <a:pt x="85" y="89"/>
                  </a:cubicBezTo>
                  <a:cubicBezTo>
                    <a:pt x="108" y="59"/>
                    <a:pt x="108" y="59"/>
                    <a:pt x="108" y="59"/>
                  </a:cubicBezTo>
                  <a:cubicBezTo>
                    <a:pt x="108" y="59"/>
                    <a:pt x="76" y="7"/>
                    <a:pt x="1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0626" name="Freeform 110"/>
            <p:cNvSpPr>
              <a:spLocks/>
            </p:cNvSpPr>
            <p:nvPr/>
          </p:nvSpPr>
          <p:spPr bwMode="auto">
            <a:xfrm>
              <a:off x="4486275" y="1682751"/>
              <a:ext cx="1430337" cy="1198563"/>
            </a:xfrm>
            <a:custGeom>
              <a:avLst/>
              <a:gdLst>
                <a:gd name="T0" fmla="*/ 1077789 w 710"/>
                <a:gd name="T1" fmla="*/ 0 h 595"/>
                <a:gd name="T2" fmla="*/ 529829 w 710"/>
                <a:gd name="T3" fmla="*/ 161151 h 595"/>
                <a:gd name="T4" fmla="*/ 427087 w 710"/>
                <a:gd name="T5" fmla="*/ 316259 h 595"/>
                <a:gd name="T6" fmla="*/ 227645 w 710"/>
                <a:gd name="T7" fmla="*/ 719138 h 595"/>
                <a:gd name="T8" fmla="*/ 0 w 710"/>
                <a:gd name="T9" fmla="*/ 1021297 h 595"/>
                <a:gd name="T10" fmla="*/ 24175 w 710"/>
                <a:gd name="T11" fmla="*/ 1073671 h 595"/>
                <a:gd name="T12" fmla="*/ 36262 w 710"/>
                <a:gd name="T13" fmla="*/ 1047484 h 595"/>
                <a:gd name="T14" fmla="*/ 237718 w 710"/>
                <a:gd name="T15" fmla="*/ 1198563 h 595"/>
                <a:gd name="T16" fmla="*/ 521771 w 710"/>
                <a:gd name="T17" fmla="*/ 606332 h 595"/>
                <a:gd name="T18" fmla="*/ 545946 w 710"/>
                <a:gd name="T19" fmla="*/ 537843 h 595"/>
                <a:gd name="T20" fmla="*/ 664805 w 710"/>
                <a:gd name="T21" fmla="*/ 674821 h 595"/>
                <a:gd name="T22" fmla="*/ 1430337 w 710"/>
                <a:gd name="T23" fmla="*/ 761440 h 595"/>
                <a:gd name="T24" fmla="*/ 1077789 w 710"/>
                <a:gd name="T25" fmla="*/ 0 h 59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710" h="595">
                  <a:moveTo>
                    <a:pt x="535" y="0"/>
                  </a:moveTo>
                  <a:cubicBezTo>
                    <a:pt x="297" y="43"/>
                    <a:pt x="263" y="80"/>
                    <a:pt x="263" y="80"/>
                  </a:cubicBezTo>
                  <a:cubicBezTo>
                    <a:pt x="263" y="80"/>
                    <a:pt x="236" y="90"/>
                    <a:pt x="212" y="157"/>
                  </a:cubicBezTo>
                  <a:cubicBezTo>
                    <a:pt x="212" y="157"/>
                    <a:pt x="128" y="336"/>
                    <a:pt x="113" y="357"/>
                  </a:cubicBezTo>
                  <a:cubicBezTo>
                    <a:pt x="99" y="379"/>
                    <a:pt x="0" y="507"/>
                    <a:pt x="0" y="507"/>
                  </a:cubicBezTo>
                  <a:cubicBezTo>
                    <a:pt x="12" y="533"/>
                    <a:pt x="12" y="533"/>
                    <a:pt x="12" y="533"/>
                  </a:cubicBezTo>
                  <a:cubicBezTo>
                    <a:pt x="18" y="520"/>
                    <a:pt x="18" y="520"/>
                    <a:pt x="18" y="520"/>
                  </a:cubicBezTo>
                  <a:cubicBezTo>
                    <a:pt x="18" y="520"/>
                    <a:pt x="90" y="554"/>
                    <a:pt x="118" y="595"/>
                  </a:cubicBezTo>
                  <a:cubicBezTo>
                    <a:pt x="118" y="595"/>
                    <a:pt x="248" y="334"/>
                    <a:pt x="259" y="301"/>
                  </a:cubicBezTo>
                  <a:cubicBezTo>
                    <a:pt x="262" y="290"/>
                    <a:pt x="267" y="279"/>
                    <a:pt x="271" y="267"/>
                  </a:cubicBezTo>
                  <a:cubicBezTo>
                    <a:pt x="309" y="295"/>
                    <a:pt x="330" y="335"/>
                    <a:pt x="330" y="335"/>
                  </a:cubicBezTo>
                  <a:cubicBezTo>
                    <a:pt x="710" y="378"/>
                    <a:pt x="710" y="378"/>
                    <a:pt x="710" y="378"/>
                  </a:cubicBezTo>
                  <a:cubicBezTo>
                    <a:pt x="620" y="89"/>
                    <a:pt x="535" y="0"/>
                    <a:pt x="535" y="0"/>
                  </a:cubicBezTo>
                  <a:close/>
                </a:path>
              </a:pathLst>
            </a:custGeom>
            <a:solidFill>
              <a:srgbClr val="393B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0627" name="Freeform 111"/>
            <p:cNvSpPr>
              <a:spLocks/>
            </p:cNvSpPr>
            <p:nvPr/>
          </p:nvSpPr>
          <p:spPr bwMode="auto">
            <a:xfrm>
              <a:off x="5443537" y="1939926"/>
              <a:ext cx="42862" cy="46038"/>
            </a:xfrm>
            <a:custGeom>
              <a:avLst/>
              <a:gdLst>
                <a:gd name="T0" fmla="*/ 0 w 21"/>
                <a:gd name="T1" fmla="*/ 6005 h 23"/>
                <a:gd name="T2" fmla="*/ 2041 w 21"/>
                <a:gd name="T3" fmla="*/ 46038 h 23"/>
                <a:gd name="T4" fmla="*/ 42862 w 21"/>
                <a:gd name="T5" fmla="*/ 28023 h 23"/>
                <a:gd name="T6" fmla="*/ 2041 w 21"/>
                <a:gd name="T7" fmla="*/ 0 h 23"/>
                <a:gd name="T8" fmla="*/ 0 w 21"/>
                <a:gd name="T9" fmla="*/ 6005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" h="23">
                  <a:moveTo>
                    <a:pt x="0" y="3"/>
                  </a:moveTo>
                  <a:cubicBezTo>
                    <a:pt x="1" y="23"/>
                    <a:pt x="1" y="23"/>
                    <a:pt x="1" y="23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15" y="9"/>
                    <a:pt x="9" y="3"/>
                    <a:pt x="1" y="0"/>
                  </a:cubicBezTo>
                  <a:cubicBezTo>
                    <a:pt x="1" y="1"/>
                    <a:pt x="1" y="2"/>
                    <a:pt x="0" y="3"/>
                  </a:cubicBezTo>
                  <a:close/>
                </a:path>
              </a:pathLst>
            </a:custGeom>
            <a:solidFill>
              <a:srgbClr val="FCC6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0628" name="Freeform 112"/>
            <p:cNvSpPr>
              <a:spLocks/>
            </p:cNvSpPr>
            <p:nvPr/>
          </p:nvSpPr>
          <p:spPr bwMode="auto">
            <a:xfrm>
              <a:off x="5376862" y="2297113"/>
              <a:ext cx="225425" cy="231775"/>
            </a:xfrm>
            <a:custGeom>
              <a:avLst/>
              <a:gdLst>
                <a:gd name="T0" fmla="*/ 154980 w 112"/>
                <a:gd name="T1" fmla="*/ 94725 h 115"/>
                <a:gd name="T2" fmla="*/ 225425 w 112"/>
                <a:gd name="T3" fmla="*/ 8062 h 115"/>
                <a:gd name="T4" fmla="*/ 42267 w 112"/>
                <a:gd name="T5" fmla="*/ 14108 h 115"/>
                <a:gd name="T6" fmla="*/ 0 w 112"/>
                <a:gd name="T7" fmla="*/ 197513 h 115"/>
                <a:gd name="T8" fmla="*/ 30191 w 112"/>
                <a:gd name="T9" fmla="*/ 205574 h 115"/>
                <a:gd name="T10" fmla="*/ 48305 w 112"/>
                <a:gd name="T11" fmla="*/ 185420 h 115"/>
                <a:gd name="T12" fmla="*/ 50318 w 112"/>
                <a:gd name="T13" fmla="*/ 205574 h 115"/>
                <a:gd name="T14" fmla="*/ 126802 w 112"/>
                <a:gd name="T15" fmla="*/ 231775 h 115"/>
                <a:gd name="T16" fmla="*/ 154980 w 112"/>
                <a:gd name="T17" fmla="*/ 94725 h 11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12" h="115">
                  <a:moveTo>
                    <a:pt x="77" y="47"/>
                  </a:moveTo>
                  <a:cubicBezTo>
                    <a:pt x="80" y="31"/>
                    <a:pt x="91" y="10"/>
                    <a:pt x="112" y="4"/>
                  </a:cubicBezTo>
                  <a:cubicBezTo>
                    <a:pt x="83" y="0"/>
                    <a:pt x="21" y="7"/>
                    <a:pt x="21" y="7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15" y="102"/>
                    <a:pt x="15" y="102"/>
                    <a:pt x="15" y="102"/>
                  </a:cubicBezTo>
                  <a:cubicBezTo>
                    <a:pt x="24" y="92"/>
                    <a:pt x="24" y="92"/>
                    <a:pt x="24" y="92"/>
                  </a:cubicBezTo>
                  <a:cubicBezTo>
                    <a:pt x="25" y="102"/>
                    <a:pt x="25" y="102"/>
                    <a:pt x="25" y="102"/>
                  </a:cubicBezTo>
                  <a:cubicBezTo>
                    <a:pt x="25" y="102"/>
                    <a:pt x="40" y="111"/>
                    <a:pt x="63" y="115"/>
                  </a:cubicBezTo>
                  <a:cubicBezTo>
                    <a:pt x="61" y="94"/>
                    <a:pt x="69" y="69"/>
                    <a:pt x="77" y="47"/>
                  </a:cubicBezTo>
                  <a:close/>
                </a:path>
              </a:pathLst>
            </a:custGeom>
            <a:solidFill>
              <a:srgbClr val="F7AF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0629" name="Freeform 113"/>
            <p:cNvSpPr>
              <a:spLocks/>
            </p:cNvSpPr>
            <p:nvPr/>
          </p:nvSpPr>
          <p:spPr bwMode="auto">
            <a:xfrm>
              <a:off x="5486400" y="2305051"/>
              <a:ext cx="233362" cy="231775"/>
            </a:xfrm>
            <a:custGeom>
              <a:avLst/>
              <a:gdLst>
                <a:gd name="T0" fmla="*/ 110646 w 116"/>
                <a:gd name="T1" fmla="*/ 225729 h 115"/>
                <a:gd name="T2" fmla="*/ 134787 w 116"/>
                <a:gd name="T3" fmla="*/ 112864 h 115"/>
                <a:gd name="T4" fmla="*/ 233362 w 116"/>
                <a:gd name="T5" fmla="*/ 114880 h 115"/>
                <a:gd name="T6" fmla="*/ 138810 w 116"/>
                <a:gd name="T7" fmla="*/ 6046 h 115"/>
                <a:gd name="T8" fmla="*/ 116681 w 116"/>
                <a:gd name="T9" fmla="*/ 0 h 115"/>
                <a:gd name="T10" fmla="*/ 16094 w 116"/>
                <a:gd name="T11" fmla="*/ 90695 h 115"/>
                <a:gd name="T12" fmla="*/ 18106 w 116"/>
                <a:gd name="T13" fmla="*/ 223713 h 115"/>
                <a:gd name="T14" fmla="*/ 110646 w 116"/>
                <a:gd name="T15" fmla="*/ 225729 h 11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6" h="115">
                  <a:moveTo>
                    <a:pt x="55" y="112"/>
                  </a:moveTo>
                  <a:cubicBezTo>
                    <a:pt x="67" y="56"/>
                    <a:pt x="67" y="56"/>
                    <a:pt x="67" y="56"/>
                  </a:cubicBezTo>
                  <a:cubicBezTo>
                    <a:pt x="116" y="57"/>
                    <a:pt x="116" y="57"/>
                    <a:pt x="116" y="57"/>
                  </a:cubicBezTo>
                  <a:cubicBezTo>
                    <a:pt x="116" y="57"/>
                    <a:pt x="86" y="13"/>
                    <a:pt x="69" y="3"/>
                  </a:cubicBezTo>
                  <a:cubicBezTo>
                    <a:pt x="67" y="2"/>
                    <a:pt x="62" y="1"/>
                    <a:pt x="58" y="0"/>
                  </a:cubicBezTo>
                  <a:cubicBezTo>
                    <a:pt x="37" y="6"/>
                    <a:pt x="21" y="16"/>
                    <a:pt x="8" y="45"/>
                  </a:cubicBezTo>
                  <a:cubicBezTo>
                    <a:pt x="0" y="79"/>
                    <a:pt x="0" y="99"/>
                    <a:pt x="9" y="111"/>
                  </a:cubicBezTo>
                  <a:cubicBezTo>
                    <a:pt x="22" y="114"/>
                    <a:pt x="37" y="115"/>
                    <a:pt x="55" y="112"/>
                  </a:cubicBezTo>
                  <a:close/>
                </a:path>
              </a:pathLst>
            </a:custGeom>
            <a:solidFill>
              <a:srgbClr val="F59F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0630" name="Freeform 114"/>
            <p:cNvSpPr>
              <a:spLocks/>
            </p:cNvSpPr>
            <p:nvPr/>
          </p:nvSpPr>
          <p:spPr bwMode="auto">
            <a:xfrm>
              <a:off x="5465762" y="1654176"/>
              <a:ext cx="450850" cy="781050"/>
            </a:xfrm>
            <a:custGeom>
              <a:avLst/>
              <a:gdLst>
                <a:gd name="T0" fmla="*/ 98623 w 224"/>
                <a:gd name="T1" fmla="*/ 28182 h 388"/>
                <a:gd name="T2" fmla="*/ 72458 w 224"/>
                <a:gd name="T3" fmla="*/ 247601 h 388"/>
                <a:gd name="T4" fmla="*/ 265679 w 224"/>
                <a:gd name="T5" fmla="*/ 611957 h 388"/>
                <a:gd name="T6" fmla="*/ 48305 w 224"/>
                <a:gd name="T7" fmla="*/ 640139 h 388"/>
                <a:gd name="T8" fmla="*/ 209323 w 224"/>
                <a:gd name="T9" fmla="*/ 768972 h 388"/>
                <a:gd name="T10" fmla="*/ 390468 w 224"/>
                <a:gd name="T11" fmla="*/ 781050 h 388"/>
                <a:gd name="T12" fmla="*/ 450850 w 224"/>
                <a:gd name="T13" fmla="*/ 718647 h 388"/>
                <a:gd name="T14" fmla="*/ 98623 w 224"/>
                <a:gd name="T15" fmla="*/ 28182 h 38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24" h="388">
                  <a:moveTo>
                    <a:pt x="49" y="14"/>
                  </a:moveTo>
                  <a:cubicBezTo>
                    <a:pt x="49" y="14"/>
                    <a:pt x="0" y="55"/>
                    <a:pt x="36" y="123"/>
                  </a:cubicBezTo>
                  <a:cubicBezTo>
                    <a:pt x="62" y="172"/>
                    <a:pt x="132" y="304"/>
                    <a:pt x="132" y="304"/>
                  </a:cubicBezTo>
                  <a:cubicBezTo>
                    <a:pt x="24" y="318"/>
                    <a:pt x="24" y="318"/>
                    <a:pt x="24" y="318"/>
                  </a:cubicBezTo>
                  <a:cubicBezTo>
                    <a:pt x="24" y="318"/>
                    <a:pt x="68" y="323"/>
                    <a:pt x="104" y="382"/>
                  </a:cubicBezTo>
                  <a:cubicBezTo>
                    <a:pt x="194" y="388"/>
                    <a:pt x="194" y="388"/>
                    <a:pt x="194" y="388"/>
                  </a:cubicBezTo>
                  <a:cubicBezTo>
                    <a:pt x="224" y="357"/>
                    <a:pt x="224" y="357"/>
                    <a:pt x="224" y="357"/>
                  </a:cubicBezTo>
                  <a:cubicBezTo>
                    <a:pt x="224" y="357"/>
                    <a:pt x="175" y="0"/>
                    <a:pt x="49" y="14"/>
                  </a:cubicBezTo>
                  <a:close/>
                </a:path>
              </a:pathLst>
            </a:custGeom>
            <a:solidFill>
              <a:srgbClr val="4547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0631" name="Freeform 115"/>
            <p:cNvSpPr>
              <a:spLocks/>
            </p:cNvSpPr>
            <p:nvPr/>
          </p:nvSpPr>
          <p:spPr bwMode="auto">
            <a:xfrm>
              <a:off x="5353050" y="1925638"/>
              <a:ext cx="773112" cy="401638"/>
            </a:xfrm>
            <a:custGeom>
              <a:avLst/>
              <a:gdLst>
                <a:gd name="T0" fmla="*/ 0 w 384"/>
                <a:gd name="T1" fmla="*/ 278523 h 199"/>
                <a:gd name="T2" fmla="*/ 249651 w 384"/>
                <a:gd name="T3" fmla="*/ 318888 h 199"/>
                <a:gd name="T4" fmla="*/ 640233 w 384"/>
                <a:gd name="T5" fmla="*/ 193755 h 199"/>
                <a:gd name="T6" fmla="*/ 773112 w 384"/>
                <a:gd name="T7" fmla="*/ 117060 h 199"/>
                <a:gd name="T8" fmla="*/ 660367 w 384"/>
                <a:gd name="T9" fmla="*/ 0 h 199"/>
                <a:gd name="T10" fmla="*/ 283877 w 384"/>
                <a:gd name="T11" fmla="*/ 201828 h 199"/>
                <a:gd name="T12" fmla="*/ 20133 w 384"/>
                <a:gd name="T13" fmla="*/ 224029 h 199"/>
                <a:gd name="T14" fmla="*/ 0 w 384"/>
                <a:gd name="T15" fmla="*/ 278523 h 19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84" h="199">
                  <a:moveTo>
                    <a:pt x="0" y="138"/>
                  </a:moveTo>
                  <a:cubicBezTo>
                    <a:pt x="0" y="138"/>
                    <a:pt x="35" y="199"/>
                    <a:pt x="124" y="158"/>
                  </a:cubicBezTo>
                  <a:cubicBezTo>
                    <a:pt x="212" y="116"/>
                    <a:pt x="241" y="67"/>
                    <a:pt x="318" y="96"/>
                  </a:cubicBezTo>
                  <a:cubicBezTo>
                    <a:pt x="384" y="58"/>
                    <a:pt x="384" y="58"/>
                    <a:pt x="384" y="58"/>
                  </a:cubicBezTo>
                  <a:cubicBezTo>
                    <a:pt x="328" y="0"/>
                    <a:pt x="328" y="0"/>
                    <a:pt x="328" y="0"/>
                  </a:cubicBezTo>
                  <a:cubicBezTo>
                    <a:pt x="328" y="0"/>
                    <a:pt x="217" y="4"/>
                    <a:pt x="141" y="100"/>
                  </a:cubicBezTo>
                  <a:cubicBezTo>
                    <a:pt x="65" y="196"/>
                    <a:pt x="10" y="111"/>
                    <a:pt x="10" y="111"/>
                  </a:cubicBezTo>
                  <a:lnTo>
                    <a:pt x="0" y="138"/>
                  </a:lnTo>
                  <a:close/>
                </a:path>
              </a:pathLst>
            </a:custGeom>
            <a:solidFill>
              <a:srgbClr val="8E33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0632" name="Freeform 116"/>
            <p:cNvSpPr>
              <a:spLocks/>
            </p:cNvSpPr>
            <p:nvPr/>
          </p:nvSpPr>
          <p:spPr bwMode="auto">
            <a:xfrm>
              <a:off x="5026025" y="1666876"/>
              <a:ext cx="439737" cy="696913"/>
            </a:xfrm>
            <a:custGeom>
              <a:avLst/>
              <a:gdLst>
                <a:gd name="T0" fmla="*/ 82703 w 218"/>
                <a:gd name="T1" fmla="*/ 169193 h 346"/>
                <a:gd name="T2" fmla="*/ 217851 w 218"/>
                <a:gd name="T3" fmla="*/ 696913 h 346"/>
                <a:gd name="T4" fmla="*/ 350983 w 218"/>
                <a:gd name="T5" fmla="*/ 628430 h 346"/>
                <a:gd name="T6" fmla="*/ 417548 w 218"/>
                <a:gd name="T7" fmla="*/ 402840 h 346"/>
                <a:gd name="T8" fmla="*/ 417548 w 218"/>
                <a:gd name="T9" fmla="*/ 279974 h 346"/>
                <a:gd name="T10" fmla="*/ 439737 w 218"/>
                <a:gd name="T11" fmla="*/ 215519 h 346"/>
                <a:gd name="T12" fmla="*/ 389308 w 218"/>
                <a:gd name="T13" fmla="*/ 147037 h 346"/>
                <a:gd name="T14" fmla="*/ 381240 w 218"/>
                <a:gd name="T15" fmla="*/ 26185 h 346"/>
                <a:gd name="T16" fmla="*/ 82703 w 218"/>
                <a:gd name="T17" fmla="*/ 169193 h 34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18" h="346">
                  <a:moveTo>
                    <a:pt x="41" y="84"/>
                  </a:moveTo>
                  <a:cubicBezTo>
                    <a:pt x="0" y="177"/>
                    <a:pt x="40" y="281"/>
                    <a:pt x="108" y="346"/>
                  </a:cubicBezTo>
                  <a:cubicBezTo>
                    <a:pt x="108" y="346"/>
                    <a:pt x="157" y="338"/>
                    <a:pt x="174" y="312"/>
                  </a:cubicBezTo>
                  <a:cubicBezTo>
                    <a:pt x="195" y="280"/>
                    <a:pt x="204" y="244"/>
                    <a:pt x="207" y="200"/>
                  </a:cubicBezTo>
                  <a:cubicBezTo>
                    <a:pt x="210" y="164"/>
                    <a:pt x="207" y="139"/>
                    <a:pt x="207" y="139"/>
                  </a:cubicBezTo>
                  <a:cubicBezTo>
                    <a:pt x="207" y="139"/>
                    <a:pt x="218" y="129"/>
                    <a:pt x="218" y="107"/>
                  </a:cubicBezTo>
                  <a:cubicBezTo>
                    <a:pt x="218" y="85"/>
                    <a:pt x="210" y="68"/>
                    <a:pt x="193" y="73"/>
                  </a:cubicBezTo>
                  <a:cubicBezTo>
                    <a:pt x="189" y="13"/>
                    <a:pt x="189" y="13"/>
                    <a:pt x="189" y="13"/>
                  </a:cubicBezTo>
                  <a:cubicBezTo>
                    <a:pt x="131" y="0"/>
                    <a:pt x="63" y="31"/>
                    <a:pt x="41" y="84"/>
                  </a:cubicBezTo>
                  <a:close/>
                </a:path>
              </a:pathLst>
            </a:custGeom>
            <a:solidFill>
              <a:srgbClr val="F6AB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0633" name="Freeform 117"/>
            <p:cNvSpPr>
              <a:spLocks/>
            </p:cNvSpPr>
            <p:nvPr/>
          </p:nvSpPr>
          <p:spPr bwMode="auto">
            <a:xfrm>
              <a:off x="4941887" y="1485901"/>
              <a:ext cx="465137" cy="882650"/>
            </a:xfrm>
            <a:custGeom>
              <a:avLst/>
              <a:gdLst>
                <a:gd name="T0" fmla="*/ 0 w 231"/>
                <a:gd name="T1" fmla="*/ 396087 h 439"/>
                <a:gd name="T2" fmla="*/ 273847 w 231"/>
                <a:gd name="T3" fmla="*/ 866565 h 439"/>
                <a:gd name="T4" fmla="*/ 302037 w 231"/>
                <a:gd name="T5" fmla="*/ 876618 h 439"/>
                <a:gd name="T6" fmla="*/ 179209 w 231"/>
                <a:gd name="T7" fmla="*/ 349843 h 439"/>
                <a:gd name="T8" fmla="*/ 465137 w 231"/>
                <a:gd name="T9" fmla="*/ 207091 h 439"/>
                <a:gd name="T10" fmla="*/ 463123 w 231"/>
                <a:gd name="T11" fmla="*/ 197038 h 439"/>
                <a:gd name="T12" fmla="*/ 0 w 231"/>
                <a:gd name="T13" fmla="*/ 396087 h 43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31" h="439">
                  <a:moveTo>
                    <a:pt x="0" y="197"/>
                  </a:moveTo>
                  <a:cubicBezTo>
                    <a:pt x="0" y="197"/>
                    <a:pt x="15" y="327"/>
                    <a:pt x="136" y="431"/>
                  </a:cubicBezTo>
                  <a:cubicBezTo>
                    <a:pt x="145" y="439"/>
                    <a:pt x="150" y="436"/>
                    <a:pt x="150" y="436"/>
                  </a:cubicBezTo>
                  <a:cubicBezTo>
                    <a:pt x="82" y="371"/>
                    <a:pt x="48" y="267"/>
                    <a:pt x="89" y="174"/>
                  </a:cubicBezTo>
                  <a:cubicBezTo>
                    <a:pt x="112" y="121"/>
                    <a:pt x="173" y="90"/>
                    <a:pt x="231" y="103"/>
                  </a:cubicBezTo>
                  <a:cubicBezTo>
                    <a:pt x="230" y="98"/>
                    <a:pt x="230" y="98"/>
                    <a:pt x="230" y="98"/>
                  </a:cubicBezTo>
                  <a:cubicBezTo>
                    <a:pt x="230" y="98"/>
                    <a:pt x="27" y="0"/>
                    <a:pt x="0" y="197"/>
                  </a:cubicBezTo>
                  <a:close/>
                </a:path>
              </a:pathLst>
            </a:custGeom>
            <a:solidFill>
              <a:srgbClr val="F7AF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0634" name="Freeform 118"/>
            <p:cNvSpPr>
              <a:spLocks/>
            </p:cNvSpPr>
            <p:nvPr/>
          </p:nvSpPr>
          <p:spPr bwMode="auto">
            <a:xfrm>
              <a:off x="4762500" y="1546226"/>
              <a:ext cx="739775" cy="422275"/>
            </a:xfrm>
            <a:custGeom>
              <a:avLst/>
              <a:gdLst>
                <a:gd name="T0" fmla="*/ 719618 w 367"/>
                <a:gd name="T1" fmla="*/ 378037 h 210"/>
                <a:gd name="T2" fmla="*/ 653098 w 367"/>
                <a:gd name="T3" fmla="*/ 92498 h 210"/>
                <a:gd name="T4" fmla="*/ 570453 w 367"/>
                <a:gd name="T5" fmla="*/ 64347 h 210"/>
                <a:gd name="T6" fmla="*/ 487808 w 367"/>
                <a:gd name="T7" fmla="*/ 0 h 210"/>
                <a:gd name="T8" fmla="*/ 0 w 367"/>
                <a:gd name="T9" fmla="*/ 355918 h 210"/>
                <a:gd name="T10" fmla="*/ 118928 w 367"/>
                <a:gd name="T11" fmla="*/ 341842 h 210"/>
                <a:gd name="T12" fmla="*/ 92724 w 367"/>
                <a:gd name="T13" fmla="*/ 412221 h 210"/>
                <a:gd name="T14" fmla="*/ 199558 w 367"/>
                <a:gd name="T15" fmla="*/ 416243 h 210"/>
                <a:gd name="T16" fmla="*/ 181416 w 367"/>
                <a:gd name="T17" fmla="*/ 351896 h 210"/>
                <a:gd name="T18" fmla="*/ 193511 w 367"/>
                <a:gd name="T19" fmla="*/ 349885 h 210"/>
                <a:gd name="T20" fmla="*/ 221731 w 367"/>
                <a:gd name="T21" fmla="*/ 209127 h 210"/>
                <a:gd name="T22" fmla="*/ 560375 w 367"/>
                <a:gd name="T23" fmla="*/ 128693 h 210"/>
                <a:gd name="T24" fmla="*/ 683334 w 367"/>
                <a:gd name="T25" fmla="*/ 283528 h 210"/>
                <a:gd name="T26" fmla="*/ 683334 w 367"/>
                <a:gd name="T27" fmla="*/ 394123 h 210"/>
                <a:gd name="T28" fmla="*/ 723649 w 367"/>
                <a:gd name="T29" fmla="*/ 422275 h 210"/>
                <a:gd name="T30" fmla="*/ 739775 w 367"/>
                <a:gd name="T31" fmla="*/ 410210 h 210"/>
                <a:gd name="T32" fmla="*/ 719618 w 367"/>
                <a:gd name="T33" fmla="*/ 378037 h 21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67" h="210">
                  <a:moveTo>
                    <a:pt x="357" y="188"/>
                  </a:moveTo>
                  <a:cubicBezTo>
                    <a:pt x="357" y="169"/>
                    <a:pt x="338" y="62"/>
                    <a:pt x="324" y="46"/>
                  </a:cubicBezTo>
                  <a:cubicBezTo>
                    <a:pt x="310" y="30"/>
                    <a:pt x="283" y="32"/>
                    <a:pt x="283" y="32"/>
                  </a:cubicBezTo>
                  <a:cubicBezTo>
                    <a:pt x="283" y="32"/>
                    <a:pt x="278" y="0"/>
                    <a:pt x="242" y="0"/>
                  </a:cubicBezTo>
                  <a:cubicBezTo>
                    <a:pt x="206" y="0"/>
                    <a:pt x="83" y="11"/>
                    <a:pt x="0" y="177"/>
                  </a:cubicBezTo>
                  <a:cubicBezTo>
                    <a:pt x="59" y="170"/>
                    <a:pt x="59" y="170"/>
                    <a:pt x="59" y="170"/>
                  </a:cubicBezTo>
                  <a:cubicBezTo>
                    <a:pt x="46" y="205"/>
                    <a:pt x="46" y="205"/>
                    <a:pt x="46" y="205"/>
                  </a:cubicBezTo>
                  <a:cubicBezTo>
                    <a:pt x="99" y="207"/>
                    <a:pt x="99" y="207"/>
                    <a:pt x="99" y="207"/>
                  </a:cubicBezTo>
                  <a:cubicBezTo>
                    <a:pt x="90" y="175"/>
                    <a:pt x="90" y="175"/>
                    <a:pt x="90" y="175"/>
                  </a:cubicBezTo>
                  <a:cubicBezTo>
                    <a:pt x="96" y="174"/>
                    <a:pt x="96" y="174"/>
                    <a:pt x="96" y="174"/>
                  </a:cubicBezTo>
                  <a:cubicBezTo>
                    <a:pt x="94" y="150"/>
                    <a:pt x="98" y="125"/>
                    <a:pt x="110" y="104"/>
                  </a:cubicBezTo>
                  <a:cubicBezTo>
                    <a:pt x="142" y="48"/>
                    <a:pt x="218" y="28"/>
                    <a:pt x="278" y="64"/>
                  </a:cubicBezTo>
                  <a:cubicBezTo>
                    <a:pt x="304" y="80"/>
                    <a:pt x="330" y="109"/>
                    <a:pt x="339" y="141"/>
                  </a:cubicBezTo>
                  <a:cubicBezTo>
                    <a:pt x="348" y="151"/>
                    <a:pt x="353" y="169"/>
                    <a:pt x="339" y="196"/>
                  </a:cubicBezTo>
                  <a:cubicBezTo>
                    <a:pt x="347" y="199"/>
                    <a:pt x="353" y="205"/>
                    <a:pt x="359" y="210"/>
                  </a:cubicBezTo>
                  <a:cubicBezTo>
                    <a:pt x="367" y="204"/>
                    <a:pt x="367" y="204"/>
                    <a:pt x="367" y="204"/>
                  </a:cubicBezTo>
                  <a:cubicBezTo>
                    <a:pt x="367" y="204"/>
                    <a:pt x="357" y="207"/>
                    <a:pt x="357" y="188"/>
                  </a:cubicBezTo>
                  <a:close/>
                </a:path>
              </a:pathLst>
            </a:custGeom>
            <a:solidFill>
              <a:srgbClr val="FBB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0635" name="Freeform 119"/>
            <p:cNvSpPr>
              <a:spLocks/>
            </p:cNvSpPr>
            <p:nvPr/>
          </p:nvSpPr>
          <p:spPr bwMode="auto">
            <a:xfrm>
              <a:off x="4926012" y="1587501"/>
              <a:ext cx="519112" cy="314325"/>
            </a:xfrm>
            <a:custGeom>
              <a:avLst/>
              <a:gdLst>
                <a:gd name="T0" fmla="*/ 416497 w 258"/>
                <a:gd name="T1" fmla="*/ 72537 h 156"/>
                <a:gd name="T2" fmla="*/ 36217 w 258"/>
                <a:gd name="T3" fmla="*/ 169252 h 156"/>
                <a:gd name="T4" fmla="*/ 30181 w 258"/>
                <a:gd name="T5" fmla="*/ 308280 h 156"/>
                <a:gd name="T6" fmla="*/ 88531 w 258"/>
                <a:gd name="T7" fmla="*/ 300221 h 156"/>
                <a:gd name="T8" fmla="*/ 231387 w 258"/>
                <a:gd name="T9" fmla="*/ 149103 h 156"/>
                <a:gd name="T10" fmla="*/ 438630 w 258"/>
                <a:gd name="T11" fmla="*/ 179326 h 156"/>
                <a:gd name="T12" fmla="*/ 438630 w 258"/>
                <a:gd name="T13" fmla="*/ 288131 h 156"/>
                <a:gd name="T14" fmla="*/ 468810 w 258"/>
                <a:gd name="T15" fmla="*/ 314325 h 156"/>
                <a:gd name="T16" fmla="*/ 488931 w 258"/>
                <a:gd name="T17" fmla="*/ 225669 h 156"/>
                <a:gd name="T18" fmla="*/ 519112 w 258"/>
                <a:gd name="T19" fmla="*/ 241788 h 156"/>
                <a:gd name="T20" fmla="*/ 416497 w 258"/>
                <a:gd name="T21" fmla="*/ 72537 h 15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58" h="156">
                  <a:moveTo>
                    <a:pt x="207" y="36"/>
                  </a:moveTo>
                  <a:cubicBezTo>
                    <a:pt x="147" y="0"/>
                    <a:pt x="50" y="28"/>
                    <a:pt x="18" y="84"/>
                  </a:cubicBezTo>
                  <a:cubicBezTo>
                    <a:pt x="7" y="105"/>
                    <a:pt x="0" y="134"/>
                    <a:pt x="15" y="153"/>
                  </a:cubicBezTo>
                  <a:cubicBezTo>
                    <a:pt x="44" y="149"/>
                    <a:pt x="44" y="149"/>
                    <a:pt x="44" y="149"/>
                  </a:cubicBezTo>
                  <a:cubicBezTo>
                    <a:pt x="44" y="149"/>
                    <a:pt x="87" y="89"/>
                    <a:pt x="115" y="74"/>
                  </a:cubicBezTo>
                  <a:cubicBezTo>
                    <a:pt x="144" y="58"/>
                    <a:pt x="208" y="66"/>
                    <a:pt x="218" y="89"/>
                  </a:cubicBezTo>
                  <a:cubicBezTo>
                    <a:pt x="227" y="112"/>
                    <a:pt x="218" y="143"/>
                    <a:pt x="218" y="143"/>
                  </a:cubicBezTo>
                  <a:cubicBezTo>
                    <a:pt x="233" y="156"/>
                    <a:pt x="233" y="156"/>
                    <a:pt x="233" y="156"/>
                  </a:cubicBezTo>
                  <a:cubicBezTo>
                    <a:pt x="233" y="156"/>
                    <a:pt x="229" y="110"/>
                    <a:pt x="243" y="112"/>
                  </a:cubicBezTo>
                  <a:cubicBezTo>
                    <a:pt x="248" y="112"/>
                    <a:pt x="254" y="115"/>
                    <a:pt x="258" y="120"/>
                  </a:cubicBezTo>
                  <a:cubicBezTo>
                    <a:pt x="258" y="88"/>
                    <a:pt x="233" y="51"/>
                    <a:pt x="207" y="36"/>
                  </a:cubicBezTo>
                  <a:close/>
                </a:path>
              </a:pathLst>
            </a:custGeom>
            <a:solidFill>
              <a:srgbClr val="FCC6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0636" name="Freeform 120"/>
            <p:cNvSpPr>
              <a:spLocks/>
            </p:cNvSpPr>
            <p:nvPr/>
          </p:nvSpPr>
          <p:spPr bwMode="auto">
            <a:xfrm>
              <a:off x="5187950" y="1893888"/>
              <a:ext cx="134937" cy="169863"/>
            </a:xfrm>
            <a:custGeom>
              <a:avLst/>
              <a:gdLst>
                <a:gd name="T0" fmla="*/ 114797 w 67"/>
                <a:gd name="T1" fmla="*/ 56621 h 84"/>
                <a:gd name="T2" fmla="*/ 36252 w 67"/>
                <a:gd name="T3" fmla="*/ 22244 h 84"/>
                <a:gd name="T4" fmla="*/ 6042 w 67"/>
                <a:gd name="T5" fmla="*/ 78865 h 84"/>
                <a:gd name="T6" fmla="*/ 40280 w 67"/>
                <a:gd name="T7" fmla="*/ 163796 h 84"/>
                <a:gd name="T8" fmla="*/ 58406 w 67"/>
                <a:gd name="T9" fmla="*/ 123353 h 84"/>
                <a:gd name="T10" fmla="*/ 106741 w 67"/>
                <a:gd name="T11" fmla="*/ 155708 h 84"/>
                <a:gd name="T12" fmla="*/ 110769 w 67"/>
                <a:gd name="T13" fmla="*/ 169863 h 84"/>
                <a:gd name="T14" fmla="*/ 120839 w 67"/>
                <a:gd name="T15" fmla="*/ 165819 h 84"/>
                <a:gd name="T16" fmla="*/ 114797 w 67"/>
                <a:gd name="T17" fmla="*/ 56621 h 8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7" h="84">
                  <a:moveTo>
                    <a:pt x="57" y="28"/>
                  </a:moveTo>
                  <a:cubicBezTo>
                    <a:pt x="57" y="28"/>
                    <a:pt x="46" y="0"/>
                    <a:pt x="18" y="11"/>
                  </a:cubicBezTo>
                  <a:cubicBezTo>
                    <a:pt x="0" y="17"/>
                    <a:pt x="3" y="39"/>
                    <a:pt x="3" y="39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19" y="72"/>
                    <a:pt x="22" y="63"/>
                    <a:pt x="29" y="61"/>
                  </a:cubicBezTo>
                  <a:cubicBezTo>
                    <a:pt x="38" y="58"/>
                    <a:pt x="49" y="65"/>
                    <a:pt x="53" y="77"/>
                  </a:cubicBezTo>
                  <a:cubicBezTo>
                    <a:pt x="54" y="79"/>
                    <a:pt x="55" y="82"/>
                    <a:pt x="55" y="84"/>
                  </a:cubicBezTo>
                  <a:cubicBezTo>
                    <a:pt x="60" y="82"/>
                    <a:pt x="60" y="82"/>
                    <a:pt x="60" y="82"/>
                  </a:cubicBezTo>
                  <a:cubicBezTo>
                    <a:pt x="67" y="51"/>
                    <a:pt x="57" y="28"/>
                    <a:pt x="57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0637" name="Freeform 121"/>
            <p:cNvSpPr>
              <a:spLocks/>
            </p:cNvSpPr>
            <p:nvPr/>
          </p:nvSpPr>
          <p:spPr bwMode="auto">
            <a:xfrm>
              <a:off x="5226050" y="2005013"/>
              <a:ext cx="73025" cy="80963"/>
            </a:xfrm>
            <a:custGeom>
              <a:avLst/>
              <a:gdLst>
                <a:gd name="T0" fmla="*/ 26370 w 36"/>
                <a:gd name="T1" fmla="*/ 36433 h 40"/>
                <a:gd name="T2" fmla="*/ 56797 w 36"/>
                <a:gd name="T3" fmla="*/ 62746 h 40"/>
                <a:gd name="T4" fmla="*/ 56797 w 36"/>
                <a:gd name="T5" fmla="*/ 64770 h 40"/>
                <a:gd name="T6" fmla="*/ 73025 w 36"/>
                <a:gd name="T7" fmla="*/ 58698 h 40"/>
                <a:gd name="T8" fmla="*/ 68968 w 36"/>
                <a:gd name="T9" fmla="*/ 44530 h 40"/>
                <a:gd name="T10" fmla="*/ 16228 w 36"/>
                <a:gd name="T11" fmla="*/ 8096 h 40"/>
                <a:gd name="T12" fmla="*/ 2028 w 36"/>
                <a:gd name="T13" fmla="*/ 52626 h 40"/>
                <a:gd name="T14" fmla="*/ 12171 w 36"/>
                <a:gd name="T15" fmla="*/ 80963 h 40"/>
                <a:gd name="T16" fmla="*/ 16228 w 36"/>
                <a:gd name="T17" fmla="*/ 80963 h 40"/>
                <a:gd name="T18" fmla="*/ 14199 w 36"/>
                <a:gd name="T19" fmla="*/ 74891 h 40"/>
                <a:gd name="T20" fmla="*/ 26370 w 36"/>
                <a:gd name="T21" fmla="*/ 36433 h 4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6" h="40">
                  <a:moveTo>
                    <a:pt x="13" y="18"/>
                  </a:moveTo>
                  <a:cubicBezTo>
                    <a:pt x="18" y="17"/>
                    <a:pt x="25" y="22"/>
                    <a:pt x="28" y="31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6" y="27"/>
                    <a:pt x="35" y="24"/>
                    <a:pt x="34" y="22"/>
                  </a:cubicBezTo>
                  <a:cubicBezTo>
                    <a:pt x="30" y="10"/>
                    <a:pt x="21" y="0"/>
                    <a:pt x="8" y="4"/>
                  </a:cubicBezTo>
                  <a:cubicBezTo>
                    <a:pt x="1" y="7"/>
                    <a:pt x="0" y="17"/>
                    <a:pt x="1" y="26"/>
                  </a:cubicBezTo>
                  <a:cubicBezTo>
                    <a:pt x="6" y="40"/>
                    <a:pt x="6" y="40"/>
                    <a:pt x="6" y="40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8" y="39"/>
                    <a:pt x="7" y="38"/>
                    <a:pt x="7" y="37"/>
                  </a:cubicBezTo>
                  <a:cubicBezTo>
                    <a:pt x="5" y="29"/>
                    <a:pt x="7" y="20"/>
                    <a:pt x="13" y="18"/>
                  </a:cubicBezTo>
                  <a:close/>
                </a:path>
              </a:pathLst>
            </a:custGeom>
            <a:solidFill>
              <a:srgbClr val="0071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0638" name="Freeform 122"/>
            <p:cNvSpPr>
              <a:spLocks/>
            </p:cNvSpPr>
            <p:nvPr/>
          </p:nvSpPr>
          <p:spPr bwMode="auto">
            <a:xfrm>
              <a:off x="5235575" y="2038351"/>
              <a:ext cx="46037" cy="47625"/>
            </a:xfrm>
            <a:custGeom>
              <a:avLst/>
              <a:gdLst>
                <a:gd name="T0" fmla="*/ 46037 w 23"/>
                <a:gd name="T1" fmla="*/ 28989 h 23"/>
                <a:gd name="T2" fmla="*/ 16013 w 23"/>
                <a:gd name="T3" fmla="*/ 2071 h 23"/>
                <a:gd name="T4" fmla="*/ 4003 w 23"/>
                <a:gd name="T5" fmla="*/ 41413 h 23"/>
                <a:gd name="T6" fmla="*/ 6005 w 23"/>
                <a:gd name="T7" fmla="*/ 47625 h 23"/>
                <a:gd name="T8" fmla="*/ 46037 w 23"/>
                <a:gd name="T9" fmla="*/ 31060 h 23"/>
                <a:gd name="T10" fmla="*/ 46037 w 23"/>
                <a:gd name="T11" fmla="*/ 28989 h 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3" h="23">
                  <a:moveTo>
                    <a:pt x="23" y="14"/>
                  </a:moveTo>
                  <a:cubicBezTo>
                    <a:pt x="20" y="5"/>
                    <a:pt x="13" y="0"/>
                    <a:pt x="8" y="1"/>
                  </a:cubicBezTo>
                  <a:cubicBezTo>
                    <a:pt x="2" y="3"/>
                    <a:pt x="0" y="12"/>
                    <a:pt x="2" y="20"/>
                  </a:cubicBezTo>
                  <a:cubicBezTo>
                    <a:pt x="2" y="21"/>
                    <a:pt x="3" y="22"/>
                    <a:pt x="3" y="23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23" y="15"/>
                    <a:pt x="23" y="15"/>
                    <a:pt x="23" y="14"/>
                  </a:cubicBezTo>
                  <a:close/>
                </a:path>
              </a:pathLst>
            </a:custGeom>
            <a:solidFill>
              <a:srgbClr val="005C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0639" name="Freeform 123"/>
            <p:cNvSpPr>
              <a:spLocks/>
            </p:cNvSpPr>
            <p:nvPr/>
          </p:nvSpPr>
          <p:spPr bwMode="auto">
            <a:xfrm>
              <a:off x="5178425" y="1890713"/>
              <a:ext cx="153987" cy="168275"/>
            </a:xfrm>
            <a:custGeom>
              <a:avLst/>
              <a:gdLst>
                <a:gd name="T0" fmla="*/ 7999 w 77"/>
                <a:gd name="T1" fmla="*/ 90147 h 84"/>
                <a:gd name="T2" fmla="*/ 23998 w 77"/>
                <a:gd name="T3" fmla="*/ 36059 h 84"/>
                <a:gd name="T4" fmla="*/ 125989 w 77"/>
                <a:gd name="T5" fmla="*/ 50082 h 84"/>
                <a:gd name="T6" fmla="*/ 129989 w 77"/>
                <a:gd name="T7" fmla="*/ 168275 h 84"/>
                <a:gd name="T8" fmla="*/ 117990 w 77"/>
                <a:gd name="T9" fmla="*/ 62101 h 84"/>
                <a:gd name="T10" fmla="*/ 19998 w 77"/>
                <a:gd name="T11" fmla="*/ 92151 h 84"/>
                <a:gd name="T12" fmla="*/ 7999 w 77"/>
                <a:gd name="T13" fmla="*/ 90147 h 8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7" h="84">
                  <a:moveTo>
                    <a:pt x="4" y="45"/>
                  </a:moveTo>
                  <a:cubicBezTo>
                    <a:pt x="4" y="45"/>
                    <a:pt x="0" y="30"/>
                    <a:pt x="12" y="18"/>
                  </a:cubicBezTo>
                  <a:cubicBezTo>
                    <a:pt x="24" y="6"/>
                    <a:pt x="49" y="0"/>
                    <a:pt x="63" y="25"/>
                  </a:cubicBezTo>
                  <a:cubicBezTo>
                    <a:pt x="77" y="50"/>
                    <a:pt x="65" y="84"/>
                    <a:pt x="65" y="84"/>
                  </a:cubicBezTo>
                  <a:cubicBezTo>
                    <a:pt x="65" y="84"/>
                    <a:pt x="71" y="47"/>
                    <a:pt x="59" y="31"/>
                  </a:cubicBezTo>
                  <a:cubicBezTo>
                    <a:pt x="47" y="14"/>
                    <a:pt x="15" y="8"/>
                    <a:pt x="10" y="46"/>
                  </a:cubicBezTo>
                  <a:lnTo>
                    <a:pt x="4" y="4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0640" name="Freeform 124"/>
            <p:cNvSpPr>
              <a:spLocks/>
            </p:cNvSpPr>
            <p:nvPr/>
          </p:nvSpPr>
          <p:spPr bwMode="auto">
            <a:xfrm>
              <a:off x="5246687" y="2016126"/>
              <a:ext cx="39687" cy="41275"/>
            </a:xfrm>
            <a:custGeom>
              <a:avLst/>
              <a:gdLst>
                <a:gd name="T0" fmla="*/ 39687 w 20"/>
                <a:gd name="T1" fmla="*/ 20638 h 20"/>
                <a:gd name="T2" fmla="*/ 19844 w 20"/>
                <a:gd name="T3" fmla="*/ 41275 h 20"/>
                <a:gd name="T4" fmla="*/ 19844 w 20"/>
                <a:gd name="T5" fmla="*/ 41275 h 20"/>
                <a:gd name="T6" fmla="*/ 0 w 20"/>
                <a:gd name="T7" fmla="*/ 20638 h 20"/>
                <a:gd name="T8" fmla="*/ 0 w 20"/>
                <a:gd name="T9" fmla="*/ 20638 h 20"/>
                <a:gd name="T10" fmla="*/ 19844 w 20"/>
                <a:gd name="T11" fmla="*/ 0 h 20"/>
                <a:gd name="T12" fmla="*/ 19844 w 20"/>
                <a:gd name="T13" fmla="*/ 0 h 20"/>
                <a:gd name="T14" fmla="*/ 39687 w 20"/>
                <a:gd name="T15" fmla="*/ 20638 h 2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0" h="20">
                  <a:moveTo>
                    <a:pt x="20" y="10"/>
                  </a:moveTo>
                  <a:cubicBezTo>
                    <a:pt x="20" y="15"/>
                    <a:pt x="16" y="20"/>
                    <a:pt x="10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5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6" y="0"/>
                    <a:pt x="20" y="4"/>
                    <a:pt x="20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0641" name="Freeform 125"/>
            <p:cNvSpPr>
              <a:spLocks/>
            </p:cNvSpPr>
            <p:nvPr/>
          </p:nvSpPr>
          <p:spPr bwMode="auto">
            <a:xfrm>
              <a:off x="5008562" y="1965326"/>
              <a:ext cx="104775" cy="174625"/>
            </a:xfrm>
            <a:custGeom>
              <a:avLst/>
              <a:gdLst>
                <a:gd name="T0" fmla="*/ 86641 w 52"/>
                <a:gd name="T1" fmla="*/ 106381 h 87"/>
                <a:gd name="T2" fmla="*/ 104775 w 52"/>
                <a:gd name="T3" fmla="*/ 106381 h 87"/>
                <a:gd name="T4" fmla="*/ 76566 w 52"/>
                <a:gd name="T5" fmla="*/ 34122 h 87"/>
                <a:gd name="T6" fmla="*/ 28209 w 52"/>
                <a:gd name="T7" fmla="*/ 18065 h 87"/>
                <a:gd name="T8" fmla="*/ 6045 w 52"/>
                <a:gd name="T9" fmla="*/ 76273 h 87"/>
                <a:gd name="T10" fmla="*/ 74551 w 52"/>
                <a:gd name="T11" fmla="*/ 174625 h 87"/>
                <a:gd name="T12" fmla="*/ 82611 w 52"/>
                <a:gd name="T13" fmla="*/ 172618 h 87"/>
                <a:gd name="T14" fmla="*/ 72537 w 52"/>
                <a:gd name="T15" fmla="*/ 154553 h 87"/>
                <a:gd name="T16" fmla="*/ 86641 w 52"/>
                <a:gd name="T17" fmla="*/ 106381 h 8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2" h="87">
                  <a:moveTo>
                    <a:pt x="43" y="53"/>
                  </a:moveTo>
                  <a:cubicBezTo>
                    <a:pt x="46" y="52"/>
                    <a:pt x="49" y="52"/>
                    <a:pt x="52" y="53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38" y="17"/>
                    <a:pt x="31" y="0"/>
                    <a:pt x="14" y="9"/>
                  </a:cubicBezTo>
                  <a:cubicBezTo>
                    <a:pt x="0" y="17"/>
                    <a:pt x="3" y="38"/>
                    <a:pt x="3" y="38"/>
                  </a:cubicBezTo>
                  <a:cubicBezTo>
                    <a:pt x="37" y="87"/>
                    <a:pt x="37" y="87"/>
                    <a:pt x="37" y="87"/>
                  </a:cubicBezTo>
                  <a:cubicBezTo>
                    <a:pt x="41" y="86"/>
                    <a:pt x="41" y="86"/>
                    <a:pt x="41" y="86"/>
                  </a:cubicBezTo>
                  <a:cubicBezTo>
                    <a:pt x="39" y="84"/>
                    <a:pt x="37" y="81"/>
                    <a:pt x="36" y="77"/>
                  </a:cubicBezTo>
                  <a:cubicBezTo>
                    <a:pt x="32" y="67"/>
                    <a:pt x="35" y="56"/>
                    <a:pt x="43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0642" name="Freeform 126"/>
            <p:cNvSpPr>
              <a:spLocks/>
            </p:cNvSpPr>
            <p:nvPr/>
          </p:nvSpPr>
          <p:spPr bwMode="auto">
            <a:xfrm>
              <a:off x="5000625" y="1952626"/>
              <a:ext cx="85725" cy="193675"/>
            </a:xfrm>
            <a:custGeom>
              <a:avLst/>
              <a:gdLst>
                <a:gd name="T0" fmla="*/ 83731 w 43"/>
                <a:gd name="T1" fmla="*/ 46401 h 96"/>
                <a:gd name="T2" fmla="*/ 29904 w 43"/>
                <a:gd name="T3" fmla="*/ 52454 h 96"/>
                <a:gd name="T4" fmla="*/ 63795 w 43"/>
                <a:gd name="T5" fmla="*/ 159378 h 96"/>
                <a:gd name="T6" fmla="*/ 81738 w 43"/>
                <a:gd name="T7" fmla="*/ 187623 h 96"/>
                <a:gd name="T8" fmla="*/ 13955 w 43"/>
                <a:gd name="T9" fmla="*/ 88768 h 96"/>
                <a:gd name="T10" fmla="*/ 85725 w 43"/>
                <a:gd name="T11" fmla="*/ 30262 h 96"/>
                <a:gd name="T12" fmla="*/ 83731 w 43"/>
                <a:gd name="T13" fmla="*/ 46401 h 9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3" h="96">
                  <a:moveTo>
                    <a:pt x="42" y="23"/>
                  </a:moveTo>
                  <a:cubicBezTo>
                    <a:pt x="42" y="23"/>
                    <a:pt x="27" y="11"/>
                    <a:pt x="15" y="26"/>
                  </a:cubicBezTo>
                  <a:cubicBezTo>
                    <a:pt x="4" y="40"/>
                    <a:pt x="22" y="65"/>
                    <a:pt x="32" y="79"/>
                  </a:cubicBezTo>
                  <a:cubicBezTo>
                    <a:pt x="43" y="96"/>
                    <a:pt x="41" y="93"/>
                    <a:pt x="41" y="93"/>
                  </a:cubicBezTo>
                  <a:cubicBezTo>
                    <a:pt x="41" y="93"/>
                    <a:pt x="17" y="73"/>
                    <a:pt x="7" y="44"/>
                  </a:cubicBezTo>
                  <a:cubicBezTo>
                    <a:pt x="0" y="21"/>
                    <a:pt x="17" y="0"/>
                    <a:pt x="43" y="15"/>
                  </a:cubicBezTo>
                  <a:lnTo>
                    <a:pt x="42" y="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0643" name="Freeform 127"/>
            <p:cNvSpPr>
              <a:spLocks/>
            </p:cNvSpPr>
            <p:nvPr/>
          </p:nvSpPr>
          <p:spPr bwMode="auto">
            <a:xfrm>
              <a:off x="5073650" y="2066926"/>
              <a:ext cx="49212" cy="71438"/>
            </a:xfrm>
            <a:custGeom>
              <a:avLst/>
              <a:gdLst>
                <a:gd name="T0" fmla="*/ 25590 w 25"/>
                <a:gd name="T1" fmla="*/ 67356 h 35"/>
                <a:gd name="T2" fmla="*/ 33464 w 25"/>
                <a:gd name="T3" fmla="*/ 28575 h 35"/>
                <a:gd name="T4" fmla="*/ 49212 w 25"/>
                <a:gd name="T5" fmla="*/ 36740 h 35"/>
                <a:gd name="T6" fmla="*/ 39370 w 25"/>
                <a:gd name="T7" fmla="*/ 4082 h 35"/>
                <a:gd name="T8" fmla="*/ 19685 w 25"/>
                <a:gd name="T9" fmla="*/ 2041 h 35"/>
                <a:gd name="T10" fmla="*/ 7874 w 25"/>
                <a:gd name="T11" fmla="*/ 53068 h 35"/>
                <a:gd name="T12" fmla="*/ 17716 w 25"/>
                <a:gd name="T13" fmla="*/ 71438 h 35"/>
                <a:gd name="T14" fmla="*/ 25590 w 25"/>
                <a:gd name="T15" fmla="*/ 69397 h 35"/>
                <a:gd name="T16" fmla="*/ 25590 w 25"/>
                <a:gd name="T17" fmla="*/ 67356 h 3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5" h="35">
                  <a:moveTo>
                    <a:pt x="13" y="33"/>
                  </a:moveTo>
                  <a:cubicBezTo>
                    <a:pt x="11" y="24"/>
                    <a:pt x="13" y="15"/>
                    <a:pt x="17" y="14"/>
                  </a:cubicBezTo>
                  <a:cubicBezTo>
                    <a:pt x="20" y="13"/>
                    <a:pt x="23" y="14"/>
                    <a:pt x="25" y="18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17" y="1"/>
                    <a:pt x="13" y="0"/>
                    <a:pt x="10" y="1"/>
                  </a:cubicBezTo>
                  <a:cubicBezTo>
                    <a:pt x="2" y="4"/>
                    <a:pt x="0" y="16"/>
                    <a:pt x="4" y="26"/>
                  </a:cubicBezTo>
                  <a:cubicBezTo>
                    <a:pt x="5" y="30"/>
                    <a:pt x="7" y="33"/>
                    <a:pt x="9" y="35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3" y="33"/>
                    <a:pt x="13" y="33"/>
                    <a:pt x="13" y="33"/>
                  </a:cubicBezTo>
                  <a:close/>
                </a:path>
              </a:pathLst>
            </a:custGeom>
            <a:solidFill>
              <a:srgbClr val="0071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0644" name="Freeform 128"/>
            <p:cNvSpPr>
              <a:spLocks/>
            </p:cNvSpPr>
            <p:nvPr/>
          </p:nvSpPr>
          <p:spPr bwMode="auto">
            <a:xfrm>
              <a:off x="5095875" y="2093913"/>
              <a:ext cx="34925" cy="41275"/>
            </a:xfrm>
            <a:custGeom>
              <a:avLst/>
              <a:gdLst>
                <a:gd name="T0" fmla="*/ 27164 w 18"/>
                <a:gd name="T1" fmla="*/ 9827 h 21"/>
                <a:gd name="T2" fmla="*/ 11642 w 18"/>
                <a:gd name="T3" fmla="*/ 1965 h 21"/>
                <a:gd name="T4" fmla="*/ 3881 w 18"/>
                <a:gd name="T5" fmla="*/ 39310 h 21"/>
                <a:gd name="T6" fmla="*/ 3881 w 18"/>
                <a:gd name="T7" fmla="*/ 41275 h 21"/>
                <a:gd name="T8" fmla="*/ 34925 w 18"/>
                <a:gd name="T9" fmla="*/ 31448 h 21"/>
                <a:gd name="T10" fmla="*/ 27164 w 18"/>
                <a:gd name="T11" fmla="*/ 9827 h 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8" h="21">
                  <a:moveTo>
                    <a:pt x="14" y="5"/>
                  </a:moveTo>
                  <a:cubicBezTo>
                    <a:pt x="12" y="1"/>
                    <a:pt x="9" y="0"/>
                    <a:pt x="6" y="1"/>
                  </a:cubicBezTo>
                  <a:cubicBezTo>
                    <a:pt x="2" y="2"/>
                    <a:pt x="0" y="11"/>
                    <a:pt x="2" y="20"/>
                  </a:cubicBezTo>
                  <a:cubicBezTo>
                    <a:pt x="2" y="20"/>
                    <a:pt x="2" y="20"/>
                    <a:pt x="2" y="21"/>
                  </a:cubicBezTo>
                  <a:cubicBezTo>
                    <a:pt x="18" y="16"/>
                    <a:pt x="18" y="16"/>
                    <a:pt x="18" y="16"/>
                  </a:cubicBezTo>
                  <a:lnTo>
                    <a:pt x="14" y="5"/>
                  </a:lnTo>
                  <a:close/>
                </a:path>
              </a:pathLst>
            </a:custGeom>
            <a:solidFill>
              <a:srgbClr val="005C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0645" name="Freeform 129"/>
            <p:cNvSpPr>
              <a:spLocks/>
            </p:cNvSpPr>
            <p:nvPr/>
          </p:nvSpPr>
          <p:spPr bwMode="auto">
            <a:xfrm>
              <a:off x="5091112" y="2071688"/>
              <a:ext cx="31750" cy="33338"/>
            </a:xfrm>
            <a:custGeom>
              <a:avLst/>
              <a:gdLst>
                <a:gd name="T0" fmla="*/ 21828 w 16"/>
                <a:gd name="T1" fmla="*/ 1961 h 17"/>
                <a:gd name="T2" fmla="*/ 17859 w 16"/>
                <a:gd name="T3" fmla="*/ 0 h 17"/>
                <a:gd name="T4" fmla="*/ 0 w 16"/>
                <a:gd name="T5" fmla="*/ 17650 h 17"/>
                <a:gd name="T6" fmla="*/ 0 w 16"/>
                <a:gd name="T7" fmla="*/ 17650 h 17"/>
                <a:gd name="T8" fmla="*/ 17859 w 16"/>
                <a:gd name="T9" fmla="*/ 33338 h 17"/>
                <a:gd name="T10" fmla="*/ 31750 w 16"/>
                <a:gd name="T11" fmla="*/ 27455 h 17"/>
                <a:gd name="T12" fmla="*/ 21828 w 16"/>
                <a:gd name="T13" fmla="*/ 1961 h 1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6" h="17">
                  <a:moveTo>
                    <a:pt x="11" y="1"/>
                  </a:moveTo>
                  <a:cubicBezTo>
                    <a:pt x="10" y="1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4"/>
                    <a:pt x="4" y="17"/>
                    <a:pt x="9" y="17"/>
                  </a:cubicBezTo>
                  <a:cubicBezTo>
                    <a:pt x="12" y="17"/>
                    <a:pt x="14" y="16"/>
                    <a:pt x="16" y="14"/>
                  </a:cubicBezTo>
                  <a:cubicBezTo>
                    <a:pt x="14" y="9"/>
                    <a:pt x="12" y="4"/>
                    <a:pt x="1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0646" name="Freeform 130"/>
            <p:cNvSpPr>
              <a:spLocks/>
            </p:cNvSpPr>
            <p:nvPr/>
          </p:nvSpPr>
          <p:spPr bwMode="auto">
            <a:xfrm>
              <a:off x="4762500" y="1744663"/>
              <a:ext cx="288925" cy="217488"/>
            </a:xfrm>
            <a:custGeom>
              <a:avLst/>
              <a:gdLst>
                <a:gd name="T0" fmla="*/ 252557 w 143"/>
                <a:gd name="T1" fmla="*/ 142978 h 108"/>
                <a:gd name="T2" fmla="*/ 286905 w 143"/>
                <a:gd name="T3" fmla="*/ 60413 h 108"/>
                <a:gd name="T4" fmla="*/ 117186 w 143"/>
                <a:gd name="T5" fmla="*/ 42289 h 108"/>
                <a:gd name="T6" fmla="*/ 0 w 143"/>
                <a:gd name="T7" fmla="*/ 157075 h 108"/>
                <a:gd name="T8" fmla="*/ 119207 w 143"/>
                <a:gd name="T9" fmla="*/ 142978 h 108"/>
                <a:gd name="T10" fmla="*/ 92941 w 143"/>
                <a:gd name="T11" fmla="*/ 213460 h 108"/>
                <a:gd name="T12" fmla="*/ 200025 w 143"/>
                <a:gd name="T13" fmla="*/ 217488 h 108"/>
                <a:gd name="T14" fmla="*/ 193964 w 143"/>
                <a:gd name="T15" fmla="*/ 161102 h 108"/>
                <a:gd name="T16" fmla="*/ 252557 w 143"/>
                <a:gd name="T17" fmla="*/ 142978 h 1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3" h="108">
                  <a:moveTo>
                    <a:pt x="125" y="71"/>
                  </a:moveTo>
                  <a:cubicBezTo>
                    <a:pt x="125" y="71"/>
                    <a:pt x="143" y="51"/>
                    <a:pt x="142" y="30"/>
                  </a:cubicBezTo>
                  <a:cubicBezTo>
                    <a:pt x="141" y="10"/>
                    <a:pt x="92" y="0"/>
                    <a:pt x="58" y="21"/>
                  </a:cubicBezTo>
                  <a:cubicBezTo>
                    <a:pt x="33" y="37"/>
                    <a:pt x="0" y="78"/>
                    <a:pt x="0" y="78"/>
                  </a:cubicBezTo>
                  <a:cubicBezTo>
                    <a:pt x="59" y="71"/>
                    <a:pt x="59" y="71"/>
                    <a:pt x="59" y="71"/>
                  </a:cubicBezTo>
                  <a:cubicBezTo>
                    <a:pt x="46" y="106"/>
                    <a:pt x="46" y="106"/>
                    <a:pt x="46" y="106"/>
                  </a:cubicBezTo>
                  <a:cubicBezTo>
                    <a:pt x="99" y="108"/>
                    <a:pt x="99" y="108"/>
                    <a:pt x="99" y="108"/>
                  </a:cubicBezTo>
                  <a:cubicBezTo>
                    <a:pt x="96" y="80"/>
                    <a:pt x="96" y="80"/>
                    <a:pt x="96" y="80"/>
                  </a:cubicBezTo>
                  <a:lnTo>
                    <a:pt x="125" y="71"/>
                  </a:lnTo>
                  <a:close/>
                </a:path>
              </a:pathLst>
            </a:custGeom>
            <a:solidFill>
              <a:srgbClr val="FBB9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0647" name="Freeform 131"/>
            <p:cNvSpPr>
              <a:spLocks/>
            </p:cNvSpPr>
            <p:nvPr/>
          </p:nvSpPr>
          <p:spPr bwMode="auto">
            <a:xfrm>
              <a:off x="5143500" y="2089151"/>
              <a:ext cx="212725" cy="203200"/>
            </a:xfrm>
            <a:custGeom>
              <a:avLst/>
              <a:gdLst>
                <a:gd name="T0" fmla="*/ 0 w 106"/>
                <a:gd name="T1" fmla="*/ 144855 h 101"/>
                <a:gd name="T2" fmla="*/ 68233 w 106"/>
                <a:gd name="T3" fmla="*/ 78463 h 101"/>
                <a:gd name="T4" fmla="*/ 162554 w 106"/>
                <a:gd name="T5" fmla="*/ 48285 h 101"/>
                <a:gd name="T6" fmla="*/ 196670 w 106"/>
                <a:gd name="T7" fmla="*/ 0 h 101"/>
                <a:gd name="T8" fmla="*/ 174595 w 106"/>
                <a:gd name="T9" fmla="*/ 166986 h 101"/>
                <a:gd name="T10" fmla="*/ 48164 w 106"/>
                <a:gd name="T11" fmla="*/ 203200 h 101"/>
                <a:gd name="T12" fmla="*/ 58198 w 106"/>
                <a:gd name="T13" fmla="*/ 187105 h 101"/>
                <a:gd name="T14" fmla="*/ 48164 w 106"/>
                <a:gd name="T15" fmla="*/ 154915 h 101"/>
                <a:gd name="T16" fmla="*/ 12041 w 106"/>
                <a:gd name="T17" fmla="*/ 142844 h 101"/>
                <a:gd name="T18" fmla="*/ 0 w 106"/>
                <a:gd name="T19" fmla="*/ 144855 h 10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06" h="101">
                  <a:moveTo>
                    <a:pt x="0" y="72"/>
                  </a:moveTo>
                  <a:cubicBezTo>
                    <a:pt x="0" y="72"/>
                    <a:pt x="2" y="49"/>
                    <a:pt x="34" y="39"/>
                  </a:cubicBezTo>
                  <a:cubicBezTo>
                    <a:pt x="65" y="28"/>
                    <a:pt x="72" y="29"/>
                    <a:pt x="81" y="24"/>
                  </a:cubicBezTo>
                  <a:cubicBezTo>
                    <a:pt x="91" y="19"/>
                    <a:pt x="97" y="6"/>
                    <a:pt x="98" y="0"/>
                  </a:cubicBezTo>
                  <a:cubicBezTo>
                    <a:pt x="98" y="0"/>
                    <a:pt x="106" y="52"/>
                    <a:pt x="87" y="83"/>
                  </a:cubicBezTo>
                  <a:cubicBezTo>
                    <a:pt x="24" y="101"/>
                    <a:pt x="24" y="101"/>
                    <a:pt x="24" y="101"/>
                  </a:cubicBezTo>
                  <a:cubicBezTo>
                    <a:pt x="29" y="93"/>
                    <a:pt x="29" y="93"/>
                    <a:pt x="29" y="93"/>
                  </a:cubicBezTo>
                  <a:cubicBezTo>
                    <a:pt x="24" y="77"/>
                    <a:pt x="24" y="77"/>
                    <a:pt x="24" y="77"/>
                  </a:cubicBezTo>
                  <a:cubicBezTo>
                    <a:pt x="6" y="71"/>
                    <a:pt x="6" y="71"/>
                    <a:pt x="6" y="71"/>
                  </a:cubicBezTo>
                  <a:lnTo>
                    <a:pt x="0" y="72"/>
                  </a:ln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0648" name="Freeform 132"/>
            <p:cNvSpPr>
              <a:spLocks/>
            </p:cNvSpPr>
            <p:nvPr/>
          </p:nvSpPr>
          <p:spPr bwMode="auto">
            <a:xfrm>
              <a:off x="5138737" y="2105026"/>
              <a:ext cx="204787" cy="176213"/>
            </a:xfrm>
            <a:custGeom>
              <a:avLst/>
              <a:gdLst>
                <a:gd name="T0" fmla="*/ 200732 w 101"/>
                <a:gd name="T1" fmla="*/ 0 h 87"/>
                <a:gd name="T2" fmla="*/ 170318 w 101"/>
                <a:gd name="T3" fmla="*/ 40509 h 87"/>
                <a:gd name="T4" fmla="*/ 14193 w 101"/>
                <a:gd name="T5" fmla="*/ 125577 h 87"/>
                <a:gd name="T6" fmla="*/ 50690 w 101"/>
                <a:gd name="T7" fmla="*/ 141781 h 87"/>
                <a:gd name="T8" fmla="*/ 60828 w 101"/>
                <a:gd name="T9" fmla="*/ 176213 h 87"/>
                <a:gd name="T10" fmla="*/ 178428 w 101"/>
                <a:gd name="T11" fmla="*/ 145831 h 87"/>
                <a:gd name="T12" fmla="*/ 180456 w 101"/>
                <a:gd name="T13" fmla="*/ 141781 h 87"/>
                <a:gd name="T14" fmla="*/ 200732 w 101"/>
                <a:gd name="T15" fmla="*/ 0 h 8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1" h="87">
                  <a:moveTo>
                    <a:pt x="99" y="0"/>
                  </a:moveTo>
                  <a:cubicBezTo>
                    <a:pt x="96" y="10"/>
                    <a:pt x="84" y="20"/>
                    <a:pt x="84" y="20"/>
                  </a:cubicBezTo>
                  <a:cubicBezTo>
                    <a:pt x="0" y="38"/>
                    <a:pt x="7" y="62"/>
                    <a:pt x="7" y="62"/>
                  </a:cubicBezTo>
                  <a:cubicBezTo>
                    <a:pt x="25" y="70"/>
                    <a:pt x="25" y="70"/>
                    <a:pt x="25" y="70"/>
                  </a:cubicBezTo>
                  <a:cubicBezTo>
                    <a:pt x="30" y="87"/>
                    <a:pt x="30" y="87"/>
                    <a:pt x="30" y="87"/>
                  </a:cubicBezTo>
                  <a:cubicBezTo>
                    <a:pt x="88" y="72"/>
                    <a:pt x="88" y="72"/>
                    <a:pt x="88" y="72"/>
                  </a:cubicBezTo>
                  <a:cubicBezTo>
                    <a:pt x="89" y="71"/>
                    <a:pt x="89" y="70"/>
                    <a:pt x="89" y="70"/>
                  </a:cubicBezTo>
                  <a:cubicBezTo>
                    <a:pt x="89" y="64"/>
                    <a:pt x="101" y="32"/>
                    <a:pt x="9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0649" name="Freeform 133"/>
            <p:cNvSpPr>
              <a:spLocks/>
            </p:cNvSpPr>
            <p:nvPr/>
          </p:nvSpPr>
          <p:spPr bwMode="auto">
            <a:xfrm>
              <a:off x="5338762" y="2100263"/>
              <a:ext cx="0" cy="4763"/>
            </a:xfrm>
            <a:custGeom>
              <a:avLst/>
              <a:gdLst>
                <a:gd name="T0" fmla="*/ 4763 h 3"/>
                <a:gd name="T1" fmla="*/ 0 h 3"/>
                <a:gd name="T2" fmla="*/ 4763 h 3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3">
                  <a:moveTo>
                    <a:pt x="0" y="3"/>
                  </a:moveTo>
                  <a:cubicBezTo>
                    <a:pt x="0" y="2"/>
                    <a:pt x="0" y="1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0650" name="Freeform 134"/>
            <p:cNvSpPr>
              <a:spLocks/>
            </p:cNvSpPr>
            <p:nvPr/>
          </p:nvSpPr>
          <p:spPr bwMode="auto">
            <a:xfrm>
              <a:off x="5308600" y="2100263"/>
              <a:ext cx="38100" cy="146050"/>
            </a:xfrm>
            <a:custGeom>
              <a:avLst/>
              <a:gdLst>
                <a:gd name="T0" fmla="*/ 30079 w 19"/>
                <a:gd name="T1" fmla="*/ 0 h 73"/>
                <a:gd name="T2" fmla="*/ 28074 w 19"/>
                <a:gd name="T3" fmla="*/ 10003 h 73"/>
                <a:gd name="T4" fmla="*/ 0 w 19"/>
                <a:gd name="T5" fmla="*/ 106036 h 73"/>
                <a:gd name="T6" fmla="*/ 10026 w 19"/>
                <a:gd name="T7" fmla="*/ 146050 h 73"/>
                <a:gd name="T8" fmla="*/ 30079 w 19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" h="73">
                  <a:moveTo>
                    <a:pt x="15" y="0"/>
                  </a:moveTo>
                  <a:cubicBezTo>
                    <a:pt x="15" y="1"/>
                    <a:pt x="15" y="4"/>
                    <a:pt x="14" y="5"/>
                  </a:cubicBezTo>
                  <a:cubicBezTo>
                    <a:pt x="14" y="29"/>
                    <a:pt x="0" y="53"/>
                    <a:pt x="0" y="53"/>
                  </a:cubicBezTo>
                  <a:cubicBezTo>
                    <a:pt x="2" y="56"/>
                    <a:pt x="5" y="67"/>
                    <a:pt x="5" y="73"/>
                  </a:cubicBezTo>
                  <a:cubicBezTo>
                    <a:pt x="19" y="45"/>
                    <a:pt x="15" y="0"/>
                    <a:pt x="15" y="0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0651" name="Freeform 135"/>
            <p:cNvSpPr>
              <a:spLocks/>
            </p:cNvSpPr>
            <p:nvPr/>
          </p:nvSpPr>
          <p:spPr bwMode="auto">
            <a:xfrm>
              <a:off x="5156200" y="1827213"/>
              <a:ext cx="182562" cy="82550"/>
            </a:xfrm>
            <a:custGeom>
              <a:avLst/>
              <a:gdLst>
                <a:gd name="T0" fmla="*/ 6019 w 91"/>
                <a:gd name="T1" fmla="*/ 82550 h 41"/>
                <a:gd name="T2" fmla="*/ 90278 w 91"/>
                <a:gd name="T3" fmla="*/ 36241 h 41"/>
                <a:gd name="T4" fmla="*/ 182562 w 91"/>
                <a:gd name="T5" fmla="*/ 74496 h 41"/>
                <a:gd name="T6" fmla="*/ 82253 w 91"/>
                <a:gd name="T7" fmla="*/ 2013 h 41"/>
                <a:gd name="T8" fmla="*/ 6019 w 91"/>
                <a:gd name="T9" fmla="*/ 82550 h 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1" h="41">
                  <a:moveTo>
                    <a:pt x="3" y="41"/>
                  </a:moveTo>
                  <a:cubicBezTo>
                    <a:pt x="3" y="41"/>
                    <a:pt x="9" y="18"/>
                    <a:pt x="45" y="18"/>
                  </a:cubicBezTo>
                  <a:cubicBezTo>
                    <a:pt x="80" y="18"/>
                    <a:pt x="91" y="37"/>
                    <a:pt x="91" y="37"/>
                  </a:cubicBezTo>
                  <a:cubicBezTo>
                    <a:pt x="91" y="37"/>
                    <a:pt x="84" y="0"/>
                    <a:pt x="41" y="1"/>
                  </a:cubicBezTo>
                  <a:cubicBezTo>
                    <a:pt x="0" y="2"/>
                    <a:pt x="3" y="41"/>
                    <a:pt x="3" y="41"/>
                  </a:cubicBezTo>
                  <a:close/>
                </a:path>
              </a:pathLst>
            </a:custGeom>
            <a:solidFill>
              <a:srgbClr val="DD9C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0652" name="Freeform 136"/>
            <p:cNvSpPr>
              <a:spLocks/>
            </p:cNvSpPr>
            <p:nvPr/>
          </p:nvSpPr>
          <p:spPr bwMode="auto">
            <a:xfrm>
              <a:off x="4962525" y="1887538"/>
              <a:ext cx="112712" cy="134938"/>
            </a:xfrm>
            <a:custGeom>
              <a:avLst/>
              <a:gdLst>
                <a:gd name="T0" fmla="*/ 112712 w 56"/>
                <a:gd name="T1" fmla="*/ 46322 h 67"/>
                <a:gd name="T2" fmla="*/ 44280 w 56"/>
                <a:gd name="T3" fmla="*/ 52364 h 67"/>
                <a:gd name="T4" fmla="*/ 34216 w 56"/>
                <a:gd name="T5" fmla="*/ 130910 h 67"/>
                <a:gd name="T6" fmla="*/ 30191 w 56"/>
                <a:gd name="T7" fmla="*/ 36252 h 67"/>
                <a:gd name="T8" fmla="*/ 112712 w 56"/>
                <a:gd name="T9" fmla="*/ 46322 h 6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6" h="67">
                  <a:moveTo>
                    <a:pt x="56" y="23"/>
                  </a:moveTo>
                  <a:cubicBezTo>
                    <a:pt x="56" y="23"/>
                    <a:pt x="39" y="13"/>
                    <a:pt x="22" y="26"/>
                  </a:cubicBezTo>
                  <a:cubicBezTo>
                    <a:pt x="5" y="40"/>
                    <a:pt x="16" y="62"/>
                    <a:pt x="17" y="65"/>
                  </a:cubicBezTo>
                  <a:cubicBezTo>
                    <a:pt x="18" y="67"/>
                    <a:pt x="0" y="37"/>
                    <a:pt x="15" y="18"/>
                  </a:cubicBezTo>
                  <a:cubicBezTo>
                    <a:pt x="29" y="0"/>
                    <a:pt x="48" y="15"/>
                    <a:pt x="56" y="23"/>
                  </a:cubicBezTo>
                  <a:close/>
                </a:path>
              </a:pathLst>
            </a:custGeom>
            <a:solidFill>
              <a:srgbClr val="DD9C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0653" name="Freeform 137"/>
            <p:cNvSpPr>
              <a:spLocks/>
            </p:cNvSpPr>
            <p:nvPr/>
          </p:nvSpPr>
          <p:spPr bwMode="auto">
            <a:xfrm>
              <a:off x="5419725" y="2368551"/>
              <a:ext cx="30162" cy="133350"/>
            </a:xfrm>
            <a:custGeom>
              <a:avLst/>
              <a:gdLst>
                <a:gd name="T0" fmla="*/ 26140 w 15"/>
                <a:gd name="T1" fmla="*/ 0 h 66"/>
                <a:gd name="T2" fmla="*/ 8043 w 15"/>
                <a:gd name="T3" fmla="*/ 82839 h 66"/>
                <a:gd name="T4" fmla="*/ 8043 w 15"/>
                <a:gd name="T5" fmla="*/ 133350 h 66"/>
                <a:gd name="T6" fmla="*/ 26140 w 15"/>
                <a:gd name="T7" fmla="*/ 0 h 6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5" h="66">
                  <a:moveTo>
                    <a:pt x="13" y="0"/>
                  </a:moveTo>
                  <a:cubicBezTo>
                    <a:pt x="4" y="41"/>
                    <a:pt x="4" y="41"/>
                    <a:pt x="4" y="41"/>
                  </a:cubicBezTo>
                  <a:cubicBezTo>
                    <a:pt x="4" y="41"/>
                    <a:pt x="0" y="56"/>
                    <a:pt x="4" y="66"/>
                  </a:cubicBezTo>
                  <a:cubicBezTo>
                    <a:pt x="4" y="66"/>
                    <a:pt x="15" y="6"/>
                    <a:pt x="13" y="0"/>
                  </a:cubicBezTo>
                  <a:close/>
                </a:path>
              </a:pathLst>
            </a:custGeom>
            <a:solidFill>
              <a:srgbClr val="F59F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3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1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6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1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26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88" grpId="0" animBg="1"/>
      <p:bldP spid="73" grpId="0"/>
      <p:bldP spid="77" grpId="0"/>
      <p:bldP spid="78" grpId="0"/>
      <p:bldP spid="7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75695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161">
      <a:dk1>
        <a:sysClr val="windowText" lastClr="000000"/>
      </a:dk1>
      <a:lt1>
        <a:sysClr val="window" lastClr="FFFFFF"/>
      </a:lt1>
      <a:dk2>
        <a:srgbClr val="2980B9"/>
      </a:dk2>
      <a:lt2>
        <a:srgbClr val="16A085"/>
      </a:lt2>
      <a:accent1>
        <a:srgbClr val="9BBB59"/>
      </a:accent1>
      <a:accent2>
        <a:srgbClr val="F39C12"/>
      </a:accent2>
      <a:accent3>
        <a:srgbClr val="C0392B"/>
      </a:accent3>
      <a:accent4>
        <a:srgbClr val="4B2C50"/>
      </a:accent4>
      <a:accent5>
        <a:srgbClr val="2C3E50"/>
      </a:accent5>
      <a:accent6>
        <a:srgbClr val="95A5A6"/>
      </a:accent6>
      <a:hlink>
        <a:srgbClr val="000000"/>
      </a:hlink>
      <a:folHlink>
        <a:srgbClr val="0000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9647</TotalTime>
  <Words>98</Words>
  <Application>Microsoft Office PowerPoint</Application>
  <PresentationFormat>宽屏</PresentationFormat>
  <Paragraphs>18</Paragraphs>
  <Slides>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1" baseType="lpstr">
      <vt:lpstr>Meiryo</vt:lpstr>
      <vt:lpstr>宋体</vt:lpstr>
      <vt:lpstr>微软雅黑</vt:lpstr>
      <vt:lpstr>Arial</vt:lpstr>
      <vt:lpstr>Calibri</vt:lpstr>
      <vt:lpstr>Calibri Light</vt:lpstr>
      <vt:lpstr>Lato Light</vt:lpstr>
      <vt:lpstr>Office Theme</vt:lpstr>
      <vt:lpstr>1_Office Theme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1845</cp:revision>
  <dcterms:created xsi:type="dcterms:W3CDTF">2015-07-15T11:32:36Z</dcterms:created>
  <dcterms:modified xsi:type="dcterms:W3CDTF">2021-12-07T11:17:16Z</dcterms:modified>
</cp:coreProperties>
</file>