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5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ED2356-EE70-4A30-93F5-671AB6CDF649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F3E856-8CE3-4819-A2AF-9EF651A71A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957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4C25CC-09EF-4EB7-A235-1C555322F0E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4297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0993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1D23-E842-486B-9154-D857A78BB0E8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78AC-0014-4596-9794-B979BD131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340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1D23-E842-486B-9154-D857A78BB0E8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78AC-0014-4596-9794-B979BD131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526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1D23-E842-486B-9154-D857A78BB0E8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78AC-0014-4596-9794-B979BD131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194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2/19/2016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9865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2/19/2016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63046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2/19/2016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7251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2/19/2016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3081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2/19/2016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5336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2/19/2016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98113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2/19/2016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24"/>
          <p:cNvSpPr/>
          <p:nvPr userDrawn="1"/>
        </p:nvSpPr>
        <p:spPr>
          <a:xfrm>
            <a:off x="829345" y="6548700"/>
            <a:ext cx="485546" cy="201864"/>
          </a:xfrm>
          <a:prstGeom prst="roundRect">
            <a:avLst>
              <a:gd name="adj" fmla="val 50000"/>
            </a:avLst>
          </a:prstGeom>
          <a:solidFill>
            <a:srgbClr val="44546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404" b="0" i="0" u="none" strike="noStrike" kern="0" cap="none" spc="0" normalizeH="0" baseline="0" noProof="0" smtClean="0">
              <a:ln>
                <a:noFill/>
              </a:ln>
              <a:solidFill>
                <a:srgbClr val="297F9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758180" y="6511047"/>
            <a:ext cx="635855" cy="2781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100" b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ctr" defTabSz="713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AFAFA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  <p:sp>
        <p:nvSpPr>
          <p:cNvPr id="7" name="Rounded Rectangle 14"/>
          <p:cNvSpPr/>
          <p:nvPr userDrawn="1"/>
        </p:nvSpPr>
        <p:spPr>
          <a:xfrm flipV="1">
            <a:off x="830591" y="6410911"/>
            <a:ext cx="10603230" cy="55320"/>
          </a:xfrm>
          <a:prstGeom prst="roundRect">
            <a:avLst>
              <a:gd name="adj" fmla="val 50000"/>
            </a:avLst>
          </a:prstGeom>
          <a:solidFill>
            <a:srgbClr val="FAFAFA">
              <a:lumMod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404" b="0" i="0" u="none" strike="noStrike" kern="0" cap="none" spc="0" normalizeH="0" baseline="0" noProof="0" smtClean="0">
              <a:ln>
                <a:noFill/>
              </a:ln>
              <a:solidFill>
                <a:srgbClr val="9BBC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539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18987" y="6551903"/>
            <a:ext cx="213298" cy="214054"/>
          </a:xfrm>
          <a:custGeom>
            <a:avLst/>
            <a:gdLst>
              <a:gd name="T0" fmla="*/ 256 w 512"/>
              <a:gd name="T1" fmla="*/ 0 h 512"/>
              <a:gd name="T2" fmla="*/ 0 w 512"/>
              <a:gd name="T3" fmla="*/ 256 h 512"/>
              <a:gd name="T4" fmla="*/ 256 w 512"/>
              <a:gd name="T5" fmla="*/ 512 h 512"/>
              <a:gd name="T6" fmla="*/ 512 w 512"/>
              <a:gd name="T7" fmla="*/ 256 h 512"/>
              <a:gd name="T8" fmla="*/ 256 w 512"/>
              <a:gd name="T9" fmla="*/ 0 h 512"/>
              <a:gd name="T10" fmla="*/ 256 w 512"/>
              <a:gd name="T11" fmla="*/ 464 h 512"/>
              <a:gd name="T12" fmla="*/ 48 w 512"/>
              <a:gd name="T13" fmla="*/ 256 h 512"/>
              <a:gd name="T14" fmla="*/ 256 w 512"/>
              <a:gd name="T15" fmla="*/ 48 h 512"/>
              <a:gd name="T16" fmla="*/ 464 w 512"/>
              <a:gd name="T17" fmla="*/ 256 h 512"/>
              <a:gd name="T18" fmla="*/ 256 w 512"/>
              <a:gd name="T19" fmla="*/ 464 h 512"/>
              <a:gd name="T20" fmla="*/ 192 w 512"/>
              <a:gd name="T21" fmla="*/ 144 h 512"/>
              <a:gd name="T22" fmla="*/ 384 w 512"/>
              <a:gd name="T23" fmla="*/ 256 h 512"/>
              <a:gd name="T24" fmla="*/ 192 w 512"/>
              <a:gd name="T25" fmla="*/ 368 h 512"/>
              <a:gd name="T26" fmla="*/ 192 w 512"/>
              <a:gd name="T27" fmla="*/ 14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5" y="0"/>
                  <a:pt x="0" y="115"/>
                  <a:pt x="0" y="256"/>
                </a:cubicBezTo>
                <a:cubicBezTo>
                  <a:pt x="0" y="397"/>
                  <a:pt x="115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5"/>
                  <a:pt x="397" y="0"/>
                  <a:pt x="256" y="0"/>
                </a:cubicBezTo>
                <a:close/>
                <a:moveTo>
                  <a:pt x="256" y="464"/>
                </a:moveTo>
                <a:cubicBezTo>
                  <a:pt x="141" y="464"/>
                  <a:pt x="48" y="371"/>
                  <a:pt x="48" y="256"/>
                </a:cubicBezTo>
                <a:cubicBezTo>
                  <a:pt x="48" y="141"/>
                  <a:pt x="141" y="48"/>
                  <a:pt x="256" y="48"/>
                </a:cubicBezTo>
                <a:cubicBezTo>
                  <a:pt x="371" y="48"/>
                  <a:pt x="464" y="141"/>
                  <a:pt x="464" y="256"/>
                </a:cubicBezTo>
                <a:cubicBezTo>
                  <a:pt x="464" y="371"/>
                  <a:pt x="371" y="464"/>
                  <a:pt x="256" y="464"/>
                </a:cubicBezTo>
                <a:close/>
                <a:moveTo>
                  <a:pt x="192" y="144"/>
                </a:moveTo>
                <a:cubicBezTo>
                  <a:pt x="384" y="256"/>
                  <a:pt x="384" y="256"/>
                  <a:pt x="384" y="256"/>
                </a:cubicBezTo>
                <a:cubicBezTo>
                  <a:pt x="192" y="368"/>
                  <a:pt x="192" y="368"/>
                  <a:pt x="192" y="368"/>
                </a:cubicBezTo>
                <a:lnTo>
                  <a:pt x="192" y="144"/>
                </a:lnTo>
                <a:close/>
              </a:path>
            </a:pathLst>
          </a:custGeom>
          <a:solidFill>
            <a:srgbClr val="FAFAFA">
              <a:lumMod val="9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4" b="0" i="0" u="none" strike="noStrike" kern="0" cap="none" spc="0" normalizeH="0" baseline="0" noProof="0" smtClean="0">
              <a:ln>
                <a:noFill/>
              </a:ln>
              <a:solidFill>
                <a:srgbClr val="297F9D">
                  <a:lumMod val="8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539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 flipH="1">
            <a:off x="10975697" y="6551903"/>
            <a:ext cx="213298" cy="214054"/>
          </a:xfrm>
          <a:custGeom>
            <a:avLst/>
            <a:gdLst>
              <a:gd name="T0" fmla="*/ 256 w 512"/>
              <a:gd name="T1" fmla="*/ 0 h 512"/>
              <a:gd name="T2" fmla="*/ 0 w 512"/>
              <a:gd name="T3" fmla="*/ 256 h 512"/>
              <a:gd name="T4" fmla="*/ 256 w 512"/>
              <a:gd name="T5" fmla="*/ 512 h 512"/>
              <a:gd name="T6" fmla="*/ 512 w 512"/>
              <a:gd name="T7" fmla="*/ 256 h 512"/>
              <a:gd name="T8" fmla="*/ 256 w 512"/>
              <a:gd name="T9" fmla="*/ 0 h 512"/>
              <a:gd name="T10" fmla="*/ 256 w 512"/>
              <a:gd name="T11" fmla="*/ 464 h 512"/>
              <a:gd name="T12" fmla="*/ 48 w 512"/>
              <a:gd name="T13" fmla="*/ 256 h 512"/>
              <a:gd name="T14" fmla="*/ 256 w 512"/>
              <a:gd name="T15" fmla="*/ 48 h 512"/>
              <a:gd name="T16" fmla="*/ 464 w 512"/>
              <a:gd name="T17" fmla="*/ 256 h 512"/>
              <a:gd name="T18" fmla="*/ 256 w 512"/>
              <a:gd name="T19" fmla="*/ 464 h 512"/>
              <a:gd name="T20" fmla="*/ 192 w 512"/>
              <a:gd name="T21" fmla="*/ 144 h 512"/>
              <a:gd name="T22" fmla="*/ 384 w 512"/>
              <a:gd name="T23" fmla="*/ 256 h 512"/>
              <a:gd name="T24" fmla="*/ 192 w 512"/>
              <a:gd name="T25" fmla="*/ 368 h 512"/>
              <a:gd name="T26" fmla="*/ 192 w 512"/>
              <a:gd name="T27" fmla="*/ 14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5" y="0"/>
                  <a:pt x="0" y="115"/>
                  <a:pt x="0" y="256"/>
                </a:cubicBezTo>
                <a:cubicBezTo>
                  <a:pt x="0" y="397"/>
                  <a:pt x="115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5"/>
                  <a:pt x="397" y="0"/>
                  <a:pt x="256" y="0"/>
                </a:cubicBezTo>
                <a:close/>
                <a:moveTo>
                  <a:pt x="256" y="464"/>
                </a:moveTo>
                <a:cubicBezTo>
                  <a:pt x="141" y="464"/>
                  <a:pt x="48" y="371"/>
                  <a:pt x="48" y="256"/>
                </a:cubicBezTo>
                <a:cubicBezTo>
                  <a:pt x="48" y="141"/>
                  <a:pt x="141" y="48"/>
                  <a:pt x="256" y="48"/>
                </a:cubicBezTo>
                <a:cubicBezTo>
                  <a:pt x="371" y="48"/>
                  <a:pt x="464" y="141"/>
                  <a:pt x="464" y="256"/>
                </a:cubicBezTo>
                <a:cubicBezTo>
                  <a:pt x="464" y="371"/>
                  <a:pt x="371" y="464"/>
                  <a:pt x="256" y="464"/>
                </a:cubicBezTo>
                <a:close/>
                <a:moveTo>
                  <a:pt x="192" y="144"/>
                </a:moveTo>
                <a:cubicBezTo>
                  <a:pt x="384" y="256"/>
                  <a:pt x="384" y="256"/>
                  <a:pt x="384" y="256"/>
                </a:cubicBezTo>
                <a:cubicBezTo>
                  <a:pt x="192" y="368"/>
                  <a:pt x="192" y="368"/>
                  <a:pt x="192" y="368"/>
                </a:cubicBezTo>
                <a:lnTo>
                  <a:pt x="192" y="144"/>
                </a:lnTo>
                <a:close/>
              </a:path>
            </a:pathLst>
          </a:custGeom>
          <a:solidFill>
            <a:srgbClr val="FAFAFA">
              <a:lumMod val="9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4" b="0" i="0" u="none" strike="noStrike" kern="0" cap="none" spc="0" normalizeH="0" baseline="0" noProof="0" smtClean="0">
              <a:ln>
                <a:noFill/>
              </a:ln>
              <a:solidFill>
                <a:srgbClr val="297F9D">
                  <a:lumMod val="8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4846357" y="6463732"/>
            <a:ext cx="3866153" cy="297133"/>
            <a:chOff x="3983439" y="6435154"/>
            <a:chExt cx="3866153" cy="297133"/>
          </a:xfrm>
        </p:grpSpPr>
        <p:sp>
          <p:nvSpPr>
            <p:cNvPr id="11" name="TextBox 19"/>
            <p:cNvSpPr txBox="1"/>
            <p:nvPr userDrawn="1"/>
          </p:nvSpPr>
          <p:spPr>
            <a:xfrm>
              <a:off x="4342408" y="6435154"/>
              <a:ext cx="3507184" cy="297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713232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65656"/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http://xiaoer.yanj.cn/</a:t>
              </a:r>
              <a:endParaRPr kumimoji="0" lang="bg-BG" sz="1000" b="0" i="0" u="none" strike="noStrike" kern="1200" cap="none" spc="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2" name="Oval 25"/>
            <p:cNvSpPr/>
            <p:nvPr userDrawn="1"/>
          </p:nvSpPr>
          <p:spPr>
            <a:xfrm>
              <a:off x="5438102" y="6587736"/>
              <a:ext cx="55320" cy="55320"/>
            </a:xfrm>
            <a:prstGeom prst="ellipse">
              <a:avLst/>
            </a:prstGeom>
            <a:solidFill>
              <a:srgbClr val="5656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13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404" b="0" i="0" u="none" strike="noStrike" kern="0" cap="none" spc="0" normalizeH="0" baseline="0" noProof="0" smtClean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3983439" y="6500260"/>
              <a:ext cx="1526380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65656"/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杜小二</a:t>
              </a:r>
              <a:r>
                <a:rPr kumimoji="0" lang="en-US" altLang="zh-CN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65656"/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PPT</a:t>
              </a:r>
              <a:r>
                <a:rPr kumimoji="0" lang="zh-CN" alt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65656"/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工作室荣誉出品</a:t>
              </a:r>
              <a:r>
                <a:rPr kumimoji="0" lang="en-US" altLang="zh-CN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65656"/>
                  </a:solidFill>
                  <a:effectLst/>
                  <a:uLnTx/>
                  <a:uFillTx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8468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2/19/2016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7298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1D23-E842-486B-9154-D857A78BB0E8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78AC-0014-4596-9794-B979BD131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2302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2/19/2016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3783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2/19/2016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48007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2/19/2016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787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8314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742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36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3111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8632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9716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889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1D23-E842-486B-9154-D857A78BB0E8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78AC-0014-4596-9794-B979BD131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5350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3257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5504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1369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744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1D23-E842-486B-9154-D857A78BB0E8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78AC-0014-4596-9794-B979BD131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378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1D23-E842-486B-9154-D857A78BB0E8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78AC-0014-4596-9794-B979BD131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992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1D23-E842-486B-9154-D857A78BB0E8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78AC-0014-4596-9794-B979BD131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23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1D23-E842-486B-9154-D857A78BB0E8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78AC-0014-4596-9794-B979BD131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557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1D23-E842-486B-9154-D857A78BB0E8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78AC-0014-4596-9794-B979BD131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683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81D23-E842-486B-9154-D857A78BB0E8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478AC-0014-4596-9794-B979BD131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041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81D23-E842-486B-9154-D857A78BB0E8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478AC-0014-4596-9794-B979BD131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34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4E402B-9921-40FA-8360-131077676729}" type="datetimeFigureOut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2/19/2016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3284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188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2094014" y="4564106"/>
            <a:ext cx="3816629" cy="836624"/>
          </a:xfrm>
          <a:custGeom>
            <a:avLst/>
            <a:gdLst>
              <a:gd name="connsiteX0" fmla="*/ 3779520 w 3779520"/>
              <a:gd name="connsiteY0" fmla="*/ 0 h 853440"/>
              <a:gd name="connsiteX1" fmla="*/ 3169920 w 3779520"/>
              <a:gd name="connsiteY1" fmla="*/ 853440 h 853440"/>
              <a:gd name="connsiteX2" fmla="*/ 0 w 3779520"/>
              <a:gd name="connsiteY2" fmla="*/ 853440 h 8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9520" h="853440">
                <a:moveTo>
                  <a:pt x="3779520" y="0"/>
                </a:moveTo>
                <a:lnTo>
                  <a:pt x="3169920" y="853440"/>
                </a:lnTo>
                <a:lnTo>
                  <a:pt x="0" y="853440"/>
                </a:ln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任意多边形 67"/>
          <p:cNvSpPr/>
          <p:nvPr/>
        </p:nvSpPr>
        <p:spPr>
          <a:xfrm flipH="1">
            <a:off x="6669920" y="4550458"/>
            <a:ext cx="3392092" cy="836624"/>
          </a:xfrm>
          <a:custGeom>
            <a:avLst/>
            <a:gdLst>
              <a:gd name="connsiteX0" fmla="*/ 3779520 w 3779520"/>
              <a:gd name="connsiteY0" fmla="*/ 0 h 853440"/>
              <a:gd name="connsiteX1" fmla="*/ 3169920 w 3779520"/>
              <a:gd name="connsiteY1" fmla="*/ 853440 h 853440"/>
              <a:gd name="connsiteX2" fmla="*/ 0 w 3779520"/>
              <a:gd name="connsiteY2" fmla="*/ 853440 h 8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9520" h="853440">
                <a:moveTo>
                  <a:pt x="3779520" y="0"/>
                </a:moveTo>
                <a:lnTo>
                  <a:pt x="3169920" y="853440"/>
                </a:lnTo>
                <a:lnTo>
                  <a:pt x="0" y="853440"/>
                </a:ln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任意多边形 66"/>
          <p:cNvSpPr/>
          <p:nvPr/>
        </p:nvSpPr>
        <p:spPr>
          <a:xfrm flipH="1">
            <a:off x="2055311" y="2118254"/>
            <a:ext cx="3015051" cy="475125"/>
          </a:xfrm>
          <a:custGeom>
            <a:avLst/>
            <a:gdLst>
              <a:gd name="connsiteX0" fmla="*/ 0 w 2838450"/>
              <a:gd name="connsiteY0" fmla="*/ 638175 h 638175"/>
              <a:gd name="connsiteX1" fmla="*/ 638175 w 2838450"/>
              <a:gd name="connsiteY1" fmla="*/ 0 h 638175"/>
              <a:gd name="connsiteX2" fmla="*/ 2838450 w 2838450"/>
              <a:gd name="connsiteY2" fmla="*/ 0 h 638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8450" h="638175">
                <a:moveTo>
                  <a:pt x="0" y="638175"/>
                </a:moveTo>
                <a:lnTo>
                  <a:pt x="638175" y="0"/>
                </a:lnTo>
                <a:lnTo>
                  <a:pt x="2838450" y="0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279492" y="2118254"/>
            <a:ext cx="2956255" cy="625600"/>
          </a:xfrm>
          <a:custGeom>
            <a:avLst/>
            <a:gdLst>
              <a:gd name="connsiteX0" fmla="*/ 0 w 2838450"/>
              <a:gd name="connsiteY0" fmla="*/ 638175 h 638175"/>
              <a:gd name="connsiteX1" fmla="*/ 638175 w 2838450"/>
              <a:gd name="connsiteY1" fmla="*/ 0 h 638175"/>
              <a:gd name="connsiteX2" fmla="*/ 2838450 w 2838450"/>
              <a:gd name="connsiteY2" fmla="*/ 0 h 638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8450" h="638175">
                <a:moveTo>
                  <a:pt x="0" y="638175"/>
                </a:moveTo>
                <a:lnTo>
                  <a:pt x="638175" y="0"/>
                </a:lnTo>
                <a:lnTo>
                  <a:pt x="283845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12348" y="2310943"/>
            <a:ext cx="7752732" cy="2743442"/>
            <a:chOff x="1898630" y="2037855"/>
            <a:chExt cx="8699418" cy="3078442"/>
          </a:xfrm>
        </p:grpSpPr>
        <p:sp>
          <p:nvSpPr>
            <p:cNvPr id="3" name="椭圆 2"/>
            <p:cNvSpPr/>
            <p:nvPr/>
          </p:nvSpPr>
          <p:spPr>
            <a:xfrm>
              <a:off x="1898630" y="4635810"/>
              <a:ext cx="4836311" cy="48048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FAFAFC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5761737" y="4635810"/>
              <a:ext cx="4836311" cy="48048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FAFAFC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2563824" y="3069793"/>
              <a:ext cx="3532178" cy="1522902"/>
            </a:xfrm>
            <a:custGeom>
              <a:avLst/>
              <a:gdLst>
                <a:gd name="connsiteX0" fmla="*/ 975163 w 3532178"/>
                <a:gd name="connsiteY0" fmla="*/ 0 h 1522903"/>
                <a:gd name="connsiteX1" fmla="*/ 1211918 w 3532178"/>
                <a:gd name="connsiteY1" fmla="*/ 236755 h 1522903"/>
                <a:gd name="connsiteX2" fmla="*/ 1193313 w 3532178"/>
                <a:gd name="connsiteY2" fmla="*/ 328911 h 1522903"/>
                <a:gd name="connsiteX3" fmla="*/ 1160961 w 3532178"/>
                <a:gd name="connsiteY3" fmla="*/ 376895 h 1522903"/>
                <a:gd name="connsiteX4" fmla="*/ 2633756 w 3532178"/>
                <a:gd name="connsiteY4" fmla="*/ 376895 h 1522903"/>
                <a:gd name="connsiteX5" fmla="*/ 2613489 w 3532178"/>
                <a:gd name="connsiteY5" fmla="*/ 477281 h 1522903"/>
                <a:gd name="connsiteX6" fmla="*/ 2878043 w 3532178"/>
                <a:gd name="connsiteY6" fmla="*/ 741835 h 1522903"/>
                <a:gd name="connsiteX7" fmla="*/ 3142597 w 3532178"/>
                <a:gd name="connsiteY7" fmla="*/ 477281 h 1522903"/>
                <a:gd name="connsiteX8" fmla="*/ 3122330 w 3532178"/>
                <a:gd name="connsiteY8" fmla="*/ 376895 h 1522903"/>
                <a:gd name="connsiteX9" fmla="*/ 3532178 w 3532178"/>
                <a:gd name="connsiteY9" fmla="*/ 376895 h 1522903"/>
                <a:gd name="connsiteX10" fmla="*/ 3532178 w 3532178"/>
                <a:gd name="connsiteY10" fmla="*/ 1522903 h 1522903"/>
                <a:gd name="connsiteX11" fmla="*/ 717113 w 3532178"/>
                <a:gd name="connsiteY11" fmla="*/ 1522903 h 1522903"/>
                <a:gd name="connsiteX12" fmla="*/ 151959 w 3532178"/>
                <a:gd name="connsiteY12" fmla="*/ 1299468 h 1522903"/>
                <a:gd name="connsiteX13" fmla="*/ 141278 w 3532178"/>
                <a:gd name="connsiteY13" fmla="*/ 552880 h 1522903"/>
                <a:gd name="connsiteX14" fmla="*/ 151959 w 3532178"/>
                <a:gd name="connsiteY14" fmla="*/ 376895 h 1522903"/>
                <a:gd name="connsiteX15" fmla="*/ 789366 w 3532178"/>
                <a:gd name="connsiteY15" fmla="*/ 376895 h 1522903"/>
                <a:gd name="connsiteX16" fmla="*/ 757014 w 3532178"/>
                <a:gd name="connsiteY16" fmla="*/ 328911 h 1522903"/>
                <a:gd name="connsiteX17" fmla="*/ 738408 w 3532178"/>
                <a:gd name="connsiteY17" fmla="*/ 236755 h 1522903"/>
                <a:gd name="connsiteX18" fmla="*/ 975163 w 3532178"/>
                <a:gd name="connsiteY18" fmla="*/ 0 h 1522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532178" h="1522903">
                  <a:moveTo>
                    <a:pt x="975163" y="0"/>
                  </a:moveTo>
                  <a:cubicBezTo>
                    <a:pt x="1105919" y="0"/>
                    <a:pt x="1211918" y="105999"/>
                    <a:pt x="1211918" y="236755"/>
                  </a:cubicBezTo>
                  <a:cubicBezTo>
                    <a:pt x="1211918" y="269444"/>
                    <a:pt x="1205293" y="300586"/>
                    <a:pt x="1193313" y="328911"/>
                  </a:cubicBezTo>
                  <a:lnTo>
                    <a:pt x="1160961" y="376895"/>
                  </a:lnTo>
                  <a:lnTo>
                    <a:pt x="2633756" y="376895"/>
                  </a:lnTo>
                  <a:lnTo>
                    <a:pt x="2613489" y="477281"/>
                  </a:lnTo>
                  <a:cubicBezTo>
                    <a:pt x="2613489" y="623390"/>
                    <a:pt x="2731934" y="741835"/>
                    <a:pt x="2878043" y="741835"/>
                  </a:cubicBezTo>
                  <a:cubicBezTo>
                    <a:pt x="3024152" y="741835"/>
                    <a:pt x="3142597" y="623390"/>
                    <a:pt x="3142597" y="477281"/>
                  </a:cubicBezTo>
                  <a:lnTo>
                    <a:pt x="3122330" y="376895"/>
                  </a:lnTo>
                  <a:lnTo>
                    <a:pt x="3532178" y="376895"/>
                  </a:lnTo>
                  <a:lnTo>
                    <a:pt x="3532178" y="1522903"/>
                  </a:lnTo>
                  <a:lnTo>
                    <a:pt x="717113" y="1522903"/>
                  </a:lnTo>
                  <a:lnTo>
                    <a:pt x="151959" y="1299468"/>
                  </a:lnTo>
                  <a:cubicBezTo>
                    <a:pt x="-134176" y="774380"/>
                    <a:pt x="55938" y="677918"/>
                    <a:pt x="141278" y="552880"/>
                  </a:cubicBezTo>
                  <a:cubicBezTo>
                    <a:pt x="141663" y="475168"/>
                    <a:pt x="151574" y="454607"/>
                    <a:pt x="151959" y="376895"/>
                  </a:cubicBezTo>
                  <a:lnTo>
                    <a:pt x="789366" y="376895"/>
                  </a:lnTo>
                  <a:lnTo>
                    <a:pt x="757014" y="328911"/>
                  </a:lnTo>
                  <a:cubicBezTo>
                    <a:pt x="745033" y="300586"/>
                    <a:pt x="738408" y="269444"/>
                    <a:pt x="738408" y="236755"/>
                  </a:cubicBezTo>
                  <a:cubicBezTo>
                    <a:pt x="738408" y="105999"/>
                    <a:pt x="844407" y="0"/>
                    <a:pt x="9751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660787" y="3675866"/>
              <a:ext cx="1312001" cy="1184878"/>
              <a:chOff x="1475561" y="2391775"/>
              <a:chExt cx="724620" cy="654410"/>
            </a:xfrm>
          </p:grpSpPr>
          <p:sp>
            <p:nvSpPr>
              <p:cNvPr id="23" name="任意多边形 22"/>
              <p:cNvSpPr/>
              <p:nvPr/>
            </p:nvSpPr>
            <p:spPr>
              <a:xfrm>
                <a:off x="1475561" y="2391775"/>
                <a:ext cx="724620" cy="509118"/>
              </a:xfrm>
              <a:custGeom>
                <a:avLst/>
                <a:gdLst>
                  <a:gd name="connsiteX0" fmla="*/ 362310 w 724620"/>
                  <a:gd name="connsiteY0" fmla="*/ 0 h 509118"/>
                  <a:gd name="connsiteX1" fmla="*/ 724620 w 724620"/>
                  <a:gd name="connsiteY1" fmla="*/ 362310 h 509118"/>
                  <a:gd name="connsiteX2" fmla="*/ 696148 w 724620"/>
                  <a:gd name="connsiteY2" fmla="*/ 503337 h 509118"/>
                  <a:gd name="connsiteX3" fmla="*/ 693010 w 724620"/>
                  <a:gd name="connsiteY3" fmla="*/ 509118 h 509118"/>
                  <a:gd name="connsiteX4" fmla="*/ 31610 w 724620"/>
                  <a:gd name="connsiteY4" fmla="*/ 509118 h 509118"/>
                  <a:gd name="connsiteX5" fmla="*/ 28472 w 724620"/>
                  <a:gd name="connsiteY5" fmla="*/ 503337 h 509118"/>
                  <a:gd name="connsiteX6" fmla="*/ 0 w 724620"/>
                  <a:gd name="connsiteY6" fmla="*/ 362310 h 509118"/>
                  <a:gd name="connsiteX7" fmla="*/ 362310 w 724620"/>
                  <a:gd name="connsiteY7" fmla="*/ 0 h 50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4620" h="509118">
                    <a:moveTo>
                      <a:pt x="362310" y="0"/>
                    </a:move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  <a:lnTo>
                      <a:pt x="693010" y="509118"/>
                    </a:lnTo>
                    <a:lnTo>
                      <a:pt x="31610" y="509118"/>
                    </a:lnTo>
                    <a:lnTo>
                      <a:pt x="28472" y="503337"/>
                    </a:ln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lose/>
                  </a:path>
                </a:pathLst>
              </a:custGeom>
              <a:solidFill>
                <a:srgbClr val="383C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1545771" y="2461985"/>
                <a:ext cx="584200" cy="584200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tx1">
                      <a:lumMod val="75000"/>
                      <a:lumOff val="25000"/>
                    </a:schemeClr>
                  </a:gs>
                  <a:gs pos="47000">
                    <a:schemeClr val="tx1">
                      <a:lumMod val="65000"/>
                      <a:lumOff val="35000"/>
                    </a:schemeClr>
                  </a:gs>
                  <a:gs pos="62000">
                    <a:srgbClr val="777777"/>
                  </a:gs>
                  <a:gs pos="73000">
                    <a:srgbClr val="5C5C5C"/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634671" y="2550885"/>
                <a:ext cx="406400" cy="406400"/>
              </a:xfrm>
              <a:prstGeom prst="ellipse">
                <a:avLst/>
              </a:prstGeom>
              <a:solidFill>
                <a:srgbClr val="E4E4E4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02152" y="2718366"/>
                <a:ext cx="71438" cy="7143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梯形 9"/>
              <p:cNvSpPr/>
              <p:nvPr/>
            </p:nvSpPr>
            <p:spPr>
              <a:xfrm flipV="1">
                <a:off x="1812296" y="259394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梯形 10"/>
              <p:cNvSpPr/>
              <p:nvPr/>
            </p:nvSpPr>
            <p:spPr>
              <a:xfrm rot="4320000" flipV="1">
                <a:off x="1921002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梯形 11"/>
              <p:cNvSpPr/>
              <p:nvPr/>
            </p:nvSpPr>
            <p:spPr>
              <a:xfrm rot="8640000" flipV="1">
                <a:off x="1879480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梯形 12"/>
              <p:cNvSpPr/>
              <p:nvPr/>
            </p:nvSpPr>
            <p:spPr>
              <a:xfrm rot="12960000" flipV="1">
                <a:off x="1745112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梯形 13"/>
              <p:cNvSpPr/>
              <p:nvPr/>
            </p:nvSpPr>
            <p:spPr>
              <a:xfrm rot="17280000" flipV="1">
                <a:off x="1703590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1475561" y="2394268"/>
                <a:ext cx="724620" cy="503337"/>
              </a:xfrm>
              <a:custGeom>
                <a:avLst/>
                <a:gdLst>
                  <a:gd name="connsiteX0" fmla="*/ 362310 w 724620"/>
                  <a:gd name="connsiteY0" fmla="*/ 0 h 518642"/>
                  <a:gd name="connsiteX1" fmla="*/ 724620 w 724620"/>
                  <a:gd name="connsiteY1" fmla="*/ 362310 h 518642"/>
                  <a:gd name="connsiteX2" fmla="*/ 696148 w 724620"/>
                  <a:gd name="connsiteY2" fmla="*/ 503337 h 518642"/>
                  <a:gd name="connsiteX3" fmla="*/ 687841 w 724620"/>
                  <a:gd name="connsiteY3" fmla="*/ 518642 h 518642"/>
                  <a:gd name="connsiteX4" fmla="*/ 36780 w 724620"/>
                  <a:gd name="connsiteY4" fmla="*/ 518642 h 518642"/>
                  <a:gd name="connsiteX5" fmla="*/ 28472 w 724620"/>
                  <a:gd name="connsiteY5" fmla="*/ 503337 h 518642"/>
                  <a:gd name="connsiteX6" fmla="*/ 0 w 724620"/>
                  <a:gd name="connsiteY6" fmla="*/ 362310 h 518642"/>
                  <a:gd name="connsiteX7" fmla="*/ 362310 w 724620"/>
                  <a:gd name="connsiteY7" fmla="*/ 0 h 518642"/>
                  <a:gd name="connsiteX0" fmla="*/ 687841 w 779281"/>
                  <a:gd name="connsiteY0" fmla="*/ 518642 h 610082"/>
                  <a:gd name="connsiteX1" fmla="*/ 36780 w 779281"/>
                  <a:gd name="connsiteY1" fmla="*/ 518642 h 610082"/>
                  <a:gd name="connsiteX2" fmla="*/ 28472 w 779281"/>
                  <a:gd name="connsiteY2" fmla="*/ 503337 h 610082"/>
                  <a:gd name="connsiteX3" fmla="*/ 0 w 779281"/>
                  <a:gd name="connsiteY3" fmla="*/ 362310 h 610082"/>
                  <a:gd name="connsiteX4" fmla="*/ 362310 w 779281"/>
                  <a:gd name="connsiteY4" fmla="*/ 0 h 610082"/>
                  <a:gd name="connsiteX5" fmla="*/ 724620 w 779281"/>
                  <a:gd name="connsiteY5" fmla="*/ 362310 h 610082"/>
                  <a:gd name="connsiteX6" fmla="*/ 696148 w 779281"/>
                  <a:gd name="connsiteY6" fmla="*/ 503337 h 610082"/>
                  <a:gd name="connsiteX7" fmla="*/ 779281 w 779281"/>
                  <a:gd name="connsiteY7" fmla="*/ 610082 h 610082"/>
                  <a:gd name="connsiteX0" fmla="*/ 36780 w 779281"/>
                  <a:gd name="connsiteY0" fmla="*/ 518642 h 610082"/>
                  <a:gd name="connsiteX1" fmla="*/ 28472 w 779281"/>
                  <a:gd name="connsiteY1" fmla="*/ 503337 h 610082"/>
                  <a:gd name="connsiteX2" fmla="*/ 0 w 779281"/>
                  <a:gd name="connsiteY2" fmla="*/ 362310 h 610082"/>
                  <a:gd name="connsiteX3" fmla="*/ 362310 w 779281"/>
                  <a:gd name="connsiteY3" fmla="*/ 0 h 610082"/>
                  <a:gd name="connsiteX4" fmla="*/ 724620 w 779281"/>
                  <a:gd name="connsiteY4" fmla="*/ 362310 h 610082"/>
                  <a:gd name="connsiteX5" fmla="*/ 696148 w 779281"/>
                  <a:gd name="connsiteY5" fmla="*/ 503337 h 610082"/>
                  <a:gd name="connsiteX6" fmla="*/ 779281 w 779281"/>
                  <a:gd name="connsiteY6" fmla="*/ 610082 h 610082"/>
                  <a:gd name="connsiteX0" fmla="*/ 36780 w 724620"/>
                  <a:gd name="connsiteY0" fmla="*/ 518642 h 518642"/>
                  <a:gd name="connsiteX1" fmla="*/ 28472 w 724620"/>
                  <a:gd name="connsiteY1" fmla="*/ 503337 h 518642"/>
                  <a:gd name="connsiteX2" fmla="*/ 0 w 724620"/>
                  <a:gd name="connsiteY2" fmla="*/ 362310 h 518642"/>
                  <a:gd name="connsiteX3" fmla="*/ 362310 w 724620"/>
                  <a:gd name="connsiteY3" fmla="*/ 0 h 518642"/>
                  <a:gd name="connsiteX4" fmla="*/ 724620 w 724620"/>
                  <a:gd name="connsiteY4" fmla="*/ 362310 h 518642"/>
                  <a:gd name="connsiteX5" fmla="*/ 696148 w 724620"/>
                  <a:gd name="connsiteY5" fmla="*/ 503337 h 518642"/>
                  <a:gd name="connsiteX0" fmla="*/ 28472 w 724620"/>
                  <a:gd name="connsiteY0" fmla="*/ 503337 h 503337"/>
                  <a:gd name="connsiteX1" fmla="*/ 0 w 724620"/>
                  <a:gd name="connsiteY1" fmla="*/ 362310 h 503337"/>
                  <a:gd name="connsiteX2" fmla="*/ 362310 w 724620"/>
                  <a:gd name="connsiteY2" fmla="*/ 0 h 503337"/>
                  <a:gd name="connsiteX3" fmla="*/ 724620 w 724620"/>
                  <a:gd name="connsiteY3" fmla="*/ 362310 h 503337"/>
                  <a:gd name="connsiteX4" fmla="*/ 696148 w 724620"/>
                  <a:gd name="connsiteY4" fmla="*/ 503337 h 50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4620" h="503337">
                    <a:moveTo>
                      <a:pt x="28472" y="503337"/>
                    </a:move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</a:path>
                </a:pathLst>
              </a:cu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8" name="任意多边形 57"/>
            <p:cNvSpPr/>
            <p:nvPr/>
          </p:nvSpPr>
          <p:spPr>
            <a:xfrm>
              <a:off x="2715782" y="2037855"/>
              <a:ext cx="3380219" cy="1746958"/>
            </a:xfrm>
            <a:custGeom>
              <a:avLst/>
              <a:gdLst>
                <a:gd name="connsiteX0" fmla="*/ 3058081 w 3380219"/>
                <a:gd name="connsiteY0" fmla="*/ 27 h 1746959"/>
                <a:gd name="connsiteX1" fmla="*/ 3380219 w 3380219"/>
                <a:gd name="connsiteY1" fmla="*/ 675 h 1746959"/>
                <a:gd name="connsiteX2" fmla="*/ 3380219 w 3380219"/>
                <a:gd name="connsiteY2" fmla="*/ 291013 h 1746959"/>
                <a:gd name="connsiteX3" fmla="*/ 3368448 w 3380219"/>
                <a:gd name="connsiteY3" fmla="*/ 284623 h 1746959"/>
                <a:gd name="connsiteX4" fmla="*/ 3265471 w 3380219"/>
                <a:gd name="connsiteY4" fmla="*/ 263833 h 1746959"/>
                <a:gd name="connsiteX5" fmla="*/ 3000917 w 3380219"/>
                <a:gd name="connsiteY5" fmla="*/ 528387 h 1746959"/>
                <a:gd name="connsiteX6" fmla="*/ 3265471 w 3380219"/>
                <a:gd name="connsiteY6" fmla="*/ 792941 h 1746959"/>
                <a:gd name="connsiteX7" fmla="*/ 3368448 w 3380219"/>
                <a:gd name="connsiteY7" fmla="*/ 772151 h 1746959"/>
                <a:gd name="connsiteX8" fmla="*/ 3380219 w 3380219"/>
                <a:gd name="connsiteY8" fmla="*/ 765762 h 1746959"/>
                <a:gd name="connsiteX9" fmla="*/ 3380219 w 3380219"/>
                <a:gd name="connsiteY9" fmla="*/ 1387475 h 1746959"/>
                <a:gd name="connsiteX10" fmla="*/ 2924085 w 3380219"/>
                <a:gd name="connsiteY10" fmla="*/ 1387475 h 1746959"/>
                <a:gd name="connsiteX11" fmla="*/ 2944698 w 3380219"/>
                <a:gd name="connsiteY11" fmla="*/ 1418048 h 1746959"/>
                <a:gd name="connsiteX12" fmla="*/ 2963303 w 3380219"/>
                <a:gd name="connsiteY12" fmla="*/ 1510204 h 1746959"/>
                <a:gd name="connsiteX13" fmla="*/ 2726548 w 3380219"/>
                <a:gd name="connsiteY13" fmla="*/ 1746959 h 1746959"/>
                <a:gd name="connsiteX14" fmla="*/ 2489793 w 3380219"/>
                <a:gd name="connsiteY14" fmla="*/ 1510204 h 1746959"/>
                <a:gd name="connsiteX15" fmla="*/ 2508399 w 3380219"/>
                <a:gd name="connsiteY15" fmla="*/ 1418048 h 1746959"/>
                <a:gd name="connsiteX16" fmla="*/ 2529012 w 3380219"/>
                <a:gd name="connsiteY16" fmla="*/ 1387475 h 1746959"/>
                <a:gd name="connsiteX17" fmla="*/ 1056315 w 3380219"/>
                <a:gd name="connsiteY17" fmla="*/ 1387475 h 1746959"/>
                <a:gd name="connsiteX18" fmla="*/ 1066969 w 3380219"/>
                <a:gd name="connsiteY18" fmla="*/ 1371672 h 1746959"/>
                <a:gd name="connsiteX19" fmla="*/ 1087759 w 3380219"/>
                <a:gd name="connsiteY19" fmla="*/ 1268696 h 1746959"/>
                <a:gd name="connsiteX20" fmla="*/ 823205 w 3380219"/>
                <a:gd name="connsiteY20" fmla="*/ 1004142 h 1746959"/>
                <a:gd name="connsiteX21" fmla="*/ 558651 w 3380219"/>
                <a:gd name="connsiteY21" fmla="*/ 1268696 h 1746959"/>
                <a:gd name="connsiteX22" fmla="*/ 579441 w 3380219"/>
                <a:gd name="connsiteY22" fmla="*/ 1371672 h 1746959"/>
                <a:gd name="connsiteX23" fmla="*/ 590096 w 3380219"/>
                <a:gd name="connsiteY23" fmla="*/ 1387475 h 1746959"/>
                <a:gd name="connsiteX24" fmla="*/ 0 w 3380219"/>
                <a:gd name="connsiteY24" fmla="*/ 1387475 h 1746959"/>
                <a:gd name="connsiteX25" fmla="*/ 84569 w 3380219"/>
                <a:gd name="connsiteY25" fmla="*/ 870445 h 1746959"/>
                <a:gd name="connsiteX26" fmla="*/ 694169 w 3380219"/>
                <a:gd name="connsiteY26" fmla="*/ 841871 h 1746959"/>
                <a:gd name="connsiteX27" fmla="*/ 2894444 w 3380219"/>
                <a:gd name="connsiteY27" fmla="*/ 3670 h 1746959"/>
                <a:gd name="connsiteX28" fmla="*/ 3058081 w 3380219"/>
                <a:gd name="connsiteY28" fmla="*/ 27 h 174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80219" h="1746959">
                  <a:moveTo>
                    <a:pt x="3058081" y="27"/>
                  </a:moveTo>
                  <a:cubicBezTo>
                    <a:pt x="3190910" y="-470"/>
                    <a:pt x="3248060" y="6293"/>
                    <a:pt x="3380219" y="675"/>
                  </a:cubicBezTo>
                  <a:lnTo>
                    <a:pt x="3380219" y="291013"/>
                  </a:lnTo>
                  <a:lnTo>
                    <a:pt x="3368448" y="284623"/>
                  </a:lnTo>
                  <a:cubicBezTo>
                    <a:pt x="3336797" y="271236"/>
                    <a:pt x="3301998" y="263833"/>
                    <a:pt x="3265471" y="263833"/>
                  </a:cubicBezTo>
                  <a:cubicBezTo>
                    <a:pt x="3119362" y="263833"/>
                    <a:pt x="3000917" y="382278"/>
                    <a:pt x="3000917" y="528387"/>
                  </a:cubicBezTo>
                  <a:cubicBezTo>
                    <a:pt x="3000917" y="674496"/>
                    <a:pt x="3119362" y="792941"/>
                    <a:pt x="3265471" y="792941"/>
                  </a:cubicBezTo>
                  <a:cubicBezTo>
                    <a:pt x="3301998" y="792941"/>
                    <a:pt x="3336797" y="785538"/>
                    <a:pt x="3368448" y="772151"/>
                  </a:cubicBezTo>
                  <a:lnTo>
                    <a:pt x="3380219" y="765762"/>
                  </a:lnTo>
                  <a:lnTo>
                    <a:pt x="3380219" y="1387475"/>
                  </a:lnTo>
                  <a:lnTo>
                    <a:pt x="2924085" y="1387475"/>
                  </a:lnTo>
                  <a:lnTo>
                    <a:pt x="2944698" y="1418048"/>
                  </a:lnTo>
                  <a:cubicBezTo>
                    <a:pt x="2956678" y="1446373"/>
                    <a:pt x="2963303" y="1477515"/>
                    <a:pt x="2963303" y="1510204"/>
                  </a:cubicBezTo>
                  <a:cubicBezTo>
                    <a:pt x="2963303" y="1640960"/>
                    <a:pt x="2857304" y="1746959"/>
                    <a:pt x="2726548" y="1746959"/>
                  </a:cubicBezTo>
                  <a:cubicBezTo>
                    <a:pt x="2595792" y="1746959"/>
                    <a:pt x="2489793" y="1640960"/>
                    <a:pt x="2489793" y="1510204"/>
                  </a:cubicBezTo>
                  <a:cubicBezTo>
                    <a:pt x="2489793" y="1477515"/>
                    <a:pt x="2496418" y="1446373"/>
                    <a:pt x="2508399" y="1418048"/>
                  </a:cubicBezTo>
                  <a:lnTo>
                    <a:pt x="2529012" y="1387475"/>
                  </a:lnTo>
                  <a:lnTo>
                    <a:pt x="1056315" y="1387475"/>
                  </a:lnTo>
                  <a:lnTo>
                    <a:pt x="1066969" y="1371672"/>
                  </a:lnTo>
                  <a:cubicBezTo>
                    <a:pt x="1080356" y="1340022"/>
                    <a:pt x="1087759" y="1305223"/>
                    <a:pt x="1087759" y="1268696"/>
                  </a:cubicBezTo>
                  <a:cubicBezTo>
                    <a:pt x="1087759" y="1122587"/>
                    <a:pt x="969314" y="1004142"/>
                    <a:pt x="823205" y="1004142"/>
                  </a:cubicBezTo>
                  <a:cubicBezTo>
                    <a:pt x="677096" y="1004142"/>
                    <a:pt x="558651" y="1122587"/>
                    <a:pt x="558651" y="1268696"/>
                  </a:cubicBezTo>
                  <a:cubicBezTo>
                    <a:pt x="558651" y="1305223"/>
                    <a:pt x="566054" y="1340022"/>
                    <a:pt x="579441" y="1371672"/>
                  </a:cubicBezTo>
                  <a:lnTo>
                    <a:pt x="590096" y="1387475"/>
                  </a:lnTo>
                  <a:lnTo>
                    <a:pt x="0" y="1387475"/>
                  </a:lnTo>
                  <a:lnTo>
                    <a:pt x="84569" y="870445"/>
                  </a:lnTo>
                  <a:lnTo>
                    <a:pt x="694169" y="841871"/>
                  </a:lnTo>
                  <a:cubicBezTo>
                    <a:pt x="1162481" y="697409"/>
                    <a:pt x="2113394" y="-18056"/>
                    <a:pt x="2894444" y="3670"/>
                  </a:cubicBezTo>
                  <a:cubicBezTo>
                    <a:pt x="2961119" y="1164"/>
                    <a:pt x="3013804" y="192"/>
                    <a:pt x="3058081" y="27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6126483" y="3017968"/>
              <a:ext cx="3393563" cy="1574729"/>
            </a:xfrm>
            <a:custGeom>
              <a:avLst/>
              <a:gdLst>
                <a:gd name="connsiteX0" fmla="*/ 1357242 w 3393563"/>
                <a:gd name="connsiteY0" fmla="*/ 0 h 1574730"/>
                <a:gd name="connsiteX1" fmla="*/ 1593997 w 3393563"/>
                <a:gd name="connsiteY1" fmla="*/ 236755 h 1574730"/>
                <a:gd name="connsiteX2" fmla="*/ 1524653 w 3393563"/>
                <a:gd name="connsiteY2" fmla="*/ 404166 h 1574730"/>
                <a:gd name="connsiteX3" fmla="*/ 1492305 w 3393563"/>
                <a:gd name="connsiteY3" fmla="*/ 430856 h 1574730"/>
                <a:gd name="connsiteX4" fmla="*/ 3171826 w 3393563"/>
                <a:gd name="connsiteY4" fmla="*/ 433257 h 1574730"/>
                <a:gd name="connsiteX5" fmla="*/ 3375457 w 3393563"/>
                <a:gd name="connsiteY5" fmla="*/ 647798 h 1574730"/>
                <a:gd name="connsiteX6" fmla="*/ 3371850 w 3393563"/>
                <a:gd name="connsiteY6" fmla="*/ 1409570 h 1574730"/>
                <a:gd name="connsiteX7" fmla="*/ 3238500 w 3393563"/>
                <a:gd name="connsiteY7" fmla="*/ 1571494 h 1574730"/>
                <a:gd name="connsiteX8" fmla="*/ 0 w 3393563"/>
                <a:gd name="connsiteY8" fmla="*/ 1574730 h 1574730"/>
                <a:gd name="connsiteX9" fmla="*/ 0 w 3393563"/>
                <a:gd name="connsiteY9" fmla="*/ 428722 h 1574730"/>
                <a:gd name="connsiteX10" fmla="*/ 1221710 w 3393563"/>
                <a:gd name="connsiteY10" fmla="*/ 430469 h 1574730"/>
                <a:gd name="connsiteX11" fmla="*/ 1189831 w 3393563"/>
                <a:gd name="connsiteY11" fmla="*/ 404166 h 1574730"/>
                <a:gd name="connsiteX12" fmla="*/ 1120487 w 3393563"/>
                <a:gd name="connsiteY12" fmla="*/ 236755 h 1574730"/>
                <a:gd name="connsiteX13" fmla="*/ 1357242 w 3393563"/>
                <a:gd name="connsiteY13" fmla="*/ 0 h 157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93563" h="1574730">
                  <a:moveTo>
                    <a:pt x="1357242" y="0"/>
                  </a:moveTo>
                  <a:cubicBezTo>
                    <a:pt x="1487998" y="0"/>
                    <a:pt x="1593997" y="105999"/>
                    <a:pt x="1593997" y="236755"/>
                  </a:cubicBezTo>
                  <a:cubicBezTo>
                    <a:pt x="1593997" y="302133"/>
                    <a:pt x="1567498" y="361322"/>
                    <a:pt x="1524653" y="404166"/>
                  </a:cubicBezTo>
                  <a:lnTo>
                    <a:pt x="1492305" y="430856"/>
                  </a:lnTo>
                  <a:lnTo>
                    <a:pt x="3171826" y="433257"/>
                  </a:lnTo>
                  <a:cubicBezTo>
                    <a:pt x="3312728" y="485721"/>
                    <a:pt x="3353617" y="552473"/>
                    <a:pt x="3375457" y="647798"/>
                  </a:cubicBezTo>
                  <a:cubicBezTo>
                    <a:pt x="3408794" y="810517"/>
                    <a:pt x="3389120" y="1254827"/>
                    <a:pt x="3371850" y="1409570"/>
                  </a:cubicBezTo>
                  <a:cubicBezTo>
                    <a:pt x="3349818" y="1511925"/>
                    <a:pt x="3328987" y="1529679"/>
                    <a:pt x="3238500" y="1571494"/>
                  </a:cubicBezTo>
                  <a:lnTo>
                    <a:pt x="0" y="1574730"/>
                  </a:lnTo>
                  <a:lnTo>
                    <a:pt x="0" y="428722"/>
                  </a:lnTo>
                  <a:lnTo>
                    <a:pt x="1221710" y="430469"/>
                  </a:lnTo>
                  <a:lnTo>
                    <a:pt x="1189831" y="404166"/>
                  </a:lnTo>
                  <a:cubicBezTo>
                    <a:pt x="1146987" y="361322"/>
                    <a:pt x="1120487" y="302133"/>
                    <a:pt x="1120487" y="236755"/>
                  </a:cubicBezTo>
                  <a:cubicBezTo>
                    <a:pt x="1120487" y="105999"/>
                    <a:pt x="1226486" y="0"/>
                    <a:pt x="135724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5744498" y="2047726"/>
              <a:ext cx="3552653" cy="1374610"/>
            </a:xfrm>
            <a:custGeom>
              <a:avLst/>
              <a:gdLst>
                <a:gd name="connsiteX0" fmla="*/ 386746 w 3552652"/>
                <a:gd name="connsiteY0" fmla="*/ 3 h 1374611"/>
                <a:gd name="connsiteX1" fmla="*/ 2358420 w 3552652"/>
                <a:gd name="connsiteY1" fmla="*/ 1022498 h 1374611"/>
                <a:gd name="connsiteX2" fmla="*/ 3552652 w 3552652"/>
                <a:gd name="connsiteY2" fmla="*/ 1374611 h 1374611"/>
                <a:gd name="connsiteX3" fmla="*/ 1939411 w 3552652"/>
                <a:gd name="connsiteY3" fmla="*/ 1374611 h 1374611"/>
                <a:gd name="connsiteX4" fmla="*/ 1982991 w 3552652"/>
                <a:gd name="connsiteY4" fmla="*/ 1309973 h 1374611"/>
                <a:gd name="connsiteX5" fmla="*/ 2003781 w 3552652"/>
                <a:gd name="connsiteY5" fmla="*/ 1206997 h 1374611"/>
                <a:gd name="connsiteX6" fmla="*/ 1739227 w 3552652"/>
                <a:gd name="connsiteY6" fmla="*/ 942443 h 1374611"/>
                <a:gd name="connsiteX7" fmla="*/ 1474673 w 3552652"/>
                <a:gd name="connsiteY7" fmla="*/ 1206997 h 1374611"/>
                <a:gd name="connsiteX8" fmla="*/ 1495463 w 3552652"/>
                <a:gd name="connsiteY8" fmla="*/ 1309973 h 1374611"/>
                <a:gd name="connsiteX9" fmla="*/ 1539043 w 3552652"/>
                <a:gd name="connsiteY9" fmla="*/ 1374611 h 1374611"/>
                <a:gd name="connsiteX10" fmla="*/ 381983 w 3552652"/>
                <a:gd name="connsiteY10" fmla="*/ 1374611 h 1374611"/>
                <a:gd name="connsiteX11" fmla="*/ 384313 w 3552652"/>
                <a:gd name="connsiteY11" fmla="*/ 702307 h 1374611"/>
                <a:gd name="connsiteX12" fmla="*/ 369127 w 3552652"/>
                <a:gd name="connsiteY12" fmla="*/ 714836 h 1374611"/>
                <a:gd name="connsiteX13" fmla="*/ 236755 w 3552652"/>
                <a:gd name="connsiteY13" fmla="*/ 755270 h 1374611"/>
                <a:gd name="connsiteX14" fmla="*/ 0 w 3552652"/>
                <a:gd name="connsiteY14" fmla="*/ 518515 h 1374611"/>
                <a:gd name="connsiteX15" fmla="*/ 236755 w 3552652"/>
                <a:gd name="connsiteY15" fmla="*/ 281760 h 1374611"/>
                <a:gd name="connsiteX16" fmla="*/ 369127 w 3552652"/>
                <a:gd name="connsiteY16" fmla="*/ 322194 h 1374611"/>
                <a:gd name="connsiteX17" fmla="*/ 385583 w 3552652"/>
                <a:gd name="connsiteY17" fmla="*/ 335771 h 1374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52652" h="1374611">
                  <a:moveTo>
                    <a:pt x="386746" y="3"/>
                  </a:moveTo>
                  <a:cubicBezTo>
                    <a:pt x="1135252" y="-1532"/>
                    <a:pt x="1862519" y="679097"/>
                    <a:pt x="2358420" y="1022498"/>
                  </a:cubicBezTo>
                  <a:cubicBezTo>
                    <a:pt x="3061298" y="1058907"/>
                    <a:pt x="3119650" y="1166752"/>
                    <a:pt x="3552652" y="1374611"/>
                  </a:cubicBezTo>
                  <a:lnTo>
                    <a:pt x="1939411" y="1374611"/>
                  </a:lnTo>
                  <a:lnTo>
                    <a:pt x="1982991" y="1309973"/>
                  </a:lnTo>
                  <a:cubicBezTo>
                    <a:pt x="1996378" y="1278323"/>
                    <a:pt x="2003781" y="1243524"/>
                    <a:pt x="2003781" y="1206997"/>
                  </a:cubicBezTo>
                  <a:cubicBezTo>
                    <a:pt x="2003781" y="1060888"/>
                    <a:pt x="1885336" y="942443"/>
                    <a:pt x="1739227" y="942443"/>
                  </a:cubicBezTo>
                  <a:cubicBezTo>
                    <a:pt x="1593118" y="942443"/>
                    <a:pt x="1474673" y="1060888"/>
                    <a:pt x="1474673" y="1206997"/>
                  </a:cubicBezTo>
                  <a:cubicBezTo>
                    <a:pt x="1474673" y="1243524"/>
                    <a:pt x="1482076" y="1278323"/>
                    <a:pt x="1495463" y="1309973"/>
                  </a:cubicBezTo>
                  <a:lnTo>
                    <a:pt x="1539043" y="1374611"/>
                  </a:lnTo>
                  <a:lnTo>
                    <a:pt x="381983" y="1374611"/>
                  </a:lnTo>
                  <a:lnTo>
                    <a:pt x="384313" y="702307"/>
                  </a:lnTo>
                  <a:lnTo>
                    <a:pt x="369127" y="714836"/>
                  </a:lnTo>
                  <a:cubicBezTo>
                    <a:pt x="331340" y="740364"/>
                    <a:pt x="285788" y="755270"/>
                    <a:pt x="236755" y="755270"/>
                  </a:cubicBezTo>
                  <a:cubicBezTo>
                    <a:pt x="105999" y="755270"/>
                    <a:pt x="0" y="649271"/>
                    <a:pt x="0" y="518515"/>
                  </a:cubicBezTo>
                  <a:cubicBezTo>
                    <a:pt x="0" y="387759"/>
                    <a:pt x="105999" y="281760"/>
                    <a:pt x="236755" y="281760"/>
                  </a:cubicBezTo>
                  <a:cubicBezTo>
                    <a:pt x="285788" y="281760"/>
                    <a:pt x="331340" y="296666"/>
                    <a:pt x="369127" y="322194"/>
                  </a:cubicBezTo>
                  <a:lnTo>
                    <a:pt x="385583" y="3357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523892" y="3675867"/>
              <a:ext cx="1312001" cy="1184878"/>
              <a:chOff x="1475561" y="2391775"/>
              <a:chExt cx="724620" cy="654410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1475561" y="2391775"/>
                <a:ext cx="724620" cy="509118"/>
              </a:xfrm>
              <a:custGeom>
                <a:avLst/>
                <a:gdLst>
                  <a:gd name="connsiteX0" fmla="*/ 362310 w 724620"/>
                  <a:gd name="connsiteY0" fmla="*/ 0 h 509118"/>
                  <a:gd name="connsiteX1" fmla="*/ 724620 w 724620"/>
                  <a:gd name="connsiteY1" fmla="*/ 362310 h 509118"/>
                  <a:gd name="connsiteX2" fmla="*/ 696148 w 724620"/>
                  <a:gd name="connsiteY2" fmla="*/ 503337 h 509118"/>
                  <a:gd name="connsiteX3" fmla="*/ 693010 w 724620"/>
                  <a:gd name="connsiteY3" fmla="*/ 509118 h 509118"/>
                  <a:gd name="connsiteX4" fmla="*/ 31610 w 724620"/>
                  <a:gd name="connsiteY4" fmla="*/ 509118 h 509118"/>
                  <a:gd name="connsiteX5" fmla="*/ 28472 w 724620"/>
                  <a:gd name="connsiteY5" fmla="*/ 503337 h 509118"/>
                  <a:gd name="connsiteX6" fmla="*/ 0 w 724620"/>
                  <a:gd name="connsiteY6" fmla="*/ 362310 h 509118"/>
                  <a:gd name="connsiteX7" fmla="*/ 362310 w 724620"/>
                  <a:gd name="connsiteY7" fmla="*/ 0 h 50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4620" h="509118">
                    <a:moveTo>
                      <a:pt x="362310" y="0"/>
                    </a:move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  <a:lnTo>
                      <a:pt x="693010" y="509118"/>
                    </a:lnTo>
                    <a:lnTo>
                      <a:pt x="31610" y="509118"/>
                    </a:lnTo>
                    <a:lnTo>
                      <a:pt x="28472" y="503337"/>
                    </a:ln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lose/>
                  </a:path>
                </a:pathLst>
              </a:custGeom>
              <a:solidFill>
                <a:srgbClr val="383C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545771" y="2461985"/>
                <a:ext cx="584200" cy="584200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tx1">
                      <a:lumMod val="75000"/>
                      <a:lumOff val="25000"/>
                    </a:schemeClr>
                  </a:gs>
                  <a:gs pos="47000">
                    <a:schemeClr val="tx1">
                      <a:lumMod val="65000"/>
                      <a:lumOff val="35000"/>
                    </a:schemeClr>
                  </a:gs>
                  <a:gs pos="62000">
                    <a:srgbClr val="777777"/>
                  </a:gs>
                  <a:gs pos="73000">
                    <a:srgbClr val="5C5C5C"/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634671" y="2550885"/>
                <a:ext cx="406400" cy="406400"/>
              </a:xfrm>
              <a:prstGeom prst="ellipse">
                <a:avLst/>
              </a:prstGeom>
              <a:solidFill>
                <a:srgbClr val="E4E4E4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802152" y="2718366"/>
                <a:ext cx="71438" cy="7143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梯形 29"/>
              <p:cNvSpPr/>
              <p:nvPr/>
            </p:nvSpPr>
            <p:spPr>
              <a:xfrm flipV="1">
                <a:off x="1812296" y="259394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梯形 30"/>
              <p:cNvSpPr/>
              <p:nvPr/>
            </p:nvSpPr>
            <p:spPr>
              <a:xfrm rot="4320000" flipV="1">
                <a:off x="1921002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梯形 31"/>
              <p:cNvSpPr/>
              <p:nvPr/>
            </p:nvSpPr>
            <p:spPr>
              <a:xfrm rot="8640000" flipV="1">
                <a:off x="1879480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梯形 32"/>
              <p:cNvSpPr/>
              <p:nvPr/>
            </p:nvSpPr>
            <p:spPr>
              <a:xfrm rot="12960000" flipV="1">
                <a:off x="1745112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梯形 33"/>
              <p:cNvSpPr/>
              <p:nvPr/>
            </p:nvSpPr>
            <p:spPr>
              <a:xfrm rot="17280000" flipV="1">
                <a:off x="1703590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1475561" y="2394268"/>
                <a:ext cx="724620" cy="503337"/>
              </a:xfrm>
              <a:custGeom>
                <a:avLst/>
                <a:gdLst>
                  <a:gd name="connsiteX0" fmla="*/ 362310 w 724620"/>
                  <a:gd name="connsiteY0" fmla="*/ 0 h 518642"/>
                  <a:gd name="connsiteX1" fmla="*/ 724620 w 724620"/>
                  <a:gd name="connsiteY1" fmla="*/ 362310 h 518642"/>
                  <a:gd name="connsiteX2" fmla="*/ 696148 w 724620"/>
                  <a:gd name="connsiteY2" fmla="*/ 503337 h 518642"/>
                  <a:gd name="connsiteX3" fmla="*/ 687841 w 724620"/>
                  <a:gd name="connsiteY3" fmla="*/ 518642 h 518642"/>
                  <a:gd name="connsiteX4" fmla="*/ 36780 w 724620"/>
                  <a:gd name="connsiteY4" fmla="*/ 518642 h 518642"/>
                  <a:gd name="connsiteX5" fmla="*/ 28472 w 724620"/>
                  <a:gd name="connsiteY5" fmla="*/ 503337 h 518642"/>
                  <a:gd name="connsiteX6" fmla="*/ 0 w 724620"/>
                  <a:gd name="connsiteY6" fmla="*/ 362310 h 518642"/>
                  <a:gd name="connsiteX7" fmla="*/ 362310 w 724620"/>
                  <a:gd name="connsiteY7" fmla="*/ 0 h 518642"/>
                  <a:gd name="connsiteX0" fmla="*/ 687841 w 779281"/>
                  <a:gd name="connsiteY0" fmla="*/ 518642 h 610082"/>
                  <a:gd name="connsiteX1" fmla="*/ 36780 w 779281"/>
                  <a:gd name="connsiteY1" fmla="*/ 518642 h 610082"/>
                  <a:gd name="connsiteX2" fmla="*/ 28472 w 779281"/>
                  <a:gd name="connsiteY2" fmla="*/ 503337 h 610082"/>
                  <a:gd name="connsiteX3" fmla="*/ 0 w 779281"/>
                  <a:gd name="connsiteY3" fmla="*/ 362310 h 610082"/>
                  <a:gd name="connsiteX4" fmla="*/ 362310 w 779281"/>
                  <a:gd name="connsiteY4" fmla="*/ 0 h 610082"/>
                  <a:gd name="connsiteX5" fmla="*/ 724620 w 779281"/>
                  <a:gd name="connsiteY5" fmla="*/ 362310 h 610082"/>
                  <a:gd name="connsiteX6" fmla="*/ 696148 w 779281"/>
                  <a:gd name="connsiteY6" fmla="*/ 503337 h 610082"/>
                  <a:gd name="connsiteX7" fmla="*/ 779281 w 779281"/>
                  <a:gd name="connsiteY7" fmla="*/ 610082 h 610082"/>
                  <a:gd name="connsiteX0" fmla="*/ 36780 w 779281"/>
                  <a:gd name="connsiteY0" fmla="*/ 518642 h 610082"/>
                  <a:gd name="connsiteX1" fmla="*/ 28472 w 779281"/>
                  <a:gd name="connsiteY1" fmla="*/ 503337 h 610082"/>
                  <a:gd name="connsiteX2" fmla="*/ 0 w 779281"/>
                  <a:gd name="connsiteY2" fmla="*/ 362310 h 610082"/>
                  <a:gd name="connsiteX3" fmla="*/ 362310 w 779281"/>
                  <a:gd name="connsiteY3" fmla="*/ 0 h 610082"/>
                  <a:gd name="connsiteX4" fmla="*/ 724620 w 779281"/>
                  <a:gd name="connsiteY4" fmla="*/ 362310 h 610082"/>
                  <a:gd name="connsiteX5" fmla="*/ 696148 w 779281"/>
                  <a:gd name="connsiteY5" fmla="*/ 503337 h 610082"/>
                  <a:gd name="connsiteX6" fmla="*/ 779281 w 779281"/>
                  <a:gd name="connsiteY6" fmla="*/ 610082 h 610082"/>
                  <a:gd name="connsiteX0" fmla="*/ 36780 w 724620"/>
                  <a:gd name="connsiteY0" fmla="*/ 518642 h 518642"/>
                  <a:gd name="connsiteX1" fmla="*/ 28472 w 724620"/>
                  <a:gd name="connsiteY1" fmla="*/ 503337 h 518642"/>
                  <a:gd name="connsiteX2" fmla="*/ 0 w 724620"/>
                  <a:gd name="connsiteY2" fmla="*/ 362310 h 518642"/>
                  <a:gd name="connsiteX3" fmla="*/ 362310 w 724620"/>
                  <a:gd name="connsiteY3" fmla="*/ 0 h 518642"/>
                  <a:gd name="connsiteX4" fmla="*/ 724620 w 724620"/>
                  <a:gd name="connsiteY4" fmla="*/ 362310 h 518642"/>
                  <a:gd name="connsiteX5" fmla="*/ 696148 w 724620"/>
                  <a:gd name="connsiteY5" fmla="*/ 503337 h 518642"/>
                  <a:gd name="connsiteX0" fmla="*/ 28472 w 724620"/>
                  <a:gd name="connsiteY0" fmla="*/ 503337 h 503337"/>
                  <a:gd name="connsiteX1" fmla="*/ 0 w 724620"/>
                  <a:gd name="connsiteY1" fmla="*/ 362310 h 503337"/>
                  <a:gd name="connsiteX2" fmla="*/ 362310 w 724620"/>
                  <a:gd name="connsiteY2" fmla="*/ 0 h 503337"/>
                  <a:gd name="connsiteX3" fmla="*/ 724620 w 724620"/>
                  <a:gd name="connsiteY3" fmla="*/ 362310 h 503337"/>
                  <a:gd name="connsiteX4" fmla="*/ 696148 w 724620"/>
                  <a:gd name="connsiteY4" fmla="*/ 503337 h 50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4620" h="503337">
                    <a:moveTo>
                      <a:pt x="28472" y="503337"/>
                    </a:move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</a:path>
                </a:pathLst>
              </a:cu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4494657" y="2767323"/>
            <a:ext cx="504215" cy="633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Iskoola Pota" panose="020B0502040204020203" pitchFamily="34" charset="0"/>
              </a:rPr>
              <a:t>A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Iskoola Pota" panose="020B0502040204020203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669921" y="2755885"/>
            <a:ext cx="504215" cy="633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Iskoola Pota" panose="020B0502040204020203" pitchFamily="34" charset="0"/>
              </a:rPr>
              <a:t>B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Iskoola Pota" panose="020B0502040204020203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933356" y="3831074"/>
            <a:ext cx="504215" cy="633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Iskoola Pota" panose="020B0502040204020203" pitchFamily="34" charset="0"/>
              </a:rPr>
              <a:t>D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Iskoola Pota" panose="020B0502040204020203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461573" y="3723772"/>
            <a:ext cx="504215" cy="633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Iskoola Pota" panose="020B0502040204020203" pitchFamily="34" charset="0"/>
              </a:rPr>
              <a:t>C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Iskoola Pota" panose="020B0502040204020203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921157" y="2031826"/>
            <a:ext cx="172857" cy="1728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1995856" y="5314302"/>
            <a:ext cx="172857" cy="1728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10062890" y="5314302"/>
            <a:ext cx="172857" cy="1728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10212287" y="2025823"/>
            <a:ext cx="172857" cy="17285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56" name="组合 1155"/>
          <p:cNvGrpSpPr/>
          <p:nvPr/>
        </p:nvGrpSpPr>
        <p:grpSpPr>
          <a:xfrm>
            <a:off x="8011070" y="1685400"/>
            <a:ext cx="344386" cy="402846"/>
            <a:chOff x="5854700" y="3100388"/>
            <a:chExt cx="514350" cy="601662"/>
          </a:xfrm>
          <a:solidFill>
            <a:schemeClr val="accent1"/>
          </a:solidFill>
        </p:grpSpPr>
        <p:sp>
          <p:nvSpPr>
            <p:cNvPr id="226" name="Oval 11"/>
            <p:cNvSpPr>
              <a:spLocks noChangeArrowheads="1"/>
            </p:cNvSpPr>
            <p:nvPr/>
          </p:nvSpPr>
          <p:spPr bwMode="auto">
            <a:xfrm>
              <a:off x="5976938" y="3100388"/>
              <a:ext cx="95250" cy="115887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7" name="Freeform 12"/>
            <p:cNvSpPr>
              <a:spLocks noEditPoints="1"/>
            </p:cNvSpPr>
            <p:nvPr/>
          </p:nvSpPr>
          <p:spPr bwMode="auto">
            <a:xfrm>
              <a:off x="5854700" y="3227388"/>
              <a:ext cx="334963" cy="473075"/>
            </a:xfrm>
            <a:custGeom>
              <a:avLst/>
              <a:gdLst>
                <a:gd name="T0" fmla="*/ 331663 w 121"/>
                <a:gd name="T1" fmla="*/ 72006 h 171"/>
                <a:gd name="T2" fmla="*/ 331663 w 121"/>
                <a:gd name="T3" fmla="*/ 72006 h 171"/>
                <a:gd name="T4" fmla="*/ 315080 w 121"/>
                <a:gd name="T5" fmla="*/ 58158 h 171"/>
                <a:gd name="T6" fmla="*/ 248747 w 121"/>
                <a:gd name="T7" fmla="*/ 8308 h 171"/>
                <a:gd name="T8" fmla="*/ 232164 w 121"/>
                <a:gd name="T9" fmla="*/ 2769 h 171"/>
                <a:gd name="T10" fmla="*/ 207289 w 121"/>
                <a:gd name="T11" fmla="*/ 2769 h 171"/>
                <a:gd name="T12" fmla="*/ 204526 w 121"/>
                <a:gd name="T13" fmla="*/ 30464 h 171"/>
                <a:gd name="T14" fmla="*/ 185179 w 121"/>
                <a:gd name="T15" fmla="*/ 116317 h 171"/>
                <a:gd name="T16" fmla="*/ 185179 w 121"/>
                <a:gd name="T17" fmla="*/ 19386 h 171"/>
                <a:gd name="T18" fmla="*/ 160304 w 121"/>
                <a:gd name="T19" fmla="*/ 0 h 171"/>
                <a:gd name="T20" fmla="*/ 157540 w 121"/>
                <a:gd name="T21" fmla="*/ 24925 h 171"/>
                <a:gd name="T22" fmla="*/ 124374 w 121"/>
                <a:gd name="T23" fmla="*/ 49850 h 171"/>
                <a:gd name="T24" fmla="*/ 110554 w 121"/>
                <a:gd name="T25" fmla="*/ 19386 h 171"/>
                <a:gd name="T26" fmla="*/ 129901 w 121"/>
                <a:gd name="T27" fmla="*/ 0 h 171"/>
                <a:gd name="T28" fmla="*/ 105027 w 121"/>
                <a:gd name="T29" fmla="*/ 2769 h 171"/>
                <a:gd name="T30" fmla="*/ 8292 w 121"/>
                <a:gd name="T31" fmla="*/ 96931 h 171"/>
                <a:gd name="T32" fmla="*/ 5528 w 121"/>
                <a:gd name="T33" fmla="*/ 96931 h 171"/>
                <a:gd name="T34" fmla="*/ 2764 w 121"/>
                <a:gd name="T35" fmla="*/ 132934 h 171"/>
                <a:gd name="T36" fmla="*/ 2764 w 121"/>
                <a:gd name="T37" fmla="*/ 132934 h 171"/>
                <a:gd name="T38" fmla="*/ 5528 w 121"/>
                <a:gd name="T39" fmla="*/ 138473 h 171"/>
                <a:gd name="T40" fmla="*/ 16583 w 121"/>
                <a:gd name="T41" fmla="*/ 157859 h 171"/>
                <a:gd name="T42" fmla="*/ 55277 w 121"/>
                <a:gd name="T43" fmla="*/ 232634 h 171"/>
                <a:gd name="T44" fmla="*/ 88444 w 121"/>
                <a:gd name="T45" fmla="*/ 249251 h 171"/>
                <a:gd name="T46" fmla="*/ 96735 w 121"/>
                <a:gd name="T47" fmla="*/ 249251 h 171"/>
                <a:gd name="T48" fmla="*/ 165832 w 121"/>
                <a:gd name="T49" fmla="*/ 473576 h 171"/>
                <a:gd name="T50" fmla="*/ 154776 w 121"/>
                <a:gd name="T51" fmla="*/ 304640 h 171"/>
                <a:gd name="T52" fmla="*/ 245983 w 121"/>
                <a:gd name="T53" fmla="*/ 91392 h 171"/>
                <a:gd name="T54" fmla="*/ 257039 w 121"/>
                <a:gd name="T55" fmla="*/ 85853 h 171"/>
                <a:gd name="T56" fmla="*/ 207289 w 121"/>
                <a:gd name="T57" fmla="*/ 124625 h 171"/>
                <a:gd name="T58" fmla="*/ 245983 w 121"/>
                <a:gd name="T59" fmla="*/ 91392 h 171"/>
                <a:gd name="T60" fmla="*/ 82916 w 121"/>
                <a:gd name="T61" fmla="*/ 152320 h 171"/>
                <a:gd name="T62" fmla="*/ 63569 w 121"/>
                <a:gd name="T63" fmla="*/ 121856 h 171"/>
                <a:gd name="T64" fmla="*/ 91207 w 121"/>
                <a:gd name="T65" fmla="*/ 166167 h 17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8" name="Freeform 13"/>
            <p:cNvSpPr>
              <a:spLocks/>
            </p:cNvSpPr>
            <p:nvPr/>
          </p:nvSpPr>
          <p:spPr bwMode="auto">
            <a:xfrm>
              <a:off x="6032500" y="3619500"/>
              <a:ext cx="65088" cy="80963"/>
            </a:xfrm>
            <a:custGeom>
              <a:avLst/>
              <a:gdLst>
                <a:gd name="T0" fmla="*/ 0 w 24"/>
                <a:gd name="T1" fmla="*/ 0 h 29"/>
                <a:gd name="T2" fmla="*/ 2728 w 24"/>
                <a:gd name="T3" fmla="*/ 80683 h 29"/>
                <a:gd name="T4" fmla="*/ 65482 w 24"/>
                <a:gd name="T5" fmla="*/ 80683 h 29"/>
                <a:gd name="T6" fmla="*/ 65482 w 24"/>
                <a:gd name="T7" fmla="*/ 72336 h 29"/>
                <a:gd name="T8" fmla="*/ 0 w 24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9" name="Freeform 14"/>
            <p:cNvSpPr>
              <a:spLocks noEditPoints="1"/>
            </p:cNvSpPr>
            <p:nvPr/>
          </p:nvSpPr>
          <p:spPr bwMode="auto">
            <a:xfrm>
              <a:off x="6027738" y="3360738"/>
              <a:ext cx="341312" cy="341312"/>
            </a:xfrm>
            <a:custGeom>
              <a:avLst/>
              <a:gdLst>
                <a:gd name="T0" fmla="*/ 171306 w 124"/>
                <a:gd name="T1" fmla="*/ 0 h 124"/>
                <a:gd name="T2" fmla="*/ 0 w 124"/>
                <a:gd name="T3" fmla="*/ 171306 h 124"/>
                <a:gd name="T4" fmla="*/ 171306 w 124"/>
                <a:gd name="T5" fmla="*/ 342612 h 124"/>
                <a:gd name="T6" fmla="*/ 342612 w 124"/>
                <a:gd name="T7" fmla="*/ 171306 h 124"/>
                <a:gd name="T8" fmla="*/ 171306 w 124"/>
                <a:gd name="T9" fmla="*/ 0 h 124"/>
                <a:gd name="T10" fmla="*/ 187884 w 124"/>
                <a:gd name="T11" fmla="*/ 309456 h 124"/>
                <a:gd name="T12" fmla="*/ 187884 w 124"/>
                <a:gd name="T13" fmla="*/ 276300 h 124"/>
                <a:gd name="T14" fmla="*/ 171306 w 124"/>
                <a:gd name="T15" fmla="*/ 279063 h 124"/>
                <a:gd name="T16" fmla="*/ 154728 w 124"/>
                <a:gd name="T17" fmla="*/ 276300 h 124"/>
                <a:gd name="T18" fmla="*/ 154728 w 124"/>
                <a:gd name="T19" fmla="*/ 309456 h 124"/>
                <a:gd name="T20" fmla="*/ 33156 w 124"/>
                <a:gd name="T21" fmla="*/ 185121 h 124"/>
                <a:gd name="T22" fmla="*/ 66312 w 124"/>
                <a:gd name="T23" fmla="*/ 185121 h 124"/>
                <a:gd name="T24" fmla="*/ 63549 w 124"/>
                <a:gd name="T25" fmla="*/ 171306 h 124"/>
                <a:gd name="T26" fmla="*/ 66312 w 124"/>
                <a:gd name="T27" fmla="*/ 154728 h 124"/>
                <a:gd name="T28" fmla="*/ 33156 w 124"/>
                <a:gd name="T29" fmla="*/ 154728 h 124"/>
                <a:gd name="T30" fmla="*/ 154728 w 124"/>
                <a:gd name="T31" fmla="*/ 30393 h 124"/>
                <a:gd name="T32" fmla="*/ 154728 w 124"/>
                <a:gd name="T33" fmla="*/ 63549 h 124"/>
                <a:gd name="T34" fmla="*/ 171306 w 124"/>
                <a:gd name="T35" fmla="*/ 63549 h 124"/>
                <a:gd name="T36" fmla="*/ 187884 w 124"/>
                <a:gd name="T37" fmla="*/ 63549 h 124"/>
                <a:gd name="T38" fmla="*/ 187884 w 124"/>
                <a:gd name="T39" fmla="*/ 30393 h 124"/>
                <a:gd name="T40" fmla="*/ 309456 w 124"/>
                <a:gd name="T41" fmla="*/ 154728 h 124"/>
                <a:gd name="T42" fmla="*/ 279063 w 124"/>
                <a:gd name="T43" fmla="*/ 154728 h 124"/>
                <a:gd name="T44" fmla="*/ 279063 w 124"/>
                <a:gd name="T45" fmla="*/ 171306 h 124"/>
                <a:gd name="T46" fmla="*/ 279063 w 124"/>
                <a:gd name="T47" fmla="*/ 185121 h 124"/>
                <a:gd name="T48" fmla="*/ 309456 w 124"/>
                <a:gd name="T49" fmla="*/ 185121 h 124"/>
                <a:gd name="T50" fmla="*/ 187884 w 124"/>
                <a:gd name="T51" fmla="*/ 309456 h 1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0" name="Freeform 15"/>
            <p:cNvSpPr>
              <a:spLocks/>
            </p:cNvSpPr>
            <p:nvPr/>
          </p:nvSpPr>
          <p:spPr bwMode="auto">
            <a:xfrm>
              <a:off x="6129338" y="3413125"/>
              <a:ext cx="25400" cy="26988"/>
            </a:xfrm>
            <a:custGeom>
              <a:avLst/>
              <a:gdLst>
                <a:gd name="T0" fmla="*/ 8575 w 9"/>
                <a:gd name="T1" fmla="*/ 28064 h 10"/>
                <a:gd name="T2" fmla="*/ 25725 w 9"/>
                <a:gd name="T3" fmla="*/ 19645 h 10"/>
                <a:gd name="T4" fmla="*/ 17150 w 9"/>
                <a:gd name="T5" fmla="*/ 5613 h 10"/>
                <a:gd name="T6" fmla="*/ 8575 w 9"/>
                <a:gd name="T7" fmla="*/ 0 h 10"/>
                <a:gd name="T8" fmla="*/ 5717 w 9"/>
                <a:gd name="T9" fmla="*/ 2806 h 10"/>
                <a:gd name="T10" fmla="*/ 0 w 9"/>
                <a:gd name="T11" fmla="*/ 8419 h 10"/>
                <a:gd name="T12" fmla="*/ 2858 w 9"/>
                <a:gd name="T13" fmla="*/ 14032 h 10"/>
                <a:gd name="T14" fmla="*/ 8575 w 9"/>
                <a:gd name="T15" fmla="*/ 28064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1" name="Freeform 16"/>
            <p:cNvSpPr>
              <a:spLocks/>
            </p:cNvSpPr>
            <p:nvPr/>
          </p:nvSpPr>
          <p:spPr bwMode="auto">
            <a:xfrm>
              <a:off x="6242050" y="3413125"/>
              <a:ext cx="25400" cy="26988"/>
            </a:xfrm>
            <a:custGeom>
              <a:avLst/>
              <a:gdLst>
                <a:gd name="T0" fmla="*/ 20008 w 9"/>
                <a:gd name="T1" fmla="*/ 2806 h 10"/>
                <a:gd name="T2" fmla="*/ 17150 w 9"/>
                <a:gd name="T3" fmla="*/ 0 h 10"/>
                <a:gd name="T4" fmla="*/ 8575 w 9"/>
                <a:gd name="T5" fmla="*/ 5613 h 10"/>
                <a:gd name="T6" fmla="*/ 0 w 9"/>
                <a:gd name="T7" fmla="*/ 19645 h 10"/>
                <a:gd name="T8" fmla="*/ 17150 w 9"/>
                <a:gd name="T9" fmla="*/ 28064 h 10"/>
                <a:gd name="T10" fmla="*/ 25725 w 9"/>
                <a:gd name="T11" fmla="*/ 14032 h 10"/>
                <a:gd name="T12" fmla="*/ 20008 w 9"/>
                <a:gd name="T13" fmla="*/ 2806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2" name="Freeform 17"/>
            <p:cNvSpPr>
              <a:spLocks/>
            </p:cNvSpPr>
            <p:nvPr/>
          </p:nvSpPr>
          <p:spPr bwMode="auto">
            <a:xfrm>
              <a:off x="6286500" y="3459163"/>
              <a:ext cx="25400" cy="22225"/>
            </a:xfrm>
            <a:custGeom>
              <a:avLst/>
              <a:gdLst>
                <a:gd name="T0" fmla="*/ 21828 w 9"/>
                <a:gd name="T1" fmla="*/ 16663 h 8"/>
                <a:gd name="T2" fmla="*/ 24556 w 9"/>
                <a:gd name="T3" fmla="*/ 11109 h 8"/>
                <a:gd name="T4" fmla="*/ 24556 w 9"/>
                <a:gd name="T5" fmla="*/ 2777 h 8"/>
                <a:gd name="T6" fmla="*/ 16371 w 9"/>
                <a:gd name="T7" fmla="*/ 0 h 8"/>
                <a:gd name="T8" fmla="*/ 13642 w 9"/>
                <a:gd name="T9" fmla="*/ 0 h 8"/>
                <a:gd name="T10" fmla="*/ 0 w 9"/>
                <a:gd name="T11" fmla="*/ 8331 h 8"/>
                <a:gd name="T12" fmla="*/ 8185 w 9"/>
                <a:gd name="T13" fmla="*/ 22217 h 8"/>
                <a:gd name="T14" fmla="*/ 21828 w 9"/>
                <a:gd name="T15" fmla="*/ 16663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3" name="Freeform 18"/>
            <p:cNvSpPr>
              <a:spLocks/>
            </p:cNvSpPr>
            <p:nvPr/>
          </p:nvSpPr>
          <p:spPr bwMode="auto">
            <a:xfrm>
              <a:off x="6084888" y="3459163"/>
              <a:ext cx="25400" cy="22225"/>
            </a:xfrm>
            <a:custGeom>
              <a:avLst/>
              <a:gdLst>
                <a:gd name="T0" fmla="*/ 8185 w 9"/>
                <a:gd name="T1" fmla="*/ 0 h 8"/>
                <a:gd name="T2" fmla="*/ 0 w 9"/>
                <a:gd name="T3" fmla="*/ 2777 h 8"/>
                <a:gd name="T4" fmla="*/ 0 w 9"/>
                <a:gd name="T5" fmla="*/ 11109 h 8"/>
                <a:gd name="T6" fmla="*/ 2728 w 9"/>
                <a:gd name="T7" fmla="*/ 16663 h 8"/>
                <a:gd name="T8" fmla="*/ 16371 w 9"/>
                <a:gd name="T9" fmla="*/ 22217 h 8"/>
                <a:gd name="T10" fmla="*/ 24556 w 9"/>
                <a:gd name="T11" fmla="*/ 8331 h 8"/>
                <a:gd name="T12" fmla="*/ 10914 w 9"/>
                <a:gd name="T13" fmla="*/ 0 h 8"/>
                <a:gd name="T14" fmla="*/ 8185 w 9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4" name="Freeform 19"/>
            <p:cNvSpPr>
              <a:spLocks/>
            </p:cNvSpPr>
            <p:nvPr/>
          </p:nvSpPr>
          <p:spPr bwMode="auto">
            <a:xfrm>
              <a:off x="6286500" y="3578225"/>
              <a:ext cx="25400" cy="22225"/>
            </a:xfrm>
            <a:custGeom>
              <a:avLst/>
              <a:gdLst>
                <a:gd name="T0" fmla="*/ 0 w 9"/>
                <a:gd name="T1" fmla="*/ 13886 h 8"/>
                <a:gd name="T2" fmla="*/ 13642 w 9"/>
                <a:gd name="T3" fmla="*/ 22217 h 8"/>
                <a:gd name="T4" fmla="*/ 16371 w 9"/>
                <a:gd name="T5" fmla="*/ 22217 h 8"/>
                <a:gd name="T6" fmla="*/ 24556 w 9"/>
                <a:gd name="T7" fmla="*/ 19440 h 8"/>
                <a:gd name="T8" fmla="*/ 24556 w 9"/>
                <a:gd name="T9" fmla="*/ 13886 h 8"/>
                <a:gd name="T10" fmla="*/ 21828 w 9"/>
                <a:gd name="T11" fmla="*/ 8331 h 8"/>
                <a:gd name="T12" fmla="*/ 8185 w 9"/>
                <a:gd name="T13" fmla="*/ 0 h 8"/>
                <a:gd name="T14" fmla="*/ 0 w 9"/>
                <a:gd name="T15" fmla="*/ 13886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5" name="Freeform 20"/>
            <p:cNvSpPr>
              <a:spLocks/>
            </p:cNvSpPr>
            <p:nvPr/>
          </p:nvSpPr>
          <p:spPr bwMode="auto">
            <a:xfrm>
              <a:off x="6084888" y="3578225"/>
              <a:ext cx="25400" cy="22225"/>
            </a:xfrm>
            <a:custGeom>
              <a:avLst/>
              <a:gdLst>
                <a:gd name="T0" fmla="*/ 2728 w 9"/>
                <a:gd name="T1" fmla="*/ 8331 h 8"/>
                <a:gd name="T2" fmla="*/ 0 w 9"/>
                <a:gd name="T3" fmla="*/ 13886 h 8"/>
                <a:gd name="T4" fmla="*/ 0 w 9"/>
                <a:gd name="T5" fmla="*/ 19440 h 8"/>
                <a:gd name="T6" fmla="*/ 8185 w 9"/>
                <a:gd name="T7" fmla="*/ 22217 h 8"/>
                <a:gd name="T8" fmla="*/ 10914 w 9"/>
                <a:gd name="T9" fmla="*/ 22217 h 8"/>
                <a:gd name="T10" fmla="*/ 24556 w 9"/>
                <a:gd name="T11" fmla="*/ 13886 h 8"/>
                <a:gd name="T12" fmla="*/ 16371 w 9"/>
                <a:gd name="T13" fmla="*/ 0 h 8"/>
                <a:gd name="T14" fmla="*/ 2728 w 9"/>
                <a:gd name="T15" fmla="*/ 8331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6" name="Freeform 21"/>
            <p:cNvSpPr>
              <a:spLocks/>
            </p:cNvSpPr>
            <p:nvPr/>
          </p:nvSpPr>
          <p:spPr bwMode="auto">
            <a:xfrm>
              <a:off x="6242050" y="3619500"/>
              <a:ext cx="25400" cy="28575"/>
            </a:xfrm>
            <a:custGeom>
              <a:avLst/>
              <a:gdLst>
                <a:gd name="T0" fmla="*/ 17150 w 9"/>
                <a:gd name="T1" fmla="*/ 0 h 10"/>
                <a:gd name="T2" fmla="*/ 0 w 9"/>
                <a:gd name="T3" fmla="*/ 8419 h 10"/>
                <a:gd name="T4" fmla="*/ 8575 w 9"/>
                <a:gd name="T5" fmla="*/ 22451 h 10"/>
                <a:gd name="T6" fmla="*/ 17150 w 9"/>
                <a:gd name="T7" fmla="*/ 28064 h 10"/>
                <a:gd name="T8" fmla="*/ 20008 w 9"/>
                <a:gd name="T9" fmla="*/ 25258 h 10"/>
                <a:gd name="T10" fmla="*/ 25725 w 9"/>
                <a:gd name="T11" fmla="*/ 14032 h 10"/>
                <a:gd name="T12" fmla="*/ 17150 w 9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7" name="Freeform 22"/>
            <p:cNvSpPr>
              <a:spLocks/>
            </p:cNvSpPr>
            <p:nvPr/>
          </p:nvSpPr>
          <p:spPr bwMode="auto">
            <a:xfrm>
              <a:off x="6129338" y="3619500"/>
              <a:ext cx="25400" cy="28575"/>
            </a:xfrm>
            <a:custGeom>
              <a:avLst/>
              <a:gdLst>
                <a:gd name="T0" fmla="*/ 2858 w 9"/>
                <a:gd name="T1" fmla="*/ 14032 h 10"/>
                <a:gd name="T2" fmla="*/ 0 w 9"/>
                <a:gd name="T3" fmla="*/ 22451 h 10"/>
                <a:gd name="T4" fmla="*/ 5717 w 9"/>
                <a:gd name="T5" fmla="*/ 25258 h 10"/>
                <a:gd name="T6" fmla="*/ 8575 w 9"/>
                <a:gd name="T7" fmla="*/ 28064 h 10"/>
                <a:gd name="T8" fmla="*/ 17150 w 9"/>
                <a:gd name="T9" fmla="*/ 22451 h 10"/>
                <a:gd name="T10" fmla="*/ 25725 w 9"/>
                <a:gd name="T11" fmla="*/ 8419 h 10"/>
                <a:gd name="T12" fmla="*/ 8575 w 9"/>
                <a:gd name="T13" fmla="*/ 0 h 10"/>
                <a:gd name="T14" fmla="*/ 2858 w 9"/>
                <a:gd name="T15" fmla="*/ 14032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8" name="Oval 23"/>
            <p:cNvSpPr>
              <a:spLocks noChangeArrowheads="1"/>
            </p:cNvSpPr>
            <p:nvPr/>
          </p:nvSpPr>
          <p:spPr bwMode="auto">
            <a:xfrm>
              <a:off x="6184900" y="3517900"/>
              <a:ext cx="23813" cy="269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9" name="Freeform 24"/>
            <p:cNvSpPr>
              <a:spLocks/>
            </p:cNvSpPr>
            <p:nvPr/>
          </p:nvSpPr>
          <p:spPr bwMode="auto">
            <a:xfrm>
              <a:off x="6148388" y="3444875"/>
              <a:ext cx="60325" cy="73025"/>
            </a:xfrm>
            <a:custGeom>
              <a:avLst/>
              <a:gdLst>
                <a:gd name="T0" fmla="*/ 60805 w 22"/>
                <a:gd name="T1" fmla="*/ 69710 h 26"/>
                <a:gd name="T2" fmla="*/ 58041 w 22"/>
                <a:gd name="T3" fmla="*/ 19519 h 26"/>
                <a:gd name="T4" fmla="*/ 49750 w 22"/>
                <a:gd name="T5" fmla="*/ 8365 h 26"/>
                <a:gd name="T6" fmla="*/ 38694 w 22"/>
                <a:gd name="T7" fmla="*/ 19519 h 26"/>
                <a:gd name="T8" fmla="*/ 38694 w 22"/>
                <a:gd name="T9" fmla="*/ 47403 h 26"/>
                <a:gd name="T10" fmla="*/ 13819 w 22"/>
                <a:gd name="T11" fmla="*/ 2788 h 26"/>
                <a:gd name="T12" fmla="*/ 5528 w 22"/>
                <a:gd name="T13" fmla="*/ 2788 h 26"/>
                <a:gd name="T14" fmla="*/ 2764 w 22"/>
                <a:gd name="T15" fmla="*/ 11154 h 26"/>
                <a:gd name="T16" fmla="*/ 35930 w 22"/>
                <a:gd name="T17" fmla="*/ 72498 h 26"/>
                <a:gd name="T18" fmla="*/ 49750 w 22"/>
                <a:gd name="T19" fmla="*/ 66921 h 26"/>
                <a:gd name="T20" fmla="*/ 60805 w 22"/>
                <a:gd name="T21" fmla="*/ 6971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54" name="组合 1153"/>
          <p:cNvGrpSpPr/>
          <p:nvPr/>
        </p:nvGrpSpPr>
        <p:grpSpPr>
          <a:xfrm>
            <a:off x="7437571" y="4971701"/>
            <a:ext cx="331630" cy="336944"/>
            <a:chOff x="3521075" y="3182938"/>
            <a:chExt cx="495300" cy="503237"/>
          </a:xfrm>
          <a:solidFill>
            <a:schemeClr val="accent4"/>
          </a:solidFill>
        </p:grpSpPr>
        <p:sp>
          <p:nvSpPr>
            <p:cNvPr id="240" name="Freeform 83"/>
            <p:cNvSpPr>
              <a:spLocks noEditPoints="1"/>
            </p:cNvSpPr>
            <p:nvPr/>
          </p:nvSpPr>
          <p:spPr bwMode="auto">
            <a:xfrm>
              <a:off x="3546475" y="3201988"/>
              <a:ext cx="444500" cy="233362"/>
            </a:xfrm>
            <a:custGeom>
              <a:avLst/>
              <a:gdLst>
                <a:gd name="T0" fmla="*/ 444343 w 380"/>
                <a:gd name="T1" fmla="*/ 232696 h 199"/>
                <a:gd name="T2" fmla="*/ 0 w 380"/>
                <a:gd name="T3" fmla="*/ 232696 h 199"/>
                <a:gd name="T4" fmla="*/ 0 w 380"/>
                <a:gd name="T5" fmla="*/ 0 h 199"/>
                <a:gd name="T6" fmla="*/ 444343 w 380"/>
                <a:gd name="T7" fmla="*/ 0 h 199"/>
                <a:gd name="T8" fmla="*/ 444343 w 380"/>
                <a:gd name="T9" fmla="*/ 232696 h 199"/>
                <a:gd name="T10" fmla="*/ 444343 w 380"/>
                <a:gd name="T11" fmla="*/ 232696 h 199"/>
                <a:gd name="T12" fmla="*/ 16371 w 380"/>
                <a:gd name="T13" fmla="*/ 218664 h 199"/>
                <a:gd name="T14" fmla="*/ 431480 w 380"/>
                <a:gd name="T15" fmla="*/ 218664 h 199"/>
                <a:gd name="T16" fmla="*/ 431480 w 380"/>
                <a:gd name="T17" fmla="*/ 14032 h 199"/>
                <a:gd name="T18" fmla="*/ 16371 w 380"/>
                <a:gd name="T19" fmla="*/ 14032 h 199"/>
                <a:gd name="T20" fmla="*/ 16371 w 380"/>
                <a:gd name="T21" fmla="*/ 218664 h 199"/>
                <a:gd name="T22" fmla="*/ 16371 w 380"/>
                <a:gd name="T23" fmla="*/ 218664 h 1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0" h="199">
                  <a:moveTo>
                    <a:pt x="380" y="199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380" y="0"/>
                  </a:lnTo>
                  <a:lnTo>
                    <a:pt x="380" y="199"/>
                  </a:lnTo>
                  <a:close/>
                  <a:moveTo>
                    <a:pt x="14" y="187"/>
                  </a:moveTo>
                  <a:lnTo>
                    <a:pt x="369" y="187"/>
                  </a:lnTo>
                  <a:lnTo>
                    <a:pt x="369" y="12"/>
                  </a:lnTo>
                  <a:lnTo>
                    <a:pt x="14" y="12"/>
                  </a:lnTo>
                  <a:lnTo>
                    <a:pt x="14" y="1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1" name="Rectangle 84"/>
            <p:cNvSpPr>
              <a:spLocks noChangeArrowheads="1"/>
            </p:cNvSpPr>
            <p:nvPr/>
          </p:nvSpPr>
          <p:spPr bwMode="auto">
            <a:xfrm>
              <a:off x="3521075" y="3182938"/>
              <a:ext cx="495300" cy="5556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2" name="Freeform 85"/>
            <p:cNvSpPr>
              <a:spLocks noEditPoints="1"/>
            </p:cNvSpPr>
            <p:nvPr/>
          </p:nvSpPr>
          <p:spPr bwMode="auto">
            <a:xfrm>
              <a:off x="3714750" y="3305175"/>
              <a:ext cx="255588" cy="198438"/>
            </a:xfrm>
            <a:custGeom>
              <a:avLst/>
              <a:gdLst>
                <a:gd name="T0" fmla="*/ 252142 w 92"/>
                <a:gd name="T1" fmla="*/ 110436 h 72"/>
                <a:gd name="T2" fmla="*/ 252142 w 92"/>
                <a:gd name="T3" fmla="*/ 110436 h 72"/>
                <a:gd name="T4" fmla="*/ 252142 w 92"/>
                <a:gd name="T5" fmla="*/ 110436 h 72"/>
                <a:gd name="T6" fmla="*/ 252142 w 92"/>
                <a:gd name="T7" fmla="*/ 110436 h 72"/>
                <a:gd name="T8" fmla="*/ 249371 w 92"/>
                <a:gd name="T9" fmla="*/ 110436 h 72"/>
                <a:gd name="T10" fmla="*/ 246601 w 92"/>
                <a:gd name="T11" fmla="*/ 102153 h 72"/>
                <a:gd name="T12" fmla="*/ 207810 w 92"/>
                <a:gd name="T13" fmla="*/ 46935 h 72"/>
                <a:gd name="T14" fmla="*/ 196726 w 92"/>
                <a:gd name="T15" fmla="*/ 38653 h 72"/>
                <a:gd name="T16" fmla="*/ 180102 w 92"/>
                <a:gd name="T17" fmla="*/ 38653 h 72"/>
                <a:gd name="T18" fmla="*/ 180102 w 92"/>
                <a:gd name="T19" fmla="*/ 38653 h 72"/>
                <a:gd name="T20" fmla="*/ 193956 w 92"/>
                <a:gd name="T21" fmla="*/ 49696 h 72"/>
                <a:gd name="T22" fmla="*/ 177331 w 92"/>
                <a:gd name="T23" fmla="*/ 57979 h 72"/>
                <a:gd name="T24" fmla="*/ 185643 w 92"/>
                <a:gd name="T25" fmla="*/ 69023 h 72"/>
                <a:gd name="T26" fmla="*/ 157935 w 92"/>
                <a:gd name="T27" fmla="*/ 135284 h 72"/>
                <a:gd name="T28" fmla="*/ 157935 w 92"/>
                <a:gd name="T29" fmla="*/ 135284 h 72"/>
                <a:gd name="T30" fmla="*/ 157935 w 92"/>
                <a:gd name="T31" fmla="*/ 135284 h 72"/>
                <a:gd name="T32" fmla="*/ 157935 w 92"/>
                <a:gd name="T33" fmla="*/ 135284 h 72"/>
                <a:gd name="T34" fmla="*/ 157935 w 92"/>
                <a:gd name="T35" fmla="*/ 135284 h 72"/>
                <a:gd name="T36" fmla="*/ 127457 w 92"/>
                <a:gd name="T37" fmla="*/ 71783 h 72"/>
                <a:gd name="T38" fmla="*/ 132998 w 92"/>
                <a:gd name="T39" fmla="*/ 57979 h 72"/>
                <a:gd name="T40" fmla="*/ 119144 w 92"/>
                <a:gd name="T41" fmla="*/ 52457 h 72"/>
                <a:gd name="T42" fmla="*/ 130227 w 92"/>
                <a:gd name="T43" fmla="*/ 41414 h 72"/>
                <a:gd name="T44" fmla="*/ 130227 w 92"/>
                <a:gd name="T45" fmla="*/ 41414 h 72"/>
                <a:gd name="T46" fmla="*/ 116373 w 92"/>
                <a:gd name="T47" fmla="*/ 41414 h 72"/>
                <a:gd name="T48" fmla="*/ 80353 w 92"/>
                <a:gd name="T49" fmla="*/ 38653 h 72"/>
                <a:gd name="T50" fmla="*/ 72041 w 92"/>
                <a:gd name="T51" fmla="*/ 33131 h 72"/>
                <a:gd name="T52" fmla="*/ 22166 w 92"/>
                <a:gd name="T53" fmla="*/ 0 h 72"/>
                <a:gd name="T54" fmla="*/ 0 w 92"/>
                <a:gd name="T55" fmla="*/ 33131 h 72"/>
                <a:gd name="T56" fmla="*/ 52645 w 92"/>
                <a:gd name="T57" fmla="*/ 63501 h 72"/>
                <a:gd name="T58" fmla="*/ 105290 w 92"/>
                <a:gd name="T59" fmla="*/ 74544 h 72"/>
                <a:gd name="T60" fmla="*/ 105290 w 92"/>
                <a:gd name="T61" fmla="*/ 198785 h 72"/>
                <a:gd name="T62" fmla="*/ 105290 w 92"/>
                <a:gd name="T63" fmla="*/ 198785 h 72"/>
                <a:gd name="T64" fmla="*/ 216122 w 92"/>
                <a:gd name="T65" fmla="*/ 196024 h 72"/>
                <a:gd name="T66" fmla="*/ 216122 w 92"/>
                <a:gd name="T67" fmla="*/ 193263 h 72"/>
                <a:gd name="T68" fmla="*/ 216122 w 92"/>
                <a:gd name="T69" fmla="*/ 173937 h 72"/>
                <a:gd name="T70" fmla="*/ 227205 w 92"/>
                <a:gd name="T71" fmla="*/ 182220 h 72"/>
                <a:gd name="T72" fmla="*/ 252142 w 92"/>
                <a:gd name="T73" fmla="*/ 132523 h 72"/>
                <a:gd name="T74" fmla="*/ 252142 w 92"/>
                <a:gd name="T75" fmla="*/ 129762 h 72"/>
                <a:gd name="T76" fmla="*/ 252142 w 92"/>
                <a:gd name="T77" fmla="*/ 129762 h 72"/>
                <a:gd name="T78" fmla="*/ 252142 w 92"/>
                <a:gd name="T79" fmla="*/ 110436 h 72"/>
                <a:gd name="T80" fmla="*/ 213351 w 92"/>
                <a:gd name="T81" fmla="*/ 124241 h 72"/>
                <a:gd name="T82" fmla="*/ 213351 w 92"/>
                <a:gd name="T83" fmla="*/ 118719 h 72"/>
                <a:gd name="T84" fmla="*/ 213351 w 92"/>
                <a:gd name="T85" fmla="*/ 121480 h 72"/>
                <a:gd name="T86" fmla="*/ 213351 w 92"/>
                <a:gd name="T87" fmla="*/ 124241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2" h="72"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17"/>
                    <a:pt x="72" y="14"/>
                    <a:pt x="71" y="14"/>
                  </a:cubicBezTo>
                  <a:cubicBezTo>
                    <a:pt x="69" y="14"/>
                    <a:pt x="67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5" y="15"/>
                    <a:pt x="44" y="15"/>
                    <a:pt x="42" y="15"/>
                  </a:cubicBezTo>
                  <a:cubicBezTo>
                    <a:pt x="42" y="15"/>
                    <a:pt x="30" y="14"/>
                    <a:pt x="29" y="14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4"/>
                    <a:pt x="2" y="8"/>
                    <a:pt x="0" y="1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42"/>
                    <a:pt x="38" y="57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2" y="72"/>
                    <a:pt x="65" y="71"/>
                    <a:pt x="78" y="71"/>
                  </a:cubicBezTo>
                  <a:cubicBezTo>
                    <a:pt x="78" y="71"/>
                    <a:pt x="78" y="71"/>
                    <a:pt x="78" y="70"/>
                  </a:cubicBezTo>
                  <a:cubicBezTo>
                    <a:pt x="78" y="68"/>
                    <a:pt x="78" y="66"/>
                    <a:pt x="78" y="63"/>
                  </a:cubicBezTo>
                  <a:cubicBezTo>
                    <a:pt x="79" y="64"/>
                    <a:pt x="81" y="65"/>
                    <a:pt x="82" y="66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4"/>
                    <a:pt x="92" y="54"/>
                    <a:pt x="91" y="40"/>
                  </a:cubicBezTo>
                  <a:close/>
                  <a:moveTo>
                    <a:pt x="77" y="45"/>
                  </a:moveTo>
                  <a:cubicBezTo>
                    <a:pt x="77" y="44"/>
                    <a:pt x="77" y="44"/>
                    <a:pt x="77" y="43"/>
                  </a:cubicBezTo>
                  <a:cubicBezTo>
                    <a:pt x="77" y="44"/>
                    <a:pt x="77" y="44"/>
                    <a:pt x="77" y="44"/>
                  </a:cubicBezTo>
                  <a:lnTo>
                    <a:pt x="77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3" name="Rectangle 86"/>
            <p:cNvSpPr>
              <a:spLocks noChangeArrowheads="1"/>
            </p:cNvSpPr>
            <p:nvPr/>
          </p:nvSpPr>
          <p:spPr bwMode="auto">
            <a:xfrm>
              <a:off x="3873500" y="3440113"/>
              <a:ext cx="0" cy="15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4" name="Freeform 87"/>
            <p:cNvSpPr>
              <a:spLocks/>
            </p:cNvSpPr>
            <p:nvPr/>
          </p:nvSpPr>
          <p:spPr bwMode="auto">
            <a:xfrm>
              <a:off x="3860800" y="3343275"/>
              <a:ext cx="20638" cy="22225"/>
            </a:xfrm>
            <a:custGeom>
              <a:avLst/>
              <a:gdLst>
                <a:gd name="T0" fmla="*/ 3508 w 17"/>
                <a:gd name="T1" fmla="*/ 0 h 19"/>
                <a:gd name="T2" fmla="*/ 0 w 17"/>
                <a:gd name="T3" fmla="*/ 14032 h 19"/>
                <a:gd name="T4" fmla="*/ 8185 w 17"/>
                <a:gd name="T5" fmla="*/ 22217 h 19"/>
                <a:gd name="T6" fmla="*/ 19879 w 17"/>
                <a:gd name="T7" fmla="*/ 14032 h 19"/>
                <a:gd name="T8" fmla="*/ 14032 w 17"/>
                <a:gd name="T9" fmla="*/ 0 h 19"/>
                <a:gd name="T10" fmla="*/ 3508 w 17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" h="19">
                  <a:moveTo>
                    <a:pt x="3" y="0"/>
                  </a:moveTo>
                  <a:lnTo>
                    <a:pt x="0" y="12"/>
                  </a:lnTo>
                  <a:lnTo>
                    <a:pt x="7" y="19"/>
                  </a:lnTo>
                  <a:lnTo>
                    <a:pt x="17" y="12"/>
                  </a:lnTo>
                  <a:lnTo>
                    <a:pt x="12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5" name="Freeform 88"/>
            <p:cNvSpPr>
              <a:spLocks/>
            </p:cNvSpPr>
            <p:nvPr/>
          </p:nvSpPr>
          <p:spPr bwMode="auto">
            <a:xfrm>
              <a:off x="3860800" y="3357563"/>
              <a:ext cx="22225" cy="92075"/>
            </a:xfrm>
            <a:custGeom>
              <a:avLst/>
              <a:gdLst>
                <a:gd name="T0" fmla="*/ 3508 w 19"/>
                <a:gd name="T1" fmla="*/ 0 h 78"/>
                <a:gd name="T2" fmla="*/ 0 w 19"/>
                <a:gd name="T3" fmla="*/ 83022 h 78"/>
                <a:gd name="T4" fmla="*/ 11693 w 19"/>
                <a:gd name="T5" fmla="*/ 91207 h 78"/>
                <a:gd name="T6" fmla="*/ 22217 w 19"/>
                <a:gd name="T7" fmla="*/ 83022 h 78"/>
                <a:gd name="T8" fmla="*/ 17540 w 19"/>
                <a:gd name="T9" fmla="*/ 0 h 78"/>
                <a:gd name="T10" fmla="*/ 3508 w 19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78">
                  <a:moveTo>
                    <a:pt x="3" y="0"/>
                  </a:moveTo>
                  <a:lnTo>
                    <a:pt x="0" y="71"/>
                  </a:lnTo>
                  <a:lnTo>
                    <a:pt x="10" y="78"/>
                  </a:lnTo>
                  <a:lnTo>
                    <a:pt x="19" y="71"/>
                  </a:lnTo>
                  <a:lnTo>
                    <a:pt x="15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6" name="Freeform 89"/>
            <p:cNvSpPr>
              <a:spLocks/>
            </p:cNvSpPr>
            <p:nvPr/>
          </p:nvSpPr>
          <p:spPr bwMode="auto">
            <a:xfrm>
              <a:off x="3838575" y="3257550"/>
              <a:ext cx="71438" cy="80963"/>
            </a:xfrm>
            <a:custGeom>
              <a:avLst/>
              <a:gdLst>
                <a:gd name="T0" fmla="*/ 5613 w 25"/>
                <a:gd name="T1" fmla="*/ 30604 h 29"/>
                <a:gd name="T2" fmla="*/ 22451 w 25"/>
                <a:gd name="T3" fmla="*/ 75119 h 29"/>
                <a:gd name="T4" fmla="*/ 64546 w 25"/>
                <a:gd name="T5" fmla="*/ 50079 h 29"/>
                <a:gd name="T6" fmla="*/ 47708 w 25"/>
                <a:gd name="T7" fmla="*/ 5564 h 29"/>
                <a:gd name="T8" fmla="*/ 5613 w 25"/>
                <a:gd name="T9" fmla="*/ 3060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9">
                  <a:moveTo>
                    <a:pt x="2" y="11"/>
                  </a:moveTo>
                  <a:cubicBezTo>
                    <a:pt x="0" y="18"/>
                    <a:pt x="3" y="25"/>
                    <a:pt x="8" y="27"/>
                  </a:cubicBezTo>
                  <a:cubicBezTo>
                    <a:pt x="14" y="29"/>
                    <a:pt x="20" y="25"/>
                    <a:pt x="23" y="18"/>
                  </a:cubicBezTo>
                  <a:cubicBezTo>
                    <a:pt x="25" y="11"/>
                    <a:pt x="22" y="4"/>
                    <a:pt x="17" y="2"/>
                  </a:cubicBezTo>
                  <a:cubicBezTo>
                    <a:pt x="11" y="0"/>
                    <a:pt x="5" y="4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7" name="Oval 90"/>
            <p:cNvSpPr>
              <a:spLocks noChangeArrowheads="1"/>
            </p:cNvSpPr>
            <p:nvPr/>
          </p:nvSpPr>
          <p:spPr bwMode="auto">
            <a:xfrm>
              <a:off x="3568700" y="3514725"/>
              <a:ext cx="57150" cy="714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8" name="Freeform 91"/>
            <p:cNvSpPr>
              <a:spLocks/>
            </p:cNvSpPr>
            <p:nvPr/>
          </p:nvSpPr>
          <p:spPr bwMode="auto">
            <a:xfrm>
              <a:off x="3532188" y="3592513"/>
              <a:ext cx="130175" cy="93662"/>
            </a:xfrm>
            <a:custGeom>
              <a:avLst/>
              <a:gdLst>
                <a:gd name="T0" fmla="*/ 104941 w 47"/>
                <a:gd name="T1" fmla="*/ 5503 h 34"/>
                <a:gd name="T2" fmla="*/ 104941 w 47"/>
                <a:gd name="T3" fmla="*/ 5503 h 34"/>
                <a:gd name="T4" fmla="*/ 24854 w 47"/>
                <a:gd name="T5" fmla="*/ 5503 h 34"/>
                <a:gd name="T6" fmla="*/ 24854 w 47"/>
                <a:gd name="T7" fmla="*/ 5503 h 34"/>
                <a:gd name="T8" fmla="*/ 24854 w 47"/>
                <a:gd name="T9" fmla="*/ 5503 h 34"/>
                <a:gd name="T10" fmla="*/ 5523 w 47"/>
                <a:gd name="T11" fmla="*/ 22011 h 34"/>
                <a:gd name="T12" fmla="*/ 0 w 47"/>
                <a:gd name="T13" fmla="*/ 93546 h 34"/>
                <a:gd name="T14" fmla="*/ 129795 w 47"/>
                <a:gd name="T15" fmla="*/ 93546 h 34"/>
                <a:gd name="T16" fmla="*/ 124272 w 47"/>
                <a:gd name="T17" fmla="*/ 22011 h 34"/>
                <a:gd name="T18" fmla="*/ 107702 w 47"/>
                <a:gd name="T19" fmla="*/ 5503 h 34"/>
                <a:gd name="T20" fmla="*/ 104941 w 47"/>
                <a:gd name="T21" fmla="*/ 5503 h 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34">
                  <a:moveTo>
                    <a:pt x="38" y="2"/>
                  </a:moveTo>
                  <a:cubicBezTo>
                    <a:pt x="38" y="2"/>
                    <a:pt x="38" y="2"/>
                    <a:pt x="38" y="2"/>
                  </a:cubicBezTo>
                  <a:cubicBezTo>
                    <a:pt x="28" y="0"/>
                    <a:pt x="19" y="0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4"/>
                    <a:pt x="2" y="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2"/>
                    <a:pt x="39" y="2"/>
                  </a:cubicBezTo>
                  <a:cubicBezTo>
                    <a:pt x="38" y="2"/>
                    <a:pt x="38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9" name="Oval 92"/>
            <p:cNvSpPr>
              <a:spLocks noChangeArrowheads="1"/>
            </p:cNvSpPr>
            <p:nvPr/>
          </p:nvSpPr>
          <p:spPr bwMode="auto">
            <a:xfrm>
              <a:off x="3717925" y="3514725"/>
              <a:ext cx="58738" cy="714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0" name="Freeform 93"/>
            <p:cNvSpPr>
              <a:spLocks/>
            </p:cNvSpPr>
            <p:nvPr/>
          </p:nvSpPr>
          <p:spPr bwMode="auto">
            <a:xfrm>
              <a:off x="3684588" y="3592513"/>
              <a:ext cx="127000" cy="93662"/>
            </a:xfrm>
            <a:custGeom>
              <a:avLst/>
              <a:gdLst>
                <a:gd name="T0" fmla="*/ 105290 w 46"/>
                <a:gd name="T1" fmla="*/ 5503 h 34"/>
                <a:gd name="T2" fmla="*/ 102519 w 46"/>
                <a:gd name="T3" fmla="*/ 5503 h 34"/>
                <a:gd name="T4" fmla="*/ 24937 w 46"/>
                <a:gd name="T5" fmla="*/ 5503 h 34"/>
                <a:gd name="T6" fmla="*/ 22166 w 46"/>
                <a:gd name="T7" fmla="*/ 5503 h 34"/>
                <a:gd name="T8" fmla="*/ 22166 w 46"/>
                <a:gd name="T9" fmla="*/ 5503 h 34"/>
                <a:gd name="T10" fmla="*/ 5542 w 46"/>
                <a:gd name="T11" fmla="*/ 22011 h 34"/>
                <a:gd name="T12" fmla="*/ 0 w 46"/>
                <a:gd name="T13" fmla="*/ 93546 h 34"/>
                <a:gd name="T14" fmla="*/ 127456 w 46"/>
                <a:gd name="T15" fmla="*/ 93546 h 34"/>
                <a:gd name="T16" fmla="*/ 121914 w 46"/>
                <a:gd name="T17" fmla="*/ 22011 h 34"/>
                <a:gd name="T18" fmla="*/ 105290 w 46"/>
                <a:gd name="T19" fmla="*/ 5503 h 34"/>
                <a:gd name="T20" fmla="*/ 105290 w 46"/>
                <a:gd name="T21" fmla="*/ 5503 h 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6" h="34"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27" y="0"/>
                    <a:pt x="18" y="0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2"/>
                    <a:pt x="2" y="4"/>
                    <a:pt x="2" y="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4"/>
                    <a:pt x="41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1" name="Oval 94"/>
            <p:cNvSpPr>
              <a:spLocks noChangeArrowheads="1"/>
            </p:cNvSpPr>
            <p:nvPr/>
          </p:nvSpPr>
          <p:spPr bwMode="auto">
            <a:xfrm>
              <a:off x="3870325" y="3514725"/>
              <a:ext cx="57150" cy="714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2" name="Freeform 95"/>
            <p:cNvSpPr>
              <a:spLocks/>
            </p:cNvSpPr>
            <p:nvPr/>
          </p:nvSpPr>
          <p:spPr bwMode="auto">
            <a:xfrm>
              <a:off x="3833813" y="3592513"/>
              <a:ext cx="130175" cy="93662"/>
            </a:xfrm>
            <a:custGeom>
              <a:avLst/>
              <a:gdLst>
                <a:gd name="T0" fmla="*/ 104941 w 47"/>
                <a:gd name="T1" fmla="*/ 5503 h 34"/>
                <a:gd name="T2" fmla="*/ 102179 w 47"/>
                <a:gd name="T3" fmla="*/ 5503 h 34"/>
                <a:gd name="T4" fmla="*/ 24854 w 47"/>
                <a:gd name="T5" fmla="*/ 5503 h 34"/>
                <a:gd name="T6" fmla="*/ 22093 w 47"/>
                <a:gd name="T7" fmla="*/ 5503 h 34"/>
                <a:gd name="T8" fmla="*/ 22093 w 47"/>
                <a:gd name="T9" fmla="*/ 5503 h 34"/>
                <a:gd name="T10" fmla="*/ 5523 w 47"/>
                <a:gd name="T11" fmla="*/ 22011 h 34"/>
                <a:gd name="T12" fmla="*/ 0 w 47"/>
                <a:gd name="T13" fmla="*/ 93546 h 34"/>
                <a:gd name="T14" fmla="*/ 129795 w 47"/>
                <a:gd name="T15" fmla="*/ 93546 h 34"/>
                <a:gd name="T16" fmla="*/ 121510 w 47"/>
                <a:gd name="T17" fmla="*/ 22011 h 34"/>
                <a:gd name="T18" fmla="*/ 104941 w 47"/>
                <a:gd name="T19" fmla="*/ 5503 h 34"/>
                <a:gd name="T20" fmla="*/ 104941 w 47"/>
                <a:gd name="T21" fmla="*/ 5503 h 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34">
                  <a:moveTo>
                    <a:pt x="38" y="2"/>
                  </a:moveTo>
                  <a:cubicBezTo>
                    <a:pt x="38" y="2"/>
                    <a:pt x="37" y="2"/>
                    <a:pt x="37" y="2"/>
                  </a:cubicBezTo>
                  <a:cubicBezTo>
                    <a:pt x="28" y="0"/>
                    <a:pt x="19" y="0"/>
                    <a:pt x="9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2"/>
                    <a:pt x="2" y="4"/>
                    <a:pt x="2" y="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4"/>
                    <a:pt x="41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3" name="Rectangle 96"/>
            <p:cNvSpPr>
              <a:spLocks noChangeArrowheads="1"/>
            </p:cNvSpPr>
            <p:nvPr/>
          </p:nvSpPr>
          <p:spPr bwMode="auto">
            <a:xfrm>
              <a:off x="3630613" y="3335338"/>
              <a:ext cx="31750" cy="5556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4" name="Rectangle 97"/>
            <p:cNvSpPr>
              <a:spLocks noChangeArrowheads="1"/>
            </p:cNvSpPr>
            <p:nvPr/>
          </p:nvSpPr>
          <p:spPr bwMode="auto">
            <a:xfrm>
              <a:off x="3587750" y="3316288"/>
              <a:ext cx="30163" cy="7461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5" name="Rectangle 98"/>
            <p:cNvSpPr>
              <a:spLocks noChangeArrowheads="1"/>
            </p:cNvSpPr>
            <p:nvPr/>
          </p:nvSpPr>
          <p:spPr bwMode="auto">
            <a:xfrm>
              <a:off x="3675063" y="3279775"/>
              <a:ext cx="30162" cy="11112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55" name="组合 1154"/>
          <p:cNvGrpSpPr/>
          <p:nvPr/>
        </p:nvGrpSpPr>
        <p:grpSpPr>
          <a:xfrm>
            <a:off x="2177333" y="1784578"/>
            <a:ext cx="316749" cy="281673"/>
            <a:chOff x="4705350" y="3205163"/>
            <a:chExt cx="473075" cy="420687"/>
          </a:xfrm>
          <a:solidFill>
            <a:schemeClr val="accent3"/>
          </a:solidFill>
        </p:grpSpPr>
        <p:sp>
          <p:nvSpPr>
            <p:cNvPr id="256" name="Freeform 172"/>
            <p:cNvSpPr>
              <a:spLocks noEditPoints="1"/>
            </p:cNvSpPr>
            <p:nvPr/>
          </p:nvSpPr>
          <p:spPr bwMode="auto">
            <a:xfrm>
              <a:off x="4705350" y="3205163"/>
              <a:ext cx="473075" cy="420687"/>
            </a:xfrm>
            <a:custGeom>
              <a:avLst/>
              <a:gdLst>
                <a:gd name="T0" fmla="*/ 458594 w 171"/>
                <a:gd name="T1" fmla="*/ 0 h 152"/>
                <a:gd name="T2" fmla="*/ 16576 w 171"/>
                <a:gd name="T3" fmla="*/ 0 h 152"/>
                <a:gd name="T4" fmla="*/ 0 w 171"/>
                <a:gd name="T5" fmla="*/ 16571 h 152"/>
                <a:gd name="T6" fmla="*/ 0 w 171"/>
                <a:gd name="T7" fmla="*/ 405978 h 152"/>
                <a:gd name="T8" fmla="*/ 16576 w 171"/>
                <a:gd name="T9" fmla="*/ 419787 h 152"/>
                <a:gd name="T10" fmla="*/ 458594 w 171"/>
                <a:gd name="T11" fmla="*/ 419787 h 152"/>
                <a:gd name="T12" fmla="*/ 472407 w 171"/>
                <a:gd name="T13" fmla="*/ 405978 h 152"/>
                <a:gd name="T14" fmla="*/ 472407 w 171"/>
                <a:gd name="T15" fmla="*/ 16571 h 152"/>
                <a:gd name="T16" fmla="*/ 458594 w 171"/>
                <a:gd name="T17" fmla="*/ 0 h 152"/>
                <a:gd name="T18" fmla="*/ 442018 w 171"/>
                <a:gd name="T19" fmla="*/ 375599 h 152"/>
                <a:gd name="T20" fmla="*/ 132605 w 171"/>
                <a:gd name="T21" fmla="*/ 375599 h 152"/>
                <a:gd name="T22" fmla="*/ 110505 w 171"/>
                <a:gd name="T23" fmla="*/ 392169 h 152"/>
                <a:gd name="T24" fmla="*/ 88404 w 171"/>
                <a:gd name="T25" fmla="*/ 375599 h 152"/>
                <a:gd name="T26" fmla="*/ 30389 w 171"/>
                <a:gd name="T27" fmla="*/ 375599 h 152"/>
                <a:gd name="T28" fmla="*/ 30389 w 171"/>
                <a:gd name="T29" fmla="*/ 359028 h 152"/>
                <a:gd name="T30" fmla="*/ 88404 w 171"/>
                <a:gd name="T31" fmla="*/ 359028 h 152"/>
                <a:gd name="T32" fmla="*/ 110505 w 171"/>
                <a:gd name="T33" fmla="*/ 342458 h 152"/>
                <a:gd name="T34" fmla="*/ 132605 w 171"/>
                <a:gd name="T35" fmla="*/ 359028 h 152"/>
                <a:gd name="T36" fmla="*/ 442018 w 171"/>
                <a:gd name="T37" fmla="*/ 359028 h 152"/>
                <a:gd name="T38" fmla="*/ 442018 w 171"/>
                <a:gd name="T39" fmla="*/ 375599 h 152"/>
                <a:gd name="T40" fmla="*/ 442018 w 171"/>
                <a:gd name="T41" fmla="*/ 314840 h 152"/>
                <a:gd name="T42" fmla="*/ 30389 w 171"/>
                <a:gd name="T43" fmla="*/ 314840 h 152"/>
                <a:gd name="T44" fmla="*/ 30389 w 171"/>
                <a:gd name="T45" fmla="*/ 30379 h 152"/>
                <a:gd name="T46" fmla="*/ 442018 w 171"/>
                <a:gd name="T47" fmla="*/ 30379 h 152"/>
                <a:gd name="T48" fmla="*/ 442018 w 171"/>
                <a:gd name="T49" fmla="*/ 31484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50"/>
                    <a:pt x="171" y="147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3"/>
                    <a:pt x="169" y="0"/>
                    <a:pt x="166" y="0"/>
                  </a:cubicBezTo>
                  <a:close/>
                  <a:moveTo>
                    <a:pt x="160" y="136"/>
                  </a:moveTo>
                  <a:cubicBezTo>
                    <a:pt x="48" y="136"/>
                    <a:pt x="48" y="136"/>
                    <a:pt x="48" y="136"/>
                  </a:cubicBezTo>
                  <a:cubicBezTo>
                    <a:pt x="47" y="140"/>
                    <a:pt x="43" y="142"/>
                    <a:pt x="40" y="142"/>
                  </a:cubicBezTo>
                  <a:cubicBezTo>
                    <a:pt x="36" y="142"/>
                    <a:pt x="33" y="140"/>
                    <a:pt x="32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3" y="127"/>
                    <a:pt x="36" y="124"/>
                    <a:pt x="40" y="124"/>
                  </a:cubicBezTo>
                  <a:cubicBezTo>
                    <a:pt x="43" y="124"/>
                    <a:pt x="47" y="127"/>
                    <a:pt x="48" y="130"/>
                  </a:cubicBezTo>
                  <a:cubicBezTo>
                    <a:pt x="160" y="130"/>
                    <a:pt x="160" y="130"/>
                    <a:pt x="160" y="130"/>
                  </a:cubicBezTo>
                  <a:lnTo>
                    <a:pt x="160" y="136"/>
                  </a:lnTo>
                  <a:close/>
                  <a:moveTo>
                    <a:pt x="160" y="114"/>
                  </a:moveTo>
                  <a:cubicBezTo>
                    <a:pt x="11" y="114"/>
                    <a:pt x="11" y="114"/>
                    <a:pt x="11" y="11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60" y="11"/>
                    <a:pt x="160" y="11"/>
                    <a:pt x="160" y="11"/>
                  </a:cubicBezTo>
                  <a:lnTo>
                    <a:pt x="160" y="1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7" name="Freeform 173"/>
            <p:cNvSpPr>
              <a:spLocks/>
            </p:cNvSpPr>
            <p:nvPr/>
          </p:nvSpPr>
          <p:spPr bwMode="auto">
            <a:xfrm>
              <a:off x="4881563" y="3302000"/>
              <a:ext cx="133350" cy="155575"/>
            </a:xfrm>
            <a:custGeom>
              <a:avLst/>
              <a:gdLst>
                <a:gd name="T0" fmla="*/ 126628 w 48"/>
                <a:gd name="T1" fmla="*/ 69429 h 56"/>
                <a:gd name="T2" fmla="*/ 126628 w 48"/>
                <a:gd name="T3" fmla="*/ 86091 h 56"/>
                <a:gd name="T4" fmla="*/ 13764 w 48"/>
                <a:gd name="T5" fmla="*/ 149966 h 56"/>
                <a:gd name="T6" fmla="*/ 0 w 48"/>
                <a:gd name="T7" fmla="*/ 144411 h 56"/>
                <a:gd name="T8" fmla="*/ 0 w 48"/>
                <a:gd name="T9" fmla="*/ 13886 h 56"/>
                <a:gd name="T10" fmla="*/ 13764 w 48"/>
                <a:gd name="T11" fmla="*/ 5554 h 56"/>
                <a:gd name="T12" fmla="*/ 126628 w 48"/>
                <a:gd name="T13" fmla="*/ 69429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56">
                  <a:moveTo>
                    <a:pt x="46" y="25"/>
                  </a:moveTo>
                  <a:cubicBezTo>
                    <a:pt x="48" y="27"/>
                    <a:pt x="48" y="29"/>
                    <a:pt x="46" y="31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2" y="56"/>
                    <a:pt x="0" y="55"/>
                    <a:pt x="0" y="5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2" y="0"/>
                    <a:pt x="5" y="2"/>
                  </a:cubicBezTo>
                  <a:lnTo>
                    <a:pt x="46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58" name="Freeform 246"/>
          <p:cNvSpPr>
            <a:spLocks/>
          </p:cNvSpPr>
          <p:nvPr/>
        </p:nvSpPr>
        <p:spPr bwMode="auto">
          <a:xfrm>
            <a:off x="2280584" y="5047214"/>
            <a:ext cx="294428" cy="289114"/>
          </a:xfrm>
          <a:custGeom>
            <a:avLst/>
            <a:gdLst>
              <a:gd name="T0" fmla="*/ 409249 w 159"/>
              <a:gd name="T1" fmla="*/ 295952 h 156"/>
              <a:gd name="T2" fmla="*/ 326293 w 159"/>
              <a:gd name="T3" fmla="*/ 279356 h 156"/>
              <a:gd name="T4" fmla="*/ 257163 w 159"/>
              <a:gd name="T5" fmla="*/ 210209 h 156"/>
              <a:gd name="T6" fmla="*/ 342884 w 159"/>
              <a:gd name="T7" fmla="*/ 121700 h 156"/>
              <a:gd name="T8" fmla="*/ 367771 w 159"/>
              <a:gd name="T9" fmla="*/ 118934 h 156"/>
              <a:gd name="T10" fmla="*/ 409249 w 159"/>
              <a:gd name="T11" fmla="*/ 52552 h 156"/>
              <a:gd name="T12" fmla="*/ 387127 w 159"/>
              <a:gd name="T13" fmla="*/ 30425 h 156"/>
              <a:gd name="T14" fmla="*/ 320763 w 159"/>
              <a:gd name="T15" fmla="*/ 71914 h 156"/>
              <a:gd name="T16" fmla="*/ 317997 w 159"/>
              <a:gd name="T17" fmla="*/ 96807 h 156"/>
              <a:gd name="T18" fmla="*/ 232276 w 159"/>
              <a:gd name="T19" fmla="*/ 182550 h 156"/>
              <a:gd name="T20" fmla="*/ 154851 w 159"/>
              <a:gd name="T21" fmla="*/ 107870 h 156"/>
              <a:gd name="T22" fmla="*/ 138260 w 159"/>
              <a:gd name="T23" fmla="*/ 24893 h 156"/>
              <a:gd name="T24" fmla="*/ 88486 w 159"/>
              <a:gd name="T25" fmla="*/ 0 h 156"/>
              <a:gd name="T26" fmla="*/ 121669 w 159"/>
              <a:gd name="T27" fmla="*/ 33191 h 156"/>
              <a:gd name="T28" fmla="*/ 107843 w 159"/>
              <a:gd name="T29" fmla="*/ 88509 h 156"/>
              <a:gd name="T30" fmla="*/ 52539 w 159"/>
              <a:gd name="T31" fmla="*/ 102338 h 156"/>
              <a:gd name="T32" fmla="*/ 8296 w 159"/>
              <a:gd name="T33" fmla="*/ 55318 h 156"/>
              <a:gd name="T34" fmla="*/ 27652 w 159"/>
              <a:gd name="T35" fmla="*/ 135529 h 156"/>
              <a:gd name="T36" fmla="*/ 113373 w 159"/>
              <a:gd name="T37" fmla="*/ 152125 h 156"/>
              <a:gd name="T38" fmla="*/ 179738 w 159"/>
              <a:gd name="T39" fmla="*/ 218506 h 156"/>
              <a:gd name="T40" fmla="*/ 35948 w 159"/>
              <a:gd name="T41" fmla="*/ 359568 h 156"/>
              <a:gd name="T42" fmla="*/ 35948 w 159"/>
              <a:gd name="T43" fmla="*/ 401056 h 156"/>
              <a:gd name="T44" fmla="*/ 38713 w 159"/>
              <a:gd name="T45" fmla="*/ 403822 h 156"/>
              <a:gd name="T46" fmla="*/ 80191 w 159"/>
              <a:gd name="T47" fmla="*/ 403822 h 156"/>
              <a:gd name="T48" fmla="*/ 221216 w 159"/>
              <a:gd name="T49" fmla="*/ 262761 h 156"/>
              <a:gd name="T50" fmla="*/ 282050 w 159"/>
              <a:gd name="T51" fmla="*/ 323611 h 156"/>
              <a:gd name="T52" fmla="*/ 298641 w 159"/>
              <a:gd name="T53" fmla="*/ 406588 h 156"/>
              <a:gd name="T54" fmla="*/ 365006 w 159"/>
              <a:gd name="T55" fmla="*/ 428715 h 156"/>
              <a:gd name="T56" fmla="*/ 323528 w 159"/>
              <a:gd name="T57" fmla="*/ 387227 h 156"/>
              <a:gd name="T58" fmla="*/ 334589 w 159"/>
              <a:gd name="T59" fmla="*/ 342972 h 156"/>
              <a:gd name="T60" fmla="*/ 378832 w 159"/>
              <a:gd name="T61" fmla="*/ 331908 h 156"/>
              <a:gd name="T62" fmla="*/ 428605 w 159"/>
              <a:gd name="T63" fmla="*/ 381695 h 156"/>
              <a:gd name="T64" fmla="*/ 409249 w 159"/>
              <a:gd name="T65" fmla="*/ 295952 h 1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4" name="文本框 263"/>
          <p:cNvSpPr txBox="1"/>
          <p:nvPr/>
        </p:nvSpPr>
        <p:spPr bwMode="auto">
          <a:xfrm>
            <a:off x="2084792" y="2126842"/>
            <a:ext cx="236129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锐普有中国最大的原创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素材站有中国最强的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制作团队</a:t>
            </a:r>
          </a:p>
        </p:txBody>
      </p:sp>
      <p:sp>
        <p:nvSpPr>
          <p:cNvPr id="265" name="文本框 264"/>
          <p:cNvSpPr txBox="1"/>
          <p:nvPr/>
        </p:nvSpPr>
        <p:spPr bwMode="auto">
          <a:xfrm>
            <a:off x="2479953" y="1720508"/>
            <a:ext cx="1884910" cy="3929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cs"/>
              </a:rPr>
              <a:t>在此添加标题</a:t>
            </a:r>
          </a:p>
        </p:txBody>
      </p:sp>
      <p:sp>
        <p:nvSpPr>
          <p:cNvPr id="266" name="文本框 265"/>
          <p:cNvSpPr txBox="1"/>
          <p:nvPr/>
        </p:nvSpPr>
        <p:spPr bwMode="auto">
          <a:xfrm>
            <a:off x="8336810" y="1720508"/>
            <a:ext cx="1884910" cy="3929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cs"/>
              </a:rPr>
              <a:t>在此添加标题</a:t>
            </a:r>
          </a:p>
        </p:txBody>
      </p:sp>
      <p:sp>
        <p:nvSpPr>
          <p:cNvPr id="267" name="文本框 266"/>
          <p:cNvSpPr txBox="1"/>
          <p:nvPr/>
        </p:nvSpPr>
        <p:spPr bwMode="auto">
          <a:xfrm>
            <a:off x="7975909" y="2126842"/>
            <a:ext cx="236129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锐普有中国最大的原创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素材站有中国最强的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制作团队</a:t>
            </a:r>
          </a:p>
        </p:txBody>
      </p:sp>
      <p:sp>
        <p:nvSpPr>
          <p:cNvPr id="268" name="文本框 267"/>
          <p:cNvSpPr txBox="1"/>
          <p:nvPr/>
        </p:nvSpPr>
        <p:spPr bwMode="auto">
          <a:xfrm>
            <a:off x="2522882" y="4984936"/>
            <a:ext cx="1884910" cy="3929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cs"/>
              </a:rPr>
              <a:t>在此添加标题</a:t>
            </a:r>
          </a:p>
        </p:txBody>
      </p:sp>
      <p:sp>
        <p:nvSpPr>
          <p:cNvPr id="269" name="文本框 268"/>
          <p:cNvSpPr txBox="1"/>
          <p:nvPr/>
        </p:nvSpPr>
        <p:spPr bwMode="auto">
          <a:xfrm>
            <a:off x="7761537" y="4984936"/>
            <a:ext cx="1884910" cy="3929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cs"/>
              </a:rPr>
              <a:t>在此添加标题</a:t>
            </a:r>
          </a:p>
        </p:txBody>
      </p:sp>
      <p:sp>
        <p:nvSpPr>
          <p:cNvPr id="270" name="文本框 269"/>
          <p:cNvSpPr txBox="1"/>
          <p:nvPr/>
        </p:nvSpPr>
        <p:spPr bwMode="auto">
          <a:xfrm>
            <a:off x="2186412" y="5414642"/>
            <a:ext cx="236129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锐普有中国最大的原创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素材站有中国最强的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制作团队</a:t>
            </a:r>
          </a:p>
        </p:txBody>
      </p:sp>
      <p:sp>
        <p:nvSpPr>
          <p:cNvPr id="271" name="文本框 270"/>
          <p:cNvSpPr txBox="1"/>
          <p:nvPr/>
        </p:nvSpPr>
        <p:spPr bwMode="auto">
          <a:xfrm>
            <a:off x="7347196" y="5382043"/>
            <a:ext cx="236129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锐普有中国最大的原创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素材站有中国最强的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制作团队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989472" y="333148"/>
            <a:ext cx="4213059" cy="801462"/>
            <a:chOff x="4355068" y="333148"/>
            <a:chExt cx="3481867" cy="801462"/>
          </a:xfrm>
        </p:grpSpPr>
        <p:sp>
          <p:nvSpPr>
            <p:cNvPr id="88" name="矩形 87"/>
            <p:cNvSpPr/>
            <p:nvPr/>
          </p:nvSpPr>
          <p:spPr>
            <a:xfrm>
              <a:off x="4355068" y="333148"/>
              <a:ext cx="34818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文泉驿等宽微米黑" panose="020B0606030804020204" pitchFamily="34" charset="-122"/>
                </a:rPr>
                <a:t>并列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文泉驿等宽微米黑" panose="020B0606030804020204" pitchFamily="34" charset="-122"/>
                </a:rPr>
                <a:t>关系图表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文泉驿等宽微米黑" panose="020B06060308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4521988" y="826833"/>
              <a:ext cx="31480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ITC Avant Garde Std Bk" panose="020B0502020202020204" pitchFamily="34" charset="0"/>
                  <a:ea typeface="宋体" panose="02010600030101010101" pitchFamily="2" charset="-122"/>
                  <a:cs typeface="+mn-cs"/>
                </a:rPr>
                <a:t>Add the title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72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1686874" y="921084"/>
            <a:ext cx="2371923" cy="2371923"/>
            <a:chOff x="1754497" y="1068697"/>
            <a:chExt cx="2419598" cy="2419598"/>
          </a:xfrm>
        </p:grpSpPr>
        <p:grpSp>
          <p:nvGrpSpPr>
            <p:cNvPr id="4" name="组合 3"/>
            <p:cNvGrpSpPr/>
            <p:nvPr/>
          </p:nvGrpSpPr>
          <p:grpSpPr>
            <a:xfrm>
              <a:off x="1754497" y="1068697"/>
              <a:ext cx="2419598" cy="2419598"/>
              <a:chOff x="1595120" y="525779"/>
              <a:chExt cx="3520440" cy="352044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1595120" y="525779"/>
                <a:ext cx="3520440" cy="352044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7F7F9"/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81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1900612" y="831271"/>
                <a:ext cx="2909455" cy="290945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E4E4E4"/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innerShdw blurRad="355600" dist="266700" dir="5400000">
                  <a:prstClr val="black">
                    <a:alpha val="57000"/>
                  </a:prstClr>
                </a:innerShdw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392852" y="1707052"/>
              <a:ext cx="1142885" cy="114288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rgbClr val="D9D9D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342900" dist="50800" dir="16200000">
                <a:srgbClr val="7A4C00">
                  <a:alpha val="7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738177" y="2094546"/>
              <a:ext cx="440936" cy="366050"/>
              <a:chOff x="3132963" y="3140191"/>
              <a:chExt cx="645573" cy="535933"/>
            </a:xfrm>
            <a:solidFill>
              <a:schemeClr val="bg1"/>
            </a:solidFill>
          </p:grpSpPr>
          <p:sp>
            <p:nvSpPr>
              <p:cNvPr id="34" name="Freeform 226"/>
              <p:cNvSpPr>
                <a:spLocks/>
              </p:cNvSpPr>
              <p:nvPr/>
            </p:nvSpPr>
            <p:spPr bwMode="auto">
              <a:xfrm>
                <a:off x="3421629" y="3217854"/>
                <a:ext cx="356907" cy="392027"/>
              </a:xfrm>
              <a:custGeom>
                <a:avLst/>
                <a:gdLst>
                  <a:gd name="T0" fmla="*/ 0 w 529"/>
                  <a:gd name="T1" fmla="*/ 0 h 581"/>
                  <a:gd name="T2" fmla="*/ 2 w 529"/>
                  <a:gd name="T3" fmla="*/ 11 h 581"/>
                  <a:gd name="T4" fmla="*/ 25 w 529"/>
                  <a:gd name="T5" fmla="*/ 56 h 581"/>
                  <a:gd name="T6" fmla="*/ 473 w 529"/>
                  <a:gd name="T7" fmla="*/ 56 h 581"/>
                  <a:gd name="T8" fmla="*/ 473 w 529"/>
                  <a:gd name="T9" fmla="*/ 525 h 581"/>
                  <a:gd name="T10" fmla="*/ 127 w 529"/>
                  <a:gd name="T11" fmla="*/ 525 h 581"/>
                  <a:gd name="T12" fmla="*/ 127 w 529"/>
                  <a:gd name="T13" fmla="*/ 581 h 581"/>
                  <a:gd name="T14" fmla="*/ 529 w 529"/>
                  <a:gd name="T15" fmla="*/ 581 h 581"/>
                  <a:gd name="T16" fmla="*/ 529 w 529"/>
                  <a:gd name="T17" fmla="*/ 0 h 581"/>
                  <a:gd name="T18" fmla="*/ 0 w 529"/>
                  <a:gd name="T1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9" h="581">
                    <a:moveTo>
                      <a:pt x="0" y="0"/>
                    </a:moveTo>
                    <a:cubicBezTo>
                      <a:pt x="1" y="4"/>
                      <a:pt x="2" y="7"/>
                      <a:pt x="2" y="11"/>
                    </a:cubicBezTo>
                    <a:cubicBezTo>
                      <a:pt x="14" y="22"/>
                      <a:pt x="22" y="38"/>
                      <a:pt x="25" y="56"/>
                    </a:cubicBezTo>
                    <a:cubicBezTo>
                      <a:pt x="473" y="56"/>
                      <a:pt x="473" y="56"/>
                      <a:pt x="473" y="56"/>
                    </a:cubicBezTo>
                    <a:cubicBezTo>
                      <a:pt x="473" y="525"/>
                      <a:pt x="473" y="525"/>
                      <a:pt x="473" y="525"/>
                    </a:cubicBezTo>
                    <a:cubicBezTo>
                      <a:pt x="127" y="525"/>
                      <a:pt x="127" y="525"/>
                      <a:pt x="127" y="525"/>
                    </a:cubicBezTo>
                    <a:cubicBezTo>
                      <a:pt x="127" y="581"/>
                      <a:pt x="127" y="581"/>
                      <a:pt x="127" y="581"/>
                    </a:cubicBezTo>
                    <a:cubicBezTo>
                      <a:pt x="529" y="581"/>
                      <a:pt x="529" y="581"/>
                      <a:pt x="529" y="581"/>
                    </a:cubicBezTo>
                    <a:cubicBezTo>
                      <a:pt x="529" y="0"/>
                      <a:pt x="529" y="0"/>
                      <a:pt x="52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Freeform 227"/>
              <p:cNvSpPr>
                <a:spLocks/>
              </p:cNvSpPr>
              <p:nvPr/>
            </p:nvSpPr>
            <p:spPr bwMode="auto">
              <a:xfrm>
                <a:off x="3198348" y="3140191"/>
                <a:ext cx="224709" cy="247551"/>
              </a:xfrm>
              <a:custGeom>
                <a:avLst/>
                <a:gdLst>
                  <a:gd name="T0" fmla="*/ 45 w 333"/>
                  <a:gd name="T1" fmla="*/ 243 h 367"/>
                  <a:gd name="T2" fmla="*/ 170 w 333"/>
                  <a:gd name="T3" fmla="*/ 367 h 367"/>
                  <a:gd name="T4" fmla="*/ 289 w 333"/>
                  <a:gd name="T5" fmla="*/ 243 h 367"/>
                  <a:gd name="T6" fmla="*/ 326 w 333"/>
                  <a:gd name="T7" fmla="*/ 203 h 367"/>
                  <a:gd name="T8" fmla="*/ 306 w 333"/>
                  <a:gd name="T9" fmla="*/ 142 h 367"/>
                  <a:gd name="T10" fmla="*/ 166 w 333"/>
                  <a:gd name="T11" fmla="*/ 0 h 367"/>
                  <a:gd name="T12" fmla="*/ 26 w 333"/>
                  <a:gd name="T13" fmla="*/ 142 h 367"/>
                  <a:gd name="T14" fmla="*/ 7 w 333"/>
                  <a:gd name="T15" fmla="*/ 203 h 367"/>
                  <a:gd name="T16" fmla="*/ 45 w 333"/>
                  <a:gd name="T17" fmla="*/ 243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367">
                    <a:moveTo>
                      <a:pt x="45" y="243"/>
                    </a:moveTo>
                    <a:cubicBezTo>
                      <a:pt x="71" y="308"/>
                      <a:pt x="118" y="367"/>
                      <a:pt x="170" y="367"/>
                    </a:cubicBezTo>
                    <a:cubicBezTo>
                      <a:pt x="222" y="367"/>
                      <a:pt x="266" y="308"/>
                      <a:pt x="289" y="243"/>
                    </a:cubicBezTo>
                    <a:cubicBezTo>
                      <a:pt x="305" y="242"/>
                      <a:pt x="320" y="226"/>
                      <a:pt x="326" y="203"/>
                    </a:cubicBezTo>
                    <a:cubicBezTo>
                      <a:pt x="333" y="176"/>
                      <a:pt x="324" y="149"/>
                      <a:pt x="306" y="142"/>
                    </a:cubicBezTo>
                    <a:cubicBezTo>
                      <a:pt x="302" y="63"/>
                      <a:pt x="241" y="0"/>
                      <a:pt x="166" y="0"/>
                    </a:cubicBezTo>
                    <a:cubicBezTo>
                      <a:pt x="92" y="0"/>
                      <a:pt x="31" y="63"/>
                      <a:pt x="26" y="142"/>
                    </a:cubicBezTo>
                    <a:cubicBezTo>
                      <a:pt x="9" y="149"/>
                      <a:pt x="0" y="176"/>
                      <a:pt x="7" y="203"/>
                    </a:cubicBezTo>
                    <a:cubicBezTo>
                      <a:pt x="13" y="227"/>
                      <a:pt x="29" y="243"/>
                      <a:pt x="45" y="2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Freeform 228"/>
              <p:cNvSpPr>
                <a:spLocks/>
              </p:cNvSpPr>
              <p:nvPr/>
            </p:nvSpPr>
            <p:spPr bwMode="auto">
              <a:xfrm>
                <a:off x="3481875" y="3306367"/>
                <a:ext cx="233275" cy="180738"/>
              </a:xfrm>
              <a:custGeom>
                <a:avLst/>
                <a:gdLst>
                  <a:gd name="T0" fmla="*/ 41 w 346"/>
                  <a:gd name="T1" fmla="*/ 111 h 268"/>
                  <a:gd name="T2" fmla="*/ 0 w 346"/>
                  <a:gd name="T3" fmla="*/ 151 h 268"/>
                  <a:gd name="T4" fmla="*/ 90 w 346"/>
                  <a:gd name="T5" fmla="*/ 268 h 268"/>
                  <a:gd name="T6" fmla="*/ 254 w 346"/>
                  <a:gd name="T7" fmla="*/ 125 h 268"/>
                  <a:gd name="T8" fmla="*/ 284 w 346"/>
                  <a:gd name="T9" fmla="*/ 158 h 268"/>
                  <a:gd name="T10" fmla="*/ 346 w 346"/>
                  <a:gd name="T11" fmla="*/ 0 h 268"/>
                  <a:gd name="T12" fmla="*/ 184 w 346"/>
                  <a:gd name="T13" fmla="*/ 50 h 268"/>
                  <a:gd name="T14" fmla="*/ 218 w 346"/>
                  <a:gd name="T15" fmla="*/ 87 h 268"/>
                  <a:gd name="T16" fmla="*/ 99 w 346"/>
                  <a:gd name="T17" fmla="*/ 190 h 268"/>
                  <a:gd name="T18" fmla="*/ 41 w 346"/>
                  <a:gd name="T19" fmla="*/ 1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6" h="268">
                    <a:moveTo>
                      <a:pt x="41" y="111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2" y="165"/>
                      <a:pt x="90" y="268"/>
                      <a:pt x="90" y="268"/>
                    </a:cubicBezTo>
                    <a:cubicBezTo>
                      <a:pt x="254" y="125"/>
                      <a:pt x="254" y="125"/>
                      <a:pt x="254" y="125"/>
                    </a:cubicBezTo>
                    <a:cubicBezTo>
                      <a:pt x="284" y="158"/>
                      <a:pt x="284" y="158"/>
                      <a:pt x="284" y="158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218" y="87"/>
                      <a:pt x="218" y="87"/>
                      <a:pt x="218" y="87"/>
                    </a:cubicBezTo>
                    <a:cubicBezTo>
                      <a:pt x="99" y="190"/>
                      <a:pt x="99" y="190"/>
                      <a:pt x="99" y="190"/>
                    </a:cubicBezTo>
                    <a:lnTo>
                      <a:pt x="41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Freeform 229"/>
              <p:cNvSpPr>
                <a:spLocks/>
              </p:cNvSpPr>
              <p:nvPr/>
            </p:nvSpPr>
            <p:spPr bwMode="auto">
              <a:xfrm>
                <a:off x="3132963" y="3377178"/>
                <a:ext cx="355480" cy="298946"/>
              </a:xfrm>
              <a:custGeom>
                <a:avLst/>
                <a:gdLst>
                  <a:gd name="T0" fmla="*/ 407 w 527"/>
                  <a:gd name="T1" fmla="*/ 0 h 443"/>
                  <a:gd name="T2" fmla="*/ 294 w 527"/>
                  <a:gd name="T3" fmla="*/ 190 h 443"/>
                  <a:gd name="T4" fmla="*/ 280 w 527"/>
                  <a:gd name="T5" fmla="*/ 105 h 443"/>
                  <a:gd name="T6" fmla="*/ 295 w 527"/>
                  <a:gd name="T7" fmla="*/ 77 h 443"/>
                  <a:gd name="T8" fmla="*/ 263 w 527"/>
                  <a:gd name="T9" fmla="*/ 44 h 443"/>
                  <a:gd name="T10" fmla="*/ 230 w 527"/>
                  <a:gd name="T11" fmla="*/ 77 h 443"/>
                  <a:gd name="T12" fmla="*/ 246 w 527"/>
                  <a:gd name="T13" fmla="*/ 105 h 443"/>
                  <a:gd name="T14" fmla="*/ 232 w 527"/>
                  <a:gd name="T15" fmla="*/ 189 h 443"/>
                  <a:gd name="T16" fmla="*/ 120 w 527"/>
                  <a:gd name="T17" fmla="*/ 0 h 443"/>
                  <a:gd name="T18" fmla="*/ 2 w 527"/>
                  <a:gd name="T19" fmla="*/ 125 h 443"/>
                  <a:gd name="T20" fmla="*/ 0 w 527"/>
                  <a:gd name="T21" fmla="*/ 125 h 443"/>
                  <a:gd name="T22" fmla="*/ 0 w 527"/>
                  <a:gd name="T23" fmla="*/ 402 h 443"/>
                  <a:gd name="T24" fmla="*/ 1 w 527"/>
                  <a:gd name="T25" fmla="*/ 402 h 443"/>
                  <a:gd name="T26" fmla="*/ 263 w 527"/>
                  <a:gd name="T27" fmla="*/ 443 h 443"/>
                  <a:gd name="T28" fmla="*/ 526 w 527"/>
                  <a:gd name="T29" fmla="*/ 402 h 443"/>
                  <a:gd name="T30" fmla="*/ 527 w 527"/>
                  <a:gd name="T31" fmla="*/ 402 h 443"/>
                  <a:gd name="T32" fmla="*/ 527 w 527"/>
                  <a:gd name="T33" fmla="*/ 125 h 443"/>
                  <a:gd name="T34" fmla="*/ 525 w 527"/>
                  <a:gd name="T35" fmla="*/ 125 h 443"/>
                  <a:gd name="T36" fmla="*/ 407 w 527"/>
                  <a:gd name="T37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7" h="443">
                    <a:moveTo>
                      <a:pt x="407" y="0"/>
                    </a:moveTo>
                    <a:cubicBezTo>
                      <a:pt x="294" y="190"/>
                      <a:pt x="294" y="190"/>
                      <a:pt x="294" y="190"/>
                    </a:cubicBezTo>
                    <a:cubicBezTo>
                      <a:pt x="280" y="105"/>
                      <a:pt x="280" y="105"/>
                      <a:pt x="280" y="105"/>
                    </a:cubicBezTo>
                    <a:cubicBezTo>
                      <a:pt x="289" y="99"/>
                      <a:pt x="295" y="89"/>
                      <a:pt x="295" y="77"/>
                    </a:cubicBezTo>
                    <a:cubicBezTo>
                      <a:pt x="295" y="59"/>
                      <a:pt x="281" y="44"/>
                      <a:pt x="263" y="44"/>
                    </a:cubicBezTo>
                    <a:cubicBezTo>
                      <a:pt x="245" y="44"/>
                      <a:pt x="230" y="59"/>
                      <a:pt x="230" y="77"/>
                    </a:cubicBezTo>
                    <a:cubicBezTo>
                      <a:pt x="230" y="89"/>
                      <a:pt x="237" y="99"/>
                      <a:pt x="246" y="105"/>
                    </a:cubicBezTo>
                    <a:cubicBezTo>
                      <a:pt x="232" y="189"/>
                      <a:pt x="232" y="189"/>
                      <a:pt x="232" y="189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56" y="27"/>
                      <a:pt x="12" y="72"/>
                      <a:pt x="2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402"/>
                      <a:pt x="0" y="402"/>
                      <a:pt x="0" y="40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4" y="425"/>
                      <a:pt x="126" y="443"/>
                      <a:pt x="263" y="443"/>
                    </a:cubicBezTo>
                    <a:cubicBezTo>
                      <a:pt x="401" y="443"/>
                      <a:pt x="513" y="425"/>
                      <a:pt x="526" y="402"/>
                    </a:cubicBezTo>
                    <a:cubicBezTo>
                      <a:pt x="527" y="402"/>
                      <a:pt x="527" y="402"/>
                      <a:pt x="527" y="402"/>
                    </a:cubicBezTo>
                    <a:cubicBezTo>
                      <a:pt x="527" y="125"/>
                      <a:pt x="527" y="125"/>
                      <a:pt x="527" y="125"/>
                    </a:cubicBezTo>
                    <a:cubicBezTo>
                      <a:pt x="525" y="125"/>
                      <a:pt x="525" y="125"/>
                      <a:pt x="525" y="125"/>
                    </a:cubicBezTo>
                    <a:cubicBezTo>
                      <a:pt x="515" y="72"/>
                      <a:pt x="471" y="27"/>
                      <a:pt x="4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Freeform 230"/>
              <p:cNvSpPr>
                <a:spLocks/>
              </p:cNvSpPr>
              <p:nvPr/>
            </p:nvSpPr>
            <p:spPr bwMode="auto">
              <a:xfrm>
                <a:off x="3598655" y="3487105"/>
                <a:ext cx="54536" cy="68241"/>
              </a:xfrm>
              <a:custGeom>
                <a:avLst/>
                <a:gdLst>
                  <a:gd name="T0" fmla="*/ 0 w 81"/>
                  <a:gd name="T1" fmla="*/ 0 h 101"/>
                  <a:gd name="T2" fmla="*/ 0 w 81"/>
                  <a:gd name="T3" fmla="*/ 55 h 101"/>
                  <a:gd name="T4" fmla="*/ 40 w 81"/>
                  <a:gd name="T5" fmla="*/ 101 h 101"/>
                  <a:gd name="T6" fmla="*/ 81 w 81"/>
                  <a:gd name="T7" fmla="*/ 56 h 101"/>
                  <a:gd name="T8" fmla="*/ 81 w 81"/>
                  <a:gd name="T9" fmla="*/ 0 h 101"/>
                  <a:gd name="T10" fmla="*/ 59 w 81"/>
                  <a:gd name="T11" fmla="*/ 0 h 101"/>
                  <a:gd name="T12" fmla="*/ 59 w 81"/>
                  <a:gd name="T13" fmla="*/ 57 h 101"/>
                  <a:gd name="T14" fmla="*/ 40 w 81"/>
                  <a:gd name="T15" fmla="*/ 83 h 101"/>
                  <a:gd name="T16" fmla="*/ 22 w 81"/>
                  <a:gd name="T17" fmla="*/ 57 h 101"/>
                  <a:gd name="T18" fmla="*/ 22 w 81"/>
                  <a:gd name="T19" fmla="*/ 0 h 101"/>
                  <a:gd name="T20" fmla="*/ 0 w 81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01"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87"/>
                      <a:pt x="15" y="101"/>
                      <a:pt x="40" y="101"/>
                    </a:cubicBezTo>
                    <a:cubicBezTo>
                      <a:pt x="65" y="101"/>
                      <a:pt x="81" y="86"/>
                      <a:pt x="81" y="56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75"/>
                      <a:pt x="52" y="83"/>
                      <a:pt x="40" y="83"/>
                    </a:cubicBezTo>
                    <a:cubicBezTo>
                      <a:pt x="29" y="83"/>
                      <a:pt x="22" y="74"/>
                      <a:pt x="22" y="57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Freeform 231"/>
              <p:cNvSpPr>
                <a:spLocks noEditPoints="1"/>
              </p:cNvSpPr>
              <p:nvPr/>
            </p:nvSpPr>
            <p:spPr bwMode="auto">
              <a:xfrm>
                <a:off x="3666040" y="3486534"/>
                <a:ext cx="47968" cy="67384"/>
              </a:xfrm>
              <a:custGeom>
                <a:avLst/>
                <a:gdLst>
                  <a:gd name="T0" fmla="*/ 31 w 71"/>
                  <a:gd name="T1" fmla="*/ 0 h 100"/>
                  <a:gd name="T2" fmla="*/ 0 w 71"/>
                  <a:gd name="T3" fmla="*/ 2 h 100"/>
                  <a:gd name="T4" fmla="*/ 0 w 71"/>
                  <a:gd name="T5" fmla="*/ 100 h 100"/>
                  <a:gd name="T6" fmla="*/ 23 w 71"/>
                  <a:gd name="T7" fmla="*/ 100 h 100"/>
                  <a:gd name="T8" fmla="*/ 23 w 71"/>
                  <a:gd name="T9" fmla="*/ 65 h 100"/>
                  <a:gd name="T10" fmla="*/ 30 w 71"/>
                  <a:gd name="T11" fmla="*/ 65 h 100"/>
                  <a:gd name="T12" fmla="*/ 62 w 71"/>
                  <a:gd name="T13" fmla="*/ 55 h 100"/>
                  <a:gd name="T14" fmla="*/ 71 w 71"/>
                  <a:gd name="T15" fmla="*/ 31 h 100"/>
                  <a:gd name="T16" fmla="*/ 61 w 71"/>
                  <a:gd name="T17" fmla="*/ 8 h 100"/>
                  <a:gd name="T18" fmla="*/ 31 w 71"/>
                  <a:gd name="T19" fmla="*/ 0 h 100"/>
                  <a:gd name="T20" fmla="*/ 30 w 71"/>
                  <a:gd name="T21" fmla="*/ 48 h 100"/>
                  <a:gd name="T22" fmla="*/ 23 w 71"/>
                  <a:gd name="T23" fmla="*/ 47 h 100"/>
                  <a:gd name="T24" fmla="*/ 23 w 71"/>
                  <a:gd name="T25" fmla="*/ 18 h 100"/>
                  <a:gd name="T26" fmla="*/ 32 w 71"/>
                  <a:gd name="T27" fmla="*/ 17 h 100"/>
                  <a:gd name="T28" fmla="*/ 49 w 71"/>
                  <a:gd name="T29" fmla="*/ 32 h 100"/>
                  <a:gd name="T30" fmla="*/ 30 w 71"/>
                  <a:gd name="T31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100">
                    <a:moveTo>
                      <a:pt x="31" y="0"/>
                    </a:moveTo>
                    <a:cubicBezTo>
                      <a:pt x="17" y="0"/>
                      <a:pt x="7" y="1"/>
                      <a:pt x="0" y="2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5" y="65"/>
                      <a:pt x="27" y="65"/>
                      <a:pt x="30" y="65"/>
                    </a:cubicBezTo>
                    <a:cubicBezTo>
                      <a:pt x="43" y="65"/>
                      <a:pt x="55" y="62"/>
                      <a:pt x="62" y="55"/>
                    </a:cubicBezTo>
                    <a:cubicBezTo>
                      <a:pt x="68" y="49"/>
                      <a:pt x="71" y="41"/>
                      <a:pt x="71" y="31"/>
                    </a:cubicBezTo>
                    <a:cubicBezTo>
                      <a:pt x="71" y="22"/>
                      <a:pt x="67" y="13"/>
                      <a:pt x="61" y="8"/>
                    </a:cubicBezTo>
                    <a:cubicBezTo>
                      <a:pt x="54" y="3"/>
                      <a:pt x="44" y="0"/>
                      <a:pt x="31" y="0"/>
                    </a:cubicBezTo>
                    <a:close/>
                    <a:moveTo>
                      <a:pt x="30" y="48"/>
                    </a:moveTo>
                    <a:cubicBezTo>
                      <a:pt x="27" y="48"/>
                      <a:pt x="24" y="48"/>
                      <a:pt x="23" y="4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8"/>
                      <a:pt x="27" y="17"/>
                      <a:pt x="32" y="17"/>
                    </a:cubicBezTo>
                    <a:cubicBezTo>
                      <a:pt x="43" y="17"/>
                      <a:pt x="49" y="23"/>
                      <a:pt x="49" y="32"/>
                    </a:cubicBezTo>
                    <a:cubicBezTo>
                      <a:pt x="49" y="42"/>
                      <a:pt x="42" y="48"/>
                      <a:pt x="3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0" name="组合 89"/>
          <p:cNvGrpSpPr/>
          <p:nvPr/>
        </p:nvGrpSpPr>
        <p:grpSpPr>
          <a:xfrm>
            <a:off x="4330783" y="921084"/>
            <a:ext cx="2371923" cy="2371923"/>
            <a:chOff x="4398406" y="1068697"/>
            <a:chExt cx="2419598" cy="2419598"/>
          </a:xfrm>
        </p:grpSpPr>
        <p:grpSp>
          <p:nvGrpSpPr>
            <p:cNvPr id="8" name="组合 7"/>
            <p:cNvGrpSpPr/>
            <p:nvPr/>
          </p:nvGrpSpPr>
          <p:grpSpPr>
            <a:xfrm>
              <a:off x="4398406" y="1068697"/>
              <a:ext cx="2419598" cy="2419598"/>
              <a:chOff x="1595120" y="525779"/>
              <a:chExt cx="3520440" cy="352044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595120" y="525779"/>
                <a:ext cx="3520440" cy="352044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7F7F9"/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81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1900612" y="831271"/>
                <a:ext cx="2909455" cy="290945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E4E4E4"/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innerShdw blurRad="355600" dist="266700" dir="5400000">
                  <a:prstClr val="black">
                    <a:alpha val="57000"/>
                  </a:prstClr>
                </a:innerShdw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5036761" y="1707052"/>
              <a:ext cx="1142885" cy="1142885"/>
            </a:xfrm>
            <a:prstGeom prst="ellipse">
              <a:avLst/>
            </a:prstGeom>
            <a:gradFill flip="none" rotWithShape="1">
              <a:gsLst>
                <a:gs pos="0">
                  <a:srgbClr val="8EF3FE"/>
                </a:gs>
                <a:gs pos="100000">
                  <a:srgbClr val="01A6B7"/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rgbClr val="D9D9D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342900" dist="50800" dir="16200000">
                <a:srgbClr val="00717A">
                  <a:alpha val="8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393647" y="2070657"/>
              <a:ext cx="438595" cy="413829"/>
              <a:chOff x="3098700" y="5569159"/>
              <a:chExt cx="642147" cy="605886"/>
            </a:xfrm>
            <a:solidFill>
              <a:schemeClr val="bg1"/>
            </a:solidFill>
          </p:grpSpPr>
          <p:sp>
            <p:nvSpPr>
              <p:cNvPr id="41" name="Freeform 349"/>
              <p:cNvSpPr>
                <a:spLocks/>
              </p:cNvSpPr>
              <p:nvPr/>
            </p:nvSpPr>
            <p:spPr bwMode="auto">
              <a:xfrm>
                <a:off x="3119543" y="5569159"/>
                <a:ext cx="621304" cy="392027"/>
              </a:xfrm>
              <a:custGeom>
                <a:avLst/>
                <a:gdLst>
                  <a:gd name="T0" fmla="*/ 880 w 921"/>
                  <a:gd name="T1" fmla="*/ 447 h 581"/>
                  <a:gd name="T2" fmla="*/ 879 w 921"/>
                  <a:gd name="T3" fmla="*/ 427 h 581"/>
                  <a:gd name="T4" fmla="*/ 431 w 921"/>
                  <a:gd name="T5" fmla="*/ 0 h 581"/>
                  <a:gd name="T6" fmla="*/ 3 w 921"/>
                  <a:gd name="T7" fmla="*/ 317 h 581"/>
                  <a:gd name="T8" fmla="*/ 0 w 921"/>
                  <a:gd name="T9" fmla="*/ 326 h 581"/>
                  <a:gd name="T10" fmla="*/ 108 w 921"/>
                  <a:gd name="T11" fmla="*/ 326 h 581"/>
                  <a:gd name="T12" fmla="*/ 109 w 921"/>
                  <a:gd name="T13" fmla="*/ 322 h 581"/>
                  <a:gd name="T14" fmla="*/ 431 w 921"/>
                  <a:gd name="T15" fmla="*/ 102 h 581"/>
                  <a:gd name="T16" fmla="*/ 776 w 921"/>
                  <a:gd name="T17" fmla="*/ 424 h 581"/>
                  <a:gd name="T18" fmla="*/ 778 w 921"/>
                  <a:gd name="T19" fmla="*/ 447 h 581"/>
                  <a:gd name="T20" fmla="*/ 729 w 921"/>
                  <a:gd name="T21" fmla="*/ 447 h 581"/>
                  <a:gd name="T22" fmla="*/ 826 w 921"/>
                  <a:gd name="T23" fmla="*/ 581 h 581"/>
                  <a:gd name="T24" fmla="*/ 921 w 921"/>
                  <a:gd name="T25" fmla="*/ 447 h 581"/>
                  <a:gd name="T26" fmla="*/ 880 w 921"/>
                  <a:gd name="T27" fmla="*/ 447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1" h="581">
                    <a:moveTo>
                      <a:pt x="880" y="447"/>
                    </a:moveTo>
                    <a:cubicBezTo>
                      <a:pt x="879" y="427"/>
                      <a:pt x="879" y="427"/>
                      <a:pt x="879" y="427"/>
                    </a:cubicBezTo>
                    <a:cubicBezTo>
                      <a:pt x="867" y="187"/>
                      <a:pt x="670" y="0"/>
                      <a:pt x="431" y="0"/>
                    </a:cubicBezTo>
                    <a:cubicBezTo>
                      <a:pt x="236" y="0"/>
                      <a:pt x="60" y="130"/>
                      <a:pt x="3" y="317"/>
                    </a:cubicBezTo>
                    <a:cubicBezTo>
                      <a:pt x="0" y="326"/>
                      <a:pt x="0" y="326"/>
                      <a:pt x="0" y="326"/>
                    </a:cubicBezTo>
                    <a:cubicBezTo>
                      <a:pt x="108" y="326"/>
                      <a:pt x="108" y="326"/>
                      <a:pt x="108" y="326"/>
                    </a:cubicBezTo>
                    <a:cubicBezTo>
                      <a:pt x="109" y="322"/>
                      <a:pt x="109" y="322"/>
                      <a:pt x="109" y="322"/>
                    </a:cubicBezTo>
                    <a:cubicBezTo>
                      <a:pt x="162" y="188"/>
                      <a:pt x="288" y="102"/>
                      <a:pt x="431" y="102"/>
                    </a:cubicBezTo>
                    <a:cubicBezTo>
                      <a:pt x="612" y="102"/>
                      <a:pt x="763" y="244"/>
                      <a:pt x="776" y="424"/>
                    </a:cubicBezTo>
                    <a:cubicBezTo>
                      <a:pt x="778" y="447"/>
                      <a:pt x="778" y="447"/>
                      <a:pt x="778" y="447"/>
                    </a:cubicBezTo>
                    <a:cubicBezTo>
                      <a:pt x="729" y="447"/>
                      <a:pt x="729" y="447"/>
                      <a:pt x="729" y="447"/>
                    </a:cubicBezTo>
                    <a:cubicBezTo>
                      <a:pt x="826" y="581"/>
                      <a:pt x="826" y="581"/>
                      <a:pt x="826" y="581"/>
                    </a:cubicBezTo>
                    <a:cubicBezTo>
                      <a:pt x="921" y="447"/>
                      <a:pt x="921" y="447"/>
                      <a:pt x="921" y="447"/>
                    </a:cubicBezTo>
                    <a:lnTo>
                      <a:pt x="880" y="4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Freeform 350"/>
              <p:cNvSpPr>
                <a:spLocks/>
              </p:cNvSpPr>
              <p:nvPr/>
            </p:nvSpPr>
            <p:spPr bwMode="auto">
              <a:xfrm>
                <a:off x="3098700" y="5880953"/>
                <a:ext cx="565341" cy="294092"/>
              </a:xfrm>
              <a:custGeom>
                <a:avLst/>
                <a:gdLst>
                  <a:gd name="T0" fmla="*/ 704 w 838"/>
                  <a:gd name="T1" fmla="*/ 235 h 436"/>
                  <a:gd name="T2" fmla="*/ 462 w 838"/>
                  <a:gd name="T3" fmla="*/ 334 h 436"/>
                  <a:gd name="T4" fmla="*/ 166 w 838"/>
                  <a:gd name="T5" fmla="*/ 166 h 436"/>
                  <a:gd name="T6" fmla="*/ 147 w 838"/>
                  <a:gd name="T7" fmla="*/ 134 h 436"/>
                  <a:gd name="T8" fmla="*/ 192 w 838"/>
                  <a:gd name="T9" fmla="*/ 134 h 436"/>
                  <a:gd name="T10" fmla="*/ 95 w 838"/>
                  <a:gd name="T11" fmla="*/ 0 h 436"/>
                  <a:gd name="T12" fmla="*/ 0 w 838"/>
                  <a:gd name="T13" fmla="*/ 134 h 436"/>
                  <a:gd name="T14" fmla="*/ 38 w 838"/>
                  <a:gd name="T15" fmla="*/ 134 h 436"/>
                  <a:gd name="T16" fmla="*/ 43 w 838"/>
                  <a:gd name="T17" fmla="*/ 147 h 436"/>
                  <a:gd name="T18" fmla="*/ 462 w 838"/>
                  <a:gd name="T19" fmla="*/ 436 h 436"/>
                  <a:gd name="T20" fmla="*/ 830 w 838"/>
                  <a:gd name="T21" fmla="*/ 244 h 436"/>
                  <a:gd name="T22" fmla="*/ 838 w 838"/>
                  <a:gd name="T23" fmla="*/ 233 h 436"/>
                  <a:gd name="T24" fmla="*/ 706 w 838"/>
                  <a:gd name="T25" fmla="*/ 233 h 436"/>
                  <a:gd name="T26" fmla="*/ 704 w 838"/>
                  <a:gd name="T27" fmla="*/ 235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8" h="436">
                    <a:moveTo>
                      <a:pt x="704" y="235"/>
                    </a:moveTo>
                    <a:cubicBezTo>
                      <a:pt x="640" y="298"/>
                      <a:pt x="551" y="334"/>
                      <a:pt x="462" y="334"/>
                    </a:cubicBezTo>
                    <a:cubicBezTo>
                      <a:pt x="342" y="334"/>
                      <a:pt x="228" y="270"/>
                      <a:pt x="166" y="166"/>
                    </a:cubicBezTo>
                    <a:cubicBezTo>
                      <a:pt x="147" y="134"/>
                      <a:pt x="147" y="134"/>
                      <a:pt x="147" y="134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109" y="320"/>
                      <a:pt x="278" y="436"/>
                      <a:pt x="462" y="436"/>
                    </a:cubicBezTo>
                    <a:cubicBezTo>
                      <a:pt x="609" y="436"/>
                      <a:pt x="746" y="364"/>
                      <a:pt x="830" y="244"/>
                    </a:cubicBezTo>
                    <a:cubicBezTo>
                      <a:pt x="838" y="233"/>
                      <a:pt x="838" y="233"/>
                      <a:pt x="838" y="233"/>
                    </a:cubicBezTo>
                    <a:cubicBezTo>
                      <a:pt x="706" y="233"/>
                      <a:pt x="706" y="233"/>
                      <a:pt x="706" y="233"/>
                    </a:cubicBezTo>
                    <a:lnTo>
                      <a:pt x="704" y="2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Freeform 351"/>
              <p:cNvSpPr>
                <a:spLocks noEditPoints="1"/>
              </p:cNvSpPr>
              <p:nvPr/>
            </p:nvSpPr>
            <p:spPr bwMode="auto">
              <a:xfrm>
                <a:off x="3217193" y="5689366"/>
                <a:ext cx="380606" cy="371184"/>
              </a:xfrm>
              <a:custGeom>
                <a:avLst/>
                <a:gdLst>
                  <a:gd name="T0" fmla="*/ 0 w 564"/>
                  <a:gd name="T1" fmla="*/ 227 h 550"/>
                  <a:gd name="T2" fmla="*/ 0 w 564"/>
                  <a:gd name="T3" fmla="*/ 327 h 550"/>
                  <a:gd name="T4" fmla="*/ 46 w 564"/>
                  <a:gd name="T5" fmla="*/ 327 h 550"/>
                  <a:gd name="T6" fmla="*/ 80 w 564"/>
                  <a:gd name="T7" fmla="*/ 407 h 550"/>
                  <a:gd name="T8" fmla="*/ 48 w 564"/>
                  <a:gd name="T9" fmla="*/ 439 h 550"/>
                  <a:gd name="T10" fmla="*/ 119 w 564"/>
                  <a:gd name="T11" fmla="*/ 510 h 550"/>
                  <a:gd name="T12" fmla="*/ 151 w 564"/>
                  <a:gd name="T13" fmla="*/ 478 h 550"/>
                  <a:gd name="T14" fmla="*/ 230 w 564"/>
                  <a:gd name="T15" fmla="*/ 511 h 550"/>
                  <a:gd name="T16" fmla="*/ 230 w 564"/>
                  <a:gd name="T17" fmla="*/ 550 h 550"/>
                  <a:gd name="T18" fmla="*/ 330 w 564"/>
                  <a:gd name="T19" fmla="*/ 550 h 550"/>
                  <a:gd name="T20" fmla="*/ 330 w 564"/>
                  <a:gd name="T21" fmla="*/ 512 h 550"/>
                  <a:gd name="T22" fmla="*/ 414 w 564"/>
                  <a:gd name="T23" fmla="*/ 478 h 550"/>
                  <a:gd name="T24" fmla="*/ 444 w 564"/>
                  <a:gd name="T25" fmla="*/ 509 h 550"/>
                  <a:gd name="T26" fmla="*/ 515 w 564"/>
                  <a:gd name="T27" fmla="*/ 438 h 550"/>
                  <a:gd name="T28" fmla="*/ 485 w 564"/>
                  <a:gd name="T29" fmla="*/ 408 h 550"/>
                  <a:gd name="T30" fmla="*/ 520 w 564"/>
                  <a:gd name="T31" fmla="*/ 327 h 550"/>
                  <a:gd name="T32" fmla="*/ 564 w 564"/>
                  <a:gd name="T33" fmla="*/ 327 h 550"/>
                  <a:gd name="T34" fmla="*/ 564 w 564"/>
                  <a:gd name="T35" fmla="*/ 227 h 550"/>
                  <a:gd name="T36" fmla="*/ 521 w 564"/>
                  <a:gd name="T37" fmla="*/ 227 h 550"/>
                  <a:gd name="T38" fmla="*/ 486 w 564"/>
                  <a:gd name="T39" fmla="*/ 143 h 550"/>
                  <a:gd name="T40" fmla="*/ 518 w 564"/>
                  <a:gd name="T41" fmla="*/ 111 h 550"/>
                  <a:gd name="T42" fmla="*/ 447 w 564"/>
                  <a:gd name="T43" fmla="*/ 40 h 550"/>
                  <a:gd name="T44" fmla="*/ 415 w 564"/>
                  <a:gd name="T45" fmla="*/ 72 h 550"/>
                  <a:gd name="T46" fmla="*/ 330 w 564"/>
                  <a:gd name="T47" fmla="*/ 38 h 550"/>
                  <a:gd name="T48" fmla="*/ 330 w 564"/>
                  <a:gd name="T49" fmla="*/ 0 h 550"/>
                  <a:gd name="T50" fmla="*/ 230 w 564"/>
                  <a:gd name="T51" fmla="*/ 0 h 550"/>
                  <a:gd name="T52" fmla="*/ 230 w 564"/>
                  <a:gd name="T53" fmla="*/ 39 h 550"/>
                  <a:gd name="T54" fmla="*/ 150 w 564"/>
                  <a:gd name="T55" fmla="*/ 73 h 550"/>
                  <a:gd name="T56" fmla="*/ 116 w 564"/>
                  <a:gd name="T57" fmla="*/ 39 h 550"/>
                  <a:gd name="T58" fmla="*/ 45 w 564"/>
                  <a:gd name="T59" fmla="*/ 110 h 550"/>
                  <a:gd name="T60" fmla="*/ 79 w 564"/>
                  <a:gd name="T61" fmla="*/ 144 h 550"/>
                  <a:gd name="T62" fmla="*/ 45 w 564"/>
                  <a:gd name="T63" fmla="*/ 227 h 550"/>
                  <a:gd name="T64" fmla="*/ 0 w 564"/>
                  <a:gd name="T65" fmla="*/ 227 h 550"/>
                  <a:gd name="T66" fmla="*/ 283 w 564"/>
                  <a:gd name="T67" fmla="*/ 104 h 550"/>
                  <a:gd name="T68" fmla="*/ 456 w 564"/>
                  <a:gd name="T69" fmla="*/ 275 h 550"/>
                  <a:gd name="T70" fmla="*/ 283 w 564"/>
                  <a:gd name="T71" fmla="*/ 446 h 550"/>
                  <a:gd name="T72" fmla="*/ 110 w 564"/>
                  <a:gd name="T73" fmla="*/ 275 h 550"/>
                  <a:gd name="T74" fmla="*/ 283 w 564"/>
                  <a:gd name="T75" fmla="*/ 104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64" h="550">
                    <a:moveTo>
                      <a:pt x="0" y="227"/>
                    </a:moveTo>
                    <a:cubicBezTo>
                      <a:pt x="0" y="327"/>
                      <a:pt x="0" y="327"/>
                      <a:pt x="0" y="327"/>
                    </a:cubicBezTo>
                    <a:cubicBezTo>
                      <a:pt x="46" y="327"/>
                      <a:pt x="46" y="327"/>
                      <a:pt x="46" y="327"/>
                    </a:cubicBezTo>
                    <a:cubicBezTo>
                      <a:pt x="52" y="356"/>
                      <a:pt x="64" y="383"/>
                      <a:pt x="80" y="407"/>
                    </a:cubicBezTo>
                    <a:cubicBezTo>
                      <a:pt x="48" y="439"/>
                      <a:pt x="48" y="439"/>
                      <a:pt x="48" y="439"/>
                    </a:cubicBezTo>
                    <a:cubicBezTo>
                      <a:pt x="119" y="510"/>
                      <a:pt x="119" y="510"/>
                      <a:pt x="119" y="510"/>
                    </a:cubicBezTo>
                    <a:cubicBezTo>
                      <a:pt x="151" y="478"/>
                      <a:pt x="151" y="478"/>
                      <a:pt x="151" y="478"/>
                    </a:cubicBezTo>
                    <a:cubicBezTo>
                      <a:pt x="175" y="493"/>
                      <a:pt x="202" y="504"/>
                      <a:pt x="230" y="511"/>
                    </a:cubicBezTo>
                    <a:cubicBezTo>
                      <a:pt x="230" y="550"/>
                      <a:pt x="230" y="550"/>
                      <a:pt x="230" y="550"/>
                    </a:cubicBezTo>
                    <a:cubicBezTo>
                      <a:pt x="330" y="550"/>
                      <a:pt x="330" y="550"/>
                      <a:pt x="330" y="550"/>
                    </a:cubicBezTo>
                    <a:cubicBezTo>
                      <a:pt x="330" y="512"/>
                      <a:pt x="330" y="512"/>
                      <a:pt x="330" y="512"/>
                    </a:cubicBezTo>
                    <a:cubicBezTo>
                      <a:pt x="360" y="506"/>
                      <a:pt x="389" y="494"/>
                      <a:pt x="414" y="478"/>
                    </a:cubicBezTo>
                    <a:cubicBezTo>
                      <a:pt x="444" y="509"/>
                      <a:pt x="444" y="509"/>
                      <a:pt x="444" y="509"/>
                    </a:cubicBezTo>
                    <a:cubicBezTo>
                      <a:pt x="515" y="438"/>
                      <a:pt x="515" y="438"/>
                      <a:pt x="515" y="438"/>
                    </a:cubicBezTo>
                    <a:cubicBezTo>
                      <a:pt x="485" y="408"/>
                      <a:pt x="485" y="408"/>
                      <a:pt x="485" y="408"/>
                    </a:cubicBezTo>
                    <a:cubicBezTo>
                      <a:pt x="502" y="384"/>
                      <a:pt x="514" y="356"/>
                      <a:pt x="520" y="327"/>
                    </a:cubicBezTo>
                    <a:cubicBezTo>
                      <a:pt x="564" y="327"/>
                      <a:pt x="564" y="327"/>
                      <a:pt x="564" y="327"/>
                    </a:cubicBezTo>
                    <a:cubicBezTo>
                      <a:pt x="564" y="227"/>
                      <a:pt x="564" y="227"/>
                      <a:pt x="564" y="227"/>
                    </a:cubicBezTo>
                    <a:cubicBezTo>
                      <a:pt x="521" y="227"/>
                      <a:pt x="521" y="227"/>
                      <a:pt x="521" y="227"/>
                    </a:cubicBezTo>
                    <a:cubicBezTo>
                      <a:pt x="515" y="196"/>
                      <a:pt x="503" y="168"/>
                      <a:pt x="486" y="143"/>
                    </a:cubicBezTo>
                    <a:cubicBezTo>
                      <a:pt x="518" y="111"/>
                      <a:pt x="518" y="111"/>
                      <a:pt x="518" y="111"/>
                    </a:cubicBezTo>
                    <a:cubicBezTo>
                      <a:pt x="447" y="40"/>
                      <a:pt x="447" y="40"/>
                      <a:pt x="447" y="40"/>
                    </a:cubicBezTo>
                    <a:cubicBezTo>
                      <a:pt x="415" y="72"/>
                      <a:pt x="415" y="72"/>
                      <a:pt x="415" y="72"/>
                    </a:cubicBezTo>
                    <a:cubicBezTo>
                      <a:pt x="389" y="56"/>
                      <a:pt x="361" y="44"/>
                      <a:pt x="330" y="38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0" y="39"/>
                      <a:pt x="230" y="39"/>
                      <a:pt x="230" y="39"/>
                    </a:cubicBezTo>
                    <a:cubicBezTo>
                      <a:pt x="201" y="46"/>
                      <a:pt x="174" y="57"/>
                      <a:pt x="150" y="73"/>
                    </a:cubicBezTo>
                    <a:cubicBezTo>
                      <a:pt x="116" y="39"/>
                      <a:pt x="116" y="39"/>
                      <a:pt x="116" y="39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63" y="169"/>
                      <a:pt x="51" y="197"/>
                      <a:pt x="45" y="227"/>
                    </a:cubicBezTo>
                    <a:lnTo>
                      <a:pt x="0" y="227"/>
                    </a:lnTo>
                    <a:close/>
                    <a:moveTo>
                      <a:pt x="283" y="104"/>
                    </a:moveTo>
                    <a:cubicBezTo>
                      <a:pt x="378" y="104"/>
                      <a:pt x="456" y="181"/>
                      <a:pt x="456" y="275"/>
                    </a:cubicBezTo>
                    <a:cubicBezTo>
                      <a:pt x="456" y="369"/>
                      <a:pt x="378" y="446"/>
                      <a:pt x="283" y="446"/>
                    </a:cubicBezTo>
                    <a:cubicBezTo>
                      <a:pt x="188" y="446"/>
                      <a:pt x="110" y="369"/>
                      <a:pt x="110" y="275"/>
                    </a:cubicBezTo>
                    <a:cubicBezTo>
                      <a:pt x="110" y="181"/>
                      <a:pt x="188" y="104"/>
                      <a:pt x="283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Freeform 352"/>
              <p:cNvSpPr>
                <a:spLocks noEditPoints="1"/>
              </p:cNvSpPr>
              <p:nvPr/>
            </p:nvSpPr>
            <p:spPr bwMode="auto">
              <a:xfrm>
                <a:off x="3319126" y="5787872"/>
                <a:ext cx="176170" cy="174742"/>
              </a:xfrm>
              <a:custGeom>
                <a:avLst/>
                <a:gdLst>
                  <a:gd name="T0" fmla="*/ 131 w 261"/>
                  <a:gd name="T1" fmla="*/ 259 h 259"/>
                  <a:gd name="T2" fmla="*/ 261 w 261"/>
                  <a:gd name="T3" fmla="*/ 129 h 259"/>
                  <a:gd name="T4" fmla="*/ 131 w 261"/>
                  <a:gd name="T5" fmla="*/ 0 h 259"/>
                  <a:gd name="T6" fmla="*/ 0 w 261"/>
                  <a:gd name="T7" fmla="*/ 129 h 259"/>
                  <a:gd name="T8" fmla="*/ 131 w 261"/>
                  <a:gd name="T9" fmla="*/ 259 h 259"/>
                  <a:gd name="T10" fmla="*/ 131 w 261"/>
                  <a:gd name="T11" fmla="*/ 42 h 259"/>
                  <a:gd name="T12" fmla="*/ 219 w 261"/>
                  <a:gd name="T13" fmla="*/ 129 h 259"/>
                  <a:gd name="T14" fmla="*/ 131 w 261"/>
                  <a:gd name="T15" fmla="*/ 217 h 259"/>
                  <a:gd name="T16" fmla="*/ 42 w 261"/>
                  <a:gd name="T17" fmla="*/ 129 h 259"/>
                  <a:gd name="T18" fmla="*/ 131 w 261"/>
                  <a:gd name="T19" fmla="*/ 4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1" h="259">
                    <a:moveTo>
                      <a:pt x="131" y="259"/>
                    </a:moveTo>
                    <a:cubicBezTo>
                      <a:pt x="203" y="259"/>
                      <a:pt x="261" y="201"/>
                      <a:pt x="261" y="129"/>
                    </a:cubicBezTo>
                    <a:cubicBezTo>
                      <a:pt x="261" y="58"/>
                      <a:pt x="203" y="0"/>
                      <a:pt x="131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31" y="259"/>
                    </a:cubicBezTo>
                    <a:close/>
                    <a:moveTo>
                      <a:pt x="131" y="42"/>
                    </a:moveTo>
                    <a:cubicBezTo>
                      <a:pt x="179" y="42"/>
                      <a:pt x="219" y="81"/>
                      <a:pt x="219" y="129"/>
                    </a:cubicBezTo>
                    <a:cubicBezTo>
                      <a:pt x="219" y="177"/>
                      <a:pt x="179" y="217"/>
                      <a:pt x="131" y="217"/>
                    </a:cubicBezTo>
                    <a:cubicBezTo>
                      <a:pt x="82" y="217"/>
                      <a:pt x="42" y="177"/>
                      <a:pt x="42" y="129"/>
                    </a:cubicBezTo>
                    <a:cubicBezTo>
                      <a:pt x="42" y="81"/>
                      <a:pt x="82" y="42"/>
                      <a:pt x="13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Oval 353"/>
              <p:cNvSpPr>
                <a:spLocks noChangeArrowheads="1"/>
              </p:cNvSpPr>
              <p:nvPr/>
            </p:nvSpPr>
            <p:spPr bwMode="auto">
              <a:xfrm>
                <a:off x="3375945" y="5844406"/>
                <a:ext cx="62530" cy="608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1686874" y="3564993"/>
            <a:ext cx="2371923" cy="2371923"/>
            <a:chOff x="1754497" y="3712606"/>
            <a:chExt cx="2419598" cy="2419598"/>
          </a:xfrm>
        </p:grpSpPr>
        <p:grpSp>
          <p:nvGrpSpPr>
            <p:cNvPr id="23" name="组合 22"/>
            <p:cNvGrpSpPr/>
            <p:nvPr/>
          </p:nvGrpSpPr>
          <p:grpSpPr>
            <a:xfrm>
              <a:off x="1754497" y="3712606"/>
              <a:ext cx="2419598" cy="2419598"/>
              <a:chOff x="1595120" y="525779"/>
              <a:chExt cx="3520440" cy="352044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595120" y="525779"/>
                <a:ext cx="3520440" cy="352044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7F7F9"/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81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900612" y="831271"/>
                <a:ext cx="2909455" cy="290945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E4E4E4"/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innerShdw blurRad="355600" dist="266700" dir="5400000">
                  <a:prstClr val="black">
                    <a:alpha val="57000"/>
                  </a:prstClr>
                </a:innerShdw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4" name="椭圆 23"/>
            <p:cNvSpPr/>
            <p:nvPr/>
          </p:nvSpPr>
          <p:spPr>
            <a:xfrm>
              <a:off x="2392852" y="4350961"/>
              <a:ext cx="1142885" cy="1142885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rgbClr val="D9D9D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342900" dist="50800" dir="16200000">
                <a:schemeClr val="accent2">
                  <a:lumMod val="50000"/>
                  <a:alpha val="7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2754071" y="4718814"/>
              <a:ext cx="409147" cy="426114"/>
              <a:chOff x="4445240" y="4337972"/>
              <a:chExt cx="599033" cy="623874"/>
            </a:xfrm>
            <a:solidFill>
              <a:schemeClr val="bg1"/>
            </a:solidFill>
          </p:grpSpPr>
          <p:sp>
            <p:nvSpPr>
              <p:cNvPr id="47" name="Freeform 399"/>
              <p:cNvSpPr>
                <a:spLocks/>
              </p:cNvSpPr>
              <p:nvPr/>
            </p:nvSpPr>
            <p:spPr bwMode="auto">
              <a:xfrm>
                <a:off x="4445240" y="4357388"/>
                <a:ext cx="599033" cy="598462"/>
              </a:xfrm>
              <a:custGeom>
                <a:avLst/>
                <a:gdLst>
                  <a:gd name="T0" fmla="*/ 1092 w 2098"/>
                  <a:gd name="T1" fmla="*/ 1007 h 2096"/>
                  <a:gd name="T2" fmla="*/ 1092 w 2098"/>
                  <a:gd name="T3" fmla="*/ 0 h 2096"/>
                  <a:gd name="T4" fmla="*/ 1007 w 2098"/>
                  <a:gd name="T5" fmla="*/ 0 h 2096"/>
                  <a:gd name="T6" fmla="*/ 1007 w 2098"/>
                  <a:gd name="T7" fmla="*/ 1007 h 2096"/>
                  <a:gd name="T8" fmla="*/ 0 w 2098"/>
                  <a:gd name="T9" fmla="*/ 1007 h 2096"/>
                  <a:gd name="T10" fmla="*/ 0 w 2098"/>
                  <a:gd name="T11" fmla="*/ 1090 h 2096"/>
                  <a:gd name="T12" fmla="*/ 1007 w 2098"/>
                  <a:gd name="T13" fmla="*/ 1090 h 2096"/>
                  <a:gd name="T14" fmla="*/ 1007 w 2098"/>
                  <a:gd name="T15" fmla="*/ 2096 h 2096"/>
                  <a:gd name="T16" fmla="*/ 1092 w 2098"/>
                  <a:gd name="T17" fmla="*/ 2096 h 2096"/>
                  <a:gd name="T18" fmla="*/ 1092 w 2098"/>
                  <a:gd name="T19" fmla="*/ 1090 h 2096"/>
                  <a:gd name="T20" fmla="*/ 2098 w 2098"/>
                  <a:gd name="T21" fmla="*/ 1090 h 2096"/>
                  <a:gd name="T22" fmla="*/ 2098 w 2098"/>
                  <a:gd name="T23" fmla="*/ 1007 h 2096"/>
                  <a:gd name="T24" fmla="*/ 1092 w 2098"/>
                  <a:gd name="T25" fmla="*/ 1007 h 2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98" h="2096">
                    <a:moveTo>
                      <a:pt x="1092" y="1007"/>
                    </a:moveTo>
                    <a:lnTo>
                      <a:pt x="1092" y="0"/>
                    </a:lnTo>
                    <a:lnTo>
                      <a:pt x="1007" y="0"/>
                    </a:lnTo>
                    <a:lnTo>
                      <a:pt x="1007" y="1007"/>
                    </a:lnTo>
                    <a:lnTo>
                      <a:pt x="0" y="1007"/>
                    </a:lnTo>
                    <a:lnTo>
                      <a:pt x="0" y="1090"/>
                    </a:lnTo>
                    <a:lnTo>
                      <a:pt x="1007" y="1090"/>
                    </a:lnTo>
                    <a:lnTo>
                      <a:pt x="1007" y="2096"/>
                    </a:lnTo>
                    <a:lnTo>
                      <a:pt x="1092" y="2096"/>
                    </a:lnTo>
                    <a:lnTo>
                      <a:pt x="1092" y="1090"/>
                    </a:lnTo>
                    <a:lnTo>
                      <a:pt x="2098" y="1090"/>
                    </a:lnTo>
                    <a:lnTo>
                      <a:pt x="2098" y="1007"/>
                    </a:lnTo>
                    <a:lnTo>
                      <a:pt x="1092" y="10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Freeform 400"/>
              <p:cNvSpPr>
                <a:spLocks/>
              </p:cNvSpPr>
              <p:nvPr/>
            </p:nvSpPr>
            <p:spPr bwMode="auto">
              <a:xfrm>
                <a:off x="4478932" y="4337972"/>
                <a:ext cx="189589" cy="269822"/>
              </a:xfrm>
              <a:custGeom>
                <a:avLst/>
                <a:gdLst>
                  <a:gd name="T0" fmla="*/ 166 w 664"/>
                  <a:gd name="T1" fmla="*/ 945 h 945"/>
                  <a:gd name="T2" fmla="*/ 499 w 664"/>
                  <a:gd name="T3" fmla="*/ 945 h 945"/>
                  <a:gd name="T4" fmla="*/ 499 w 664"/>
                  <a:gd name="T5" fmla="*/ 434 h 945"/>
                  <a:gd name="T6" fmla="*/ 664 w 664"/>
                  <a:gd name="T7" fmla="*/ 434 h 945"/>
                  <a:gd name="T8" fmla="*/ 338 w 664"/>
                  <a:gd name="T9" fmla="*/ 0 h 945"/>
                  <a:gd name="T10" fmla="*/ 0 w 664"/>
                  <a:gd name="T11" fmla="*/ 434 h 945"/>
                  <a:gd name="T12" fmla="*/ 166 w 664"/>
                  <a:gd name="T13" fmla="*/ 434 h 945"/>
                  <a:gd name="T14" fmla="*/ 166 w 664"/>
                  <a:gd name="T15" fmla="*/ 945 h 9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4" h="945">
                    <a:moveTo>
                      <a:pt x="166" y="945"/>
                    </a:moveTo>
                    <a:lnTo>
                      <a:pt x="499" y="945"/>
                    </a:lnTo>
                    <a:lnTo>
                      <a:pt x="499" y="434"/>
                    </a:lnTo>
                    <a:lnTo>
                      <a:pt x="664" y="434"/>
                    </a:lnTo>
                    <a:lnTo>
                      <a:pt x="338" y="0"/>
                    </a:lnTo>
                    <a:lnTo>
                      <a:pt x="0" y="434"/>
                    </a:lnTo>
                    <a:lnTo>
                      <a:pt x="166" y="434"/>
                    </a:lnTo>
                    <a:lnTo>
                      <a:pt x="166" y="9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Freeform 401"/>
              <p:cNvSpPr>
                <a:spLocks/>
              </p:cNvSpPr>
              <p:nvPr/>
            </p:nvSpPr>
            <p:spPr bwMode="auto">
              <a:xfrm>
                <a:off x="4817565" y="4692024"/>
                <a:ext cx="189589" cy="269822"/>
              </a:xfrm>
              <a:custGeom>
                <a:avLst/>
                <a:gdLst>
                  <a:gd name="T0" fmla="*/ 499 w 664"/>
                  <a:gd name="T1" fmla="*/ 0 h 945"/>
                  <a:gd name="T2" fmla="*/ 163 w 664"/>
                  <a:gd name="T3" fmla="*/ 0 h 945"/>
                  <a:gd name="T4" fmla="*/ 163 w 664"/>
                  <a:gd name="T5" fmla="*/ 511 h 945"/>
                  <a:gd name="T6" fmla="*/ 0 w 664"/>
                  <a:gd name="T7" fmla="*/ 511 h 945"/>
                  <a:gd name="T8" fmla="*/ 326 w 664"/>
                  <a:gd name="T9" fmla="*/ 945 h 945"/>
                  <a:gd name="T10" fmla="*/ 664 w 664"/>
                  <a:gd name="T11" fmla="*/ 511 h 945"/>
                  <a:gd name="T12" fmla="*/ 499 w 664"/>
                  <a:gd name="T13" fmla="*/ 511 h 945"/>
                  <a:gd name="T14" fmla="*/ 499 w 664"/>
                  <a:gd name="T15" fmla="*/ 0 h 9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4" h="945">
                    <a:moveTo>
                      <a:pt x="499" y="0"/>
                    </a:moveTo>
                    <a:lnTo>
                      <a:pt x="163" y="0"/>
                    </a:lnTo>
                    <a:lnTo>
                      <a:pt x="163" y="511"/>
                    </a:lnTo>
                    <a:lnTo>
                      <a:pt x="0" y="511"/>
                    </a:lnTo>
                    <a:lnTo>
                      <a:pt x="326" y="945"/>
                    </a:lnTo>
                    <a:lnTo>
                      <a:pt x="664" y="511"/>
                    </a:lnTo>
                    <a:lnTo>
                      <a:pt x="499" y="511"/>
                    </a:lnTo>
                    <a:lnTo>
                      <a:pt x="49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Freeform 402"/>
              <p:cNvSpPr>
                <a:spLocks noEditPoints="1"/>
              </p:cNvSpPr>
              <p:nvPr/>
            </p:nvSpPr>
            <p:spPr bwMode="auto">
              <a:xfrm>
                <a:off x="4790726" y="4357388"/>
                <a:ext cx="242983" cy="236986"/>
              </a:xfrm>
              <a:custGeom>
                <a:avLst/>
                <a:gdLst>
                  <a:gd name="T0" fmla="*/ 52 w 360"/>
                  <a:gd name="T1" fmla="*/ 259 h 351"/>
                  <a:gd name="T2" fmla="*/ 31 w 360"/>
                  <a:gd name="T3" fmla="*/ 279 h 351"/>
                  <a:gd name="T4" fmla="*/ 77 w 360"/>
                  <a:gd name="T5" fmla="*/ 325 h 351"/>
                  <a:gd name="T6" fmla="*/ 97 w 360"/>
                  <a:gd name="T7" fmla="*/ 304 h 351"/>
                  <a:gd name="T8" fmla="*/ 147 w 360"/>
                  <a:gd name="T9" fmla="*/ 325 h 351"/>
                  <a:gd name="T10" fmla="*/ 147 w 360"/>
                  <a:gd name="T11" fmla="*/ 351 h 351"/>
                  <a:gd name="T12" fmla="*/ 211 w 360"/>
                  <a:gd name="T13" fmla="*/ 351 h 351"/>
                  <a:gd name="T14" fmla="*/ 211 w 360"/>
                  <a:gd name="T15" fmla="*/ 326 h 351"/>
                  <a:gd name="T16" fmla="*/ 264 w 360"/>
                  <a:gd name="T17" fmla="*/ 305 h 351"/>
                  <a:gd name="T18" fmla="*/ 284 w 360"/>
                  <a:gd name="T19" fmla="*/ 324 h 351"/>
                  <a:gd name="T20" fmla="*/ 329 w 360"/>
                  <a:gd name="T21" fmla="*/ 279 h 351"/>
                  <a:gd name="T22" fmla="*/ 310 w 360"/>
                  <a:gd name="T23" fmla="*/ 260 h 351"/>
                  <a:gd name="T24" fmla="*/ 332 w 360"/>
                  <a:gd name="T25" fmla="*/ 208 h 351"/>
                  <a:gd name="T26" fmla="*/ 360 w 360"/>
                  <a:gd name="T27" fmla="*/ 208 h 351"/>
                  <a:gd name="T28" fmla="*/ 360 w 360"/>
                  <a:gd name="T29" fmla="*/ 144 h 351"/>
                  <a:gd name="T30" fmla="*/ 333 w 360"/>
                  <a:gd name="T31" fmla="*/ 144 h 351"/>
                  <a:gd name="T32" fmla="*/ 311 w 360"/>
                  <a:gd name="T33" fmla="*/ 91 h 351"/>
                  <a:gd name="T34" fmla="*/ 331 w 360"/>
                  <a:gd name="T35" fmla="*/ 70 h 351"/>
                  <a:gd name="T36" fmla="*/ 286 w 360"/>
                  <a:gd name="T37" fmla="*/ 25 h 351"/>
                  <a:gd name="T38" fmla="*/ 265 w 360"/>
                  <a:gd name="T39" fmla="*/ 46 h 351"/>
                  <a:gd name="T40" fmla="*/ 211 w 360"/>
                  <a:gd name="T41" fmla="*/ 24 h 351"/>
                  <a:gd name="T42" fmla="*/ 211 w 360"/>
                  <a:gd name="T43" fmla="*/ 0 h 351"/>
                  <a:gd name="T44" fmla="*/ 147 w 360"/>
                  <a:gd name="T45" fmla="*/ 0 h 351"/>
                  <a:gd name="T46" fmla="*/ 147 w 360"/>
                  <a:gd name="T47" fmla="*/ 25 h 351"/>
                  <a:gd name="T48" fmla="*/ 96 w 360"/>
                  <a:gd name="T49" fmla="*/ 46 h 351"/>
                  <a:gd name="T50" fmla="*/ 75 w 360"/>
                  <a:gd name="T51" fmla="*/ 24 h 351"/>
                  <a:gd name="T52" fmla="*/ 29 w 360"/>
                  <a:gd name="T53" fmla="*/ 70 h 351"/>
                  <a:gd name="T54" fmla="*/ 51 w 360"/>
                  <a:gd name="T55" fmla="*/ 91 h 351"/>
                  <a:gd name="T56" fmla="*/ 29 w 360"/>
                  <a:gd name="T57" fmla="*/ 144 h 351"/>
                  <a:gd name="T58" fmla="*/ 0 w 360"/>
                  <a:gd name="T59" fmla="*/ 144 h 351"/>
                  <a:gd name="T60" fmla="*/ 0 w 360"/>
                  <a:gd name="T61" fmla="*/ 208 h 351"/>
                  <a:gd name="T62" fmla="*/ 30 w 360"/>
                  <a:gd name="T63" fmla="*/ 208 h 351"/>
                  <a:gd name="T64" fmla="*/ 52 w 360"/>
                  <a:gd name="T65" fmla="*/ 259 h 351"/>
                  <a:gd name="T66" fmla="*/ 181 w 360"/>
                  <a:gd name="T67" fmla="*/ 66 h 351"/>
                  <a:gd name="T68" fmla="*/ 291 w 360"/>
                  <a:gd name="T69" fmla="*/ 175 h 351"/>
                  <a:gd name="T70" fmla="*/ 181 w 360"/>
                  <a:gd name="T71" fmla="*/ 284 h 351"/>
                  <a:gd name="T72" fmla="*/ 71 w 360"/>
                  <a:gd name="T73" fmla="*/ 175 h 351"/>
                  <a:gd name="T74" fmla="*/ 181 w 360"/>
                  <a:gd name="T75" fmla="*/ 66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0" h="351">
                    <a:moveTo>
                      <a:pt x="52" y="259"/>
                    </a:moveTo>
                    <a:cubicBezTo>
                      <a:pt x="31" y="279"/>
                      <a:pt x="31" y="279"/>
                      <a:pt x="31" y="279"/>
                    </a:cubicBezTo>
                    <a:cubicBezTo>
                      <a:pt x="77" y="325"/>
                      <a:pt x="77" y="325"/>
                      <a:pt x="77" y="325"/>
                    </a:cubicBezTo>
                    <a:cubicBezTo>
                      <a:pt x="97" y="304"/>
                      <a:pt x="97" y="304"/>
                      <a:pt x="97" y="304"/>
                    </a:cubicBezTo>
                    <a:cubicBezTo>
                      <a:pt x="112" y="314"/>
                      <a:pt x="129" y="321"/>
                      <a:pt x="147" y="325"/>
                    </a:cubicBezTo>
                    <a:cubicBezTo>
                      <a:pt x="147" y="351"/>
                      <a:pt x="147" y="351"/>
                      <a:pt x="147" y="351"/>
                    </a:cubicBezTo>
                    <a:cubicBezTo>
                      <a:pt x="211" y="351"/>
                      <a:pt x="211" y="351"/>
                      <a:pt x="211" y="351"/>
                    </a:cubicBezTo>
                    <a:cubicBezTo>
                      <a:pt x="211" y="326"/>
                      <a:pt x="211" y="326"/>
                      <a:pt x="211" y="326"/>
                    </a:cubicBezTo>
                    <a:cubicBezTo>
                      <a:pt x="230" y="322"/>
                      <a:pt x="248" y="315"/>
                      <a:pt x="264" y="305"/>
                    </a:cubicBezTo>
                    <a:cubicBezTo>
                      <a:pt x="284" y="324"/>
                      <a:pt x="284" y="324"/>
                      <a:pt x="284" y="324"/>
                    </a:cubicBezTo>
                    <a:cubicBezTo>
                      <a:pt x="329" y="279"/>
                      <a:pt x="329" y="279"/>
                      <a:pt x="329" y="279"/>
                    </a:cubicBezTo>
                    <a:cubicBezTo>
                      <a:pt x="310" y="260"/>
                      <a:pt x="310" y="260"/>
                      <a:pt x="310" y="260"/>
                    </a:cubicBezTo>
                    <a:cubicBezTo>
                      <a:pt x="320" y="244"/>
                      <a:pt x="328" y="227"/>
                      <a:pt x="332" y="208"/>
                    </a:cubicBezTo>
                    <a:cubicBezTo>
                      <a:pt x="360" y="208"/>
                      <a:pt x="360" y="208"/>
                      <a:pt x="360" y="208"/>
                    </a:cubicBezTo>
                    <a:cubicBezTo>
                      <a:pt x="360" y="144"/>
                      <a:pt x="360" y="144"/>
                      <a:pt x="360" y="144"/>
                    </a:cubicBezTo>
                    <a:cubicBezTo>
                      <a:pt x="333" y="144"/>
                      <a:pt x="333" y="144"/>
                      <a:pt x="333" y="144"/>
                    </a:cubicBezTo>
                    <a:cubicBezTo>
                      <a:pt x="329" y="125"/>
                      <a:pt x="321" y="107"/>
                      <a:pt x="311" y="91"/>
                    </a:cubicBezTo>
                    <a:cubicBezTo>
                      <a:pt x="331" y="70"/>
                      <a:pt x="331" y="70"/>
                      <a:pt x="331" y="70"/>
                    </a:cubicBezTo>
                    <a:cubicBezTo>
                      <a:pt x="286" y="25"/>
                      <a:pt x="286" y="25"/>
                      <a:pt x="286" y="25"/>
                    </a:cubicBezTo>
                    <a:cubicBezTo>
                      <a:pt x="265" y="46"/>
                      <a:pt x="265" y="46"/>
                      <a:pt x="265" y="46"/>
                    </a:cubicBezTo>
                    <a:cubicBezTo>
                      <a:pt x="249" y="35"/>
                      <a:pt x="231" y="28"/>
                      <a:pt x="211" y="24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25"/>
                      <a:pt x="147" y="25"/>
                      <a:pt x="147" y="25"/>
                    </a:cubicBezTo>
                    <a:cubicBezTo>
                      <a:pt x="129" y="29"/>
                      <a:pt x="112" y="36"/>
                      <a:pt x="96" y="46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51" y="91"/>
                      <a:pt x="51" y="91"/>
                      <a:pt x="51" y="91"/>
                    </a:cubicBezTo>
                    <a:cubicBezTo>
                      <a:pt x="41" y="107"/>
                      <a:pt x="33" y="125"/>
                      <a:pt x="29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30" y="208"/>
                      <a:pt x="30" y="208"/>
                      <a:pt x="30" y="208"/>
                    </a:cubicBezTo>
                    <a:cubicBezTo>
                      <a:pt x="34" y="227"/>
                      <a:pt x="41" y="244"/>
                      <a:pt x="52" y="259"/>
                    </a:cubicBezTo>
                    <a:close/>
                    <a:moveTo>
                      <a:pt x="181" y="66"/>
                    </a:moveTo>
                    <a:cubicBezTo>
                      <a:pt x="242" y="66"/>
                      <a:pt x="291" y="115"/>
                      <a:pt x="291" y="175"/>
                    </a:cubicBezTo>
                    <a:cubicBezTo>
                      <a:pt x="291" y="235"/>
                      <a:pt x="242" y="284"/>
                      <a:pt x="181" y="284"/>
                    </a:cubicBezTo>
                    <a:cubicBezTo>
                      <a:pt x="120" y="284"/>
                      <a:pt x="71" y="235"/>
                      <a:pt x="71" y="175"/>
                    </a:cubicBezTo>
                    <a:cubicBezTo>
                      <a:pt x="71" y="115"/>
                      <a:pt x="120" y="66"/>
                      <a:pt x="18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403"/>
              <p:cNvSpPr>
                <a:spLocks noEditPoints="1"/>
              </p:cNvSpPr>
              <p:nvPr/>
            </p:nvSpPr>
            <p:spPr bwMode="auto">
              <a:xfrm>
                <a:off x="4856111" y="4420203"/>
                <a:ext cx="112783" cy="111355"/>
              </a:xfrm>
              <a:custGeom>
                <a:avLst/>
                <a:gdLst>
                  <a:gd name="T0" fmla="*/ 83 w 167"/>
                  <a:gd name="T1" fmla="*/ 165 h 165"/>
                  <a:gd name="T2" fmla="*/ 167 w 167"/>
                  <a:gd name="T3" fmla="*/ 82 h 165"/>
                  <a:gd name="T4" fmla="*/ 83 w 167"/>
                  <a:gd name="T5" fmla="*/ 0 h 165"/>
                  <a:gd name="T6" fmla="*/ 0 w 167"/>
                  <a:gd name="T7" fmla="*/ 82 h 165"/>
                  <a:gd name="T8" fmla="*/ 83 w 167"/>
                  <a:gd name="T9" fmla="*/ 165 h 165"/>
                  <a:gd name="T10" fmla="*/ 83 w 167"/>
                  <a:gd name="T11" fmla="*/ 26 h 165"/>
                  <a:gd name="T12" fmla="*/ 140 w 167"/>
                  <a:gd name="T13" fmla="*/ 82 h 165"/>
                  <a:gd name="T14" fmla="*/ 83 w 167"/>
                  <a:gd name="T15" fmla="*/ 138 h 165"/>
                  <a:gd name="T16" fmla="*/ 27 w 167"/>
                  <a:gd name="T17" fmla="*/ 82 h 165"/>
                  <a:gd name="T18" fmla="*/ 83 w 167"/>
                  <a:gd name="T19" fmla="*/ 2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165">
                    <a:moveTo>
                      <a:pt x="83" y="165"/>
                    </a:moveTo>
                    <a:cubicBezTo>
                      <a:pt x="129" y="165"/>
                      <a:pt x="167" y="128"/>
                      <a:pt x="167" y="82"/>
                    </a:cubicBezTo>
                    <a:cubicBezTo>
                      <a:pt x="167" y="37"/>
                      <a:pt x="129" y="0"/>
                      <a:pt x="83" y="0"/>
                    </a:cubicBezTo>
                    <a:cubicBezTo>
                      <a:pt x="37" y="0"/>
                      <a:pt x="0" y="37"/>
                      <a:pt x="0" y="82"/>
                    </a:cubicBezTo>
                    <a:cubicBezTo>
                      <a:pt x="0" y="128"/>
                      <a:pt x="37" y="165"/>
                      <a:pt x="83" y="165"/>
                    </a:cubicBezTo>
                    <a:close/>
                    <a:moveTo>
                      <a:pt x="83" y="26"/>
                    </a:moveTo>
                    <a:cubicBezTo>
                      <a:pt x="114" y="26"/>
                      <a:pt x="140" y="51"/>
                      <a:pt x="140" y="82"/>
                    </a:cubicBezTo>
                    <a:cubicBezTo>
                      <a:pt x="140" y="113"/>
                      <a:pt x="114" y="138"/>
                      <a:pt x="83" y="138"/>
                    </a:cubicBezTo>
                    <a:cubicBezTo>
                      <a:pt x="52" y="138"/>
                      <a:pt x="27" y="113"/>
                      <a:pt x="27" y="82"/>
                    </a:cubicBezTo>
                    <a:cubicBezTo>
                      <a:pt x="27" y="51"/>
                      <a:pt x="52" y="26"/>
                      <a:pt x="8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Oval 404"/>
              <p:cNvSpPr>
                <a:spLocks noChangeArrowheads="1"/>
              </p:cNvSpPr>
              <p:nvPr/>
            </p:nvSpPr>
            <p:spPr bwMode="auto">
              <a:xfrm>
                <a:off x="4891802" y="4455894"/>
                <a:ext cx="40545" cy="391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405"/>
              <p:cNvSpPr>
                <a:spLocks/>
              </p:cNvSpPr>
              <p:nvPr/>
            </p:nvSpPr>
            <p:spPr bwMode="auto">
              <a:xfrm>
                <a:off x="4525472" y="4677177"/>
                <a:ext cx="107358" cy="117351"/>
              </a:xfrm>
              <a:custGeom>
                <a:avLst/>
                <a:gdLst>
                  <a:gd name="T0" fmla="*/ 22 w 159"/>
                  <a:gd name="T1" fmla="*/ 115 h 174"/>
                  <a:gd name="T2" fmla="*/ 81 w 159"/>
                  <a:gd name="T3" fmla="*/ 174 h 174"/>
                  <a:gd name="T4" fmla="*/ 138 w 159"/>
                  <a:gd name="T5" fmla="*/ 115 h 174"/>
                  <a:gd name="T6" fmla="*/ 155 w 159"/>
                  <a:gd name="T7" fmla="*/ 96 h 174"/>
                  <a:gd name="T8" fmla="*/ 146 w 159"/>
                  <a:gd name="T9" fmla="*/ 67 h 174"/>
                  <a:gd name="T10" fmla="*/ 79 w 159"/>
                  <a:gd name="T11" fmla="*/ 0 h 174"/>
                  <a:gd name="T12" fmla="*/ 13 w 159"/>
                  <a:gd name="T13" fmla="*/ 67 h 174"/>
                  <a:gd name="T14" fmla="*/ 4 w 159"/>
                  <a:gd name="T15" fmla="*/ 96 h 174"/>
                  <a:gd name="T16" fmla="*/ 22 w 159"/>
                  <a:gd name="T17" fmla="*/ 11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" h="174">
                    <a:moveTo>
                      <a:pt x="22" y="115"/>
                    </a:moveTo>
                    <a:cubicBezTo>
                      <a:pt x="34" y="146"/>
                      <a:pt x="56" y="174"/>
                      <a:pt x="81" y="174"/>
                    </a:cubicBezTo>
                    <a:cubicBezTo>
                      <a:pt x="106" y="174"/>
                      <a:pt x="127" y="146"/>
                      <a:pt x="138" y="115"/>
                    </a:cubicBezTo>
                    <a:cubicBezTo>
                      <a:pt x="145" y="114"/>
                      <a:pt x="152" y="107"/>
                      <a:pt x="155" y="96"/>
                    </a:cubicBezTo>
                    <a:cubicBezTo>
                      <a:pt x="159" y="83"/>
                      <a:pt x="154" y="70"/>
                      <a:pt x="146" y="67"/>
                    </a:cubicBezTo>
                    <a:cubicBezTo>
                      <a:pt x="144" y="30"/>
                      <a:pt x="115" y="0"/>
                      <a:pt x="79" y="0"/>
                    </a:cubicBezTo>
                    <a:cubicBezTo>
                      <a:pt x="44" y="0"/>
                      <a:pt x="15" y="30"/>
                      <a:pt x="13" y="67"/>
                    </a:cubicBezTo>
                    <a:cubicBezTo>
                      <a:pt x="5" y="70"/>
                      <a:pt x="0" y="83"/>
                      <a:pt x="4" y="96"/>
                    </a:cubicBezTo>
                    <a:cubicBezTo>
                      <a:pt x="7" y="107"/>
                      <a:pt x="14" y="115"/>
                      <a:pt x="22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407"/>
              <p:cNvSpPr>
                <a:spLocks/>
              </p:cNvSpPr>
              <p:nvPr/>
            </p:nvSpPr>
            <p:spPr bwMode="auto">
              <a:xfrm>
                <a:off x="4494636" y="4789388"/>
                <a:ext cx="169317" cy="142192"/>
              </a:xfrm>
              <a:custGeom>
                <a:avLst/>
                <a:gdLst>
                  <a:gd name="T0" fmla="*/ 194 w 251"/>
                  <a:gd name="T1" fmla="*/ 0 h 211"/>
                  <a:gd name="T2" fmla="*/ 140 w 251"/>
                  <a:gd name="T3" fmla="*/ 91 h 211"/>
                  <a:gd name="T4" fmla="*/ 133 w 251"/>
                  <a:gd name="T5" fmla="*/ 50 h 211"/>
                  <a:gd name="T6" fmla="*/ 141 w 251"/>
                  <a:gd name="T7" fmla="*/ 37 h 211"/>
                  <a:gd name="T8" fmla="*/ 125 w 251"/>
                  <a:gd name="T9" fmla="*/ 21 h 211"/>
                  <a:gd name="T10" fmla="*/ 110 w 251"/>
                  <a:gd name="T11" fmla="*/ 37 h 211"/>
                  <a:gd name="T12" fmla="*/ 117 w 251"/>
                  <a:gd name="T13" fmla="*/ 50 h 211"/>
                  <a:gd name="T14" fmla="*/ 111 w 251"/>
                  <a:gd name="T15" fmla="*/ 90 h 211"/>
                  <a:gd name="T16" fmla="*/ 57 w 251"/>
                  <a:gd name="T17" fmla="*/ 0 h 211"/>
                  <a:gd name="T18" fmla="*/ 1 w 251"/>
                  <a:gd name="T19" fmla="*/ 60 h 211"/>
                  <a:gd name="T20" fmla="*/ 0 w 251"/>
                  <a:gd name="T21" fmla="*/ 60 h 211"/>
                  <a:gd name="T22" fmla="*/ 0 w 251"/>
                  <a:gd name="T23" fmla="*/ 191 h 211"/>
                  <a:gd name="T24" fmla="*/ 1 w 251"/>
                  <a:gd name="T25" fmla="*/ 191 h 211"/>
                  <a:gd name="T26" fmla="*/ 125 w 251"/>
                  <a:gd name="T27" fmla="*/ 211 h 211"/>
                  <a:gd name="T28" fmla="*/ 250 w 251"/>
                  <a:gd name="T29" fmla="*/ 191 h 211"/>
                  <a:gd name="T30" fmla="*/ 251 w 251"/>
                  <a:gd name="T31" fmla="*/ 191 h 211"/>
                  <a:gd name="T32" fmla="*/ 250 w 251"/>
                  <a:gd name="T33" fmla="*/ 60 h 211"/>
                  <a:gd name="T34" fmla="*/ 194 w 251"/>
                  <a:gd name="T35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1" h="211">
                    <a:moveTo>
                      <a:pt x="194" y="0"/>
                    </a:moveTo>
                    <a:cubicBezTo>
                      <a:pt x="140" y="91"/>
                      <a:pt x="140" y="91"/>
                      <a:pt x="140" y="91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8" y="47"/>
                      <a:pt x="141" y="42"/>
                      <a:pt x="141" y="37"/>
                    </a:cubicBezTo>
                    <a:cubicBezTo>
                      <a:pt x="141" y="28"/>
                      <a:pt x="134" y="21"/>
                      <a:pt x="125" y="21"/>
                    </a:cubicBezTo>
                    <a:cubicBezTo>
                      <a:pt x="117" y="21"/>
                      <a:pt x="110" y="28"/>
                      <a:pt x="110" y="37"/>
                    </a:cubicBezTo>
                    <a:cubicBezTo>
                      <a:pt x="110" y="42"/>
                      <a:pt x="113" y="47"/>
                      <a:pt x="117" y="50"/>
                    </a:cubicBezTo>
                    <a:cubicBezTo>
                      <a:pt x="111" y="90"/>
                      <a:pt x="111" y="90"/>
                      <a:pt x="111" y="9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7" y="13"/>
                      <a:pt x="6" y="35"/>
                      <a:pt x="1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1" y="191"/>
                      <a:pt x="1" y="191"/>
                      <a:pt x="1" y="191"/>
                    </a:cubicBezTo>
                    <a:cubicBezTo>
                      <a:pt x="7" y="202"/>
                      <a:pt x="60" y="211"/>
                      <a:pt x="125" y="211"/>
                    </a:cubicBezTo>
                    <a:cubicBezTo>
                      <a:pt x="191" y="211"/>
                      <a:pt x="244" y="202"/>
                      <a:pt x="250" y="191"/>
                    </a:cubicBezTo>
                    <a:cubicBezTo>
                      <a:pt x="251" y="191"/>
                      <a:pt x="251" y="191"/>
                      <a:pt x="251" y="191"/>
                    </a:cubicBezTo>
                    <a:cubicBezTo>
                      <a:pt x="250" y="60"/>
                      <a:pt x="250" y="60"/>
                      <a:pt x="250" y="60"/>
                    </a:cubicBezTo>
                    <a:cubicBezTo>
                      <a:pt x="245" y="35"/>
                      <a:pt x="224" y="13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4330783" y="3564993"/>
            <a:ext cx="2371923" cy="2371923"/>
            <a:chOff x="4398406" y="3712606"/>
            <a:chExt cx="2419598" cy="2419598"/>
          </a:xfrm>
        </p:grpSpPr>
        <p:grpSp>
          <p:nvGrpSpPr>
            <p:cNvPr id="28" name="组合 27"/>
            <p:cNvGrpSpPr/>
            <p:nvPr/>
          </p:nvGrpSpPr>
          <p:grpSpPr>
            <a:xfrm>
              <a:off x="4398406" y="3712606"/>
              <a:ext cx="2419598" cy="2419598"/>
              <a:chOff x="1595120" y="525779"/>
              <a:chExt cx="3520440" cy="352044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595120" y="525779"/>
                <a:ext cx="3520440" cy="352044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7F7F9"/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81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900612" y="831271"/>
                <a:ext cx="2909455" cy="290945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E4E4E4"/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innerShdw blurRad="355600" dist="266700" dir="5400000">
                  <a:prstClr val="black">
                    <a:alpha val="57000"/>
                  </a:prstClr>
                </a:innerShdw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5036761" y="4350961"/>
              <a:ext cx="1142885" cy="1142885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rgbClr val="D9D9D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342900" dist="50800" dir="16200000">
                <a:schemeClr val="accent4">
                  <a:lumMod val="50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5443766" y="4701944"/>
              <a:ext cx="338356" cy="459855"/>
              <a:chOff x="5758088" y="4284007"/>
              <a:chExt cx="495387" cy="673270"/>
            </a:xfrm>
            <a:solidFill>
              <a:schemeClr val="bg1"/>
            </a:solidFill>
          </p:grpSpPr>
          <p:sp>
            <p:nvSpPr>
              <p:cNvPr id="56" name="Freeform 422"/>
              <p:cNvSpPr>
                <a:spLocks/>
              </p:cNvSpPr>
              <p:nvPr/>
            </p:nvSpPr>
            <p:spPr bwMode="auto">
              <a:xfrm>
                <a:off x="5822902" y="4284007"/>
                <a:ext cx="221283" cy="243554"/>
              </a:xfrm>
              <a:custGeom>
                <a:avLst/>
                <a:gdLst>
                  <a:gd name="T0" fmla="*/ 45 w 328"/>
                  <a:gd name="T1" fmla="*/ 239 h 361"/>
                  <a:gd name="T2" fmla="*/ 167 w 328"/>
                  <a:gd name="T3" fmla="*/ 361 h 361"/>
                  <a:gd name="T4" fmla="*/ 285 w 328"/>
                  <a:gd name="T5" fmla="*/ 239 h 361"/>
                  <a:gd name="T6" fmla="*/ 321 w 328"/>
                  <a:gd name="T7" fmla="*/ 199 h 361"/>
                  <a:gd name="T8" fmla="*/ 302 w 328"/>
                  <a:gd name="T9" fmla="*/ 140 h 361"/>
                  <a:gd name="T10" fmla="*/ 164 w 328"/>
                  <a:gd name="T11" fmla="*/ 0 h 361"/>
                  <a:gd name="T12" fmla="*/ 26 w 328"/>
                  <a:gd name="T13" fmla="*/ 140 h 361"/>
                  <a:gd name="T14" fmla="*/ 7 w 328"/>
                  <a:gd name="T15" fmla="*/ 199 h 361"/>
                  <a:gd name="T16" fmla="*/ 45 w 328"/>
                  <a:gd name="T17" fmla="*/ 239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8" h="361">
                    <a:moveTo>
                      <a:pt x="45" y="239"/>
                    </a:moveTo>
                    <a:cubicBezTo>
                      <a:pt x="70" y="303"/>
                      <a:pt x="116" y="361"/>
                      <a:pt x="167" y="361"/>
                    </a:cubicBezTo>
                    <a:cubicBezTo>
                      <a:pt x="219" y="361"/>
                      <a:pt x="262" y="303"/>
                      <a:pt x="285" y="239"/>
                    </a:cubicBezTo>
                    <a:cubicBezTo>
                      <a:pt x="300" y="238"/>
                      <a:pt x="315" y="222"/>
                      <a:pt x="321" y="199"/>
                    </a:cubicBezTo>
                    <a:cubicBezTo>
                      <a:pt x="328" y="173"/>
                      <a:pt x="319" y="146"/>
                      <a:pt x="302" y="140"/>
                    </a:cubicBezTo>
                    <a:cubicBezTo>
                      <a:pt x="297" y="62"/>
                      <a:pt x="237" y="0"/>
                      <a:pt x="164" y="0"/>
                    </a:cubicBezTo>
                    <a:cubicBezTo>
                      <a:pt x="90" y="0"/>
                      <a:pt x="30" y="62"/>
                      <a:pt x="26" y="140"/>
                    </a:cubicBezTo>
                    <a:cubicBezTo>
                      <a:pt x="8" y="146"/>
                      <a:pt x="0" y="173"/>
                      <a:pt x="7" y="199"/>
                    </a:cubicBezTo>
                    <a:cubicBezTo>
                      <a:pt x="13" y="223"/>
                      <a:pt x="29" y="239"/>
                      <a:pt x="45" y="2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423"/>
              <p:cNvSpPr>
                <a:spLocks/>
              </p:cNvSpPr>
              <p:nvPr/>
            </p:nvSpPr>
            <p:spPr bwMode="auto">
              <a:xfrm>
                <a:off x="6097007" y="4775683"/>
                <a:ext cx="1999" cy="1428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3" y="2"/>
                      <a:pt x="3" y="2"/>
                      <a:pt x="3" y="2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424"/>
              <p:cNvSpPr>
                <a:spLocks/>
              </p:cNvSpPr>
              <p:nvPr/>
            </p:nvSpPr>
            <p:spPr bwMode="auto">
              <a:xfrm>
                <a:off x="6066456" y="4582096"/>
                <a:ext cx="30551" cy="171315"/>
              </a:xfrm>
              <a:custGeom>
                <a:avLst/>
                <a:gdLst>
                  <a:gd name="T0" fmla="*/ 0 w 45"/>
                  <a:gd name="T1" fmla="*/ 0 h 254"/>
                  <a:gd name="T2" fmla="*/ 21 w 45"/>
                  <a:gd name="T3" fmla="*/ 254 h 254"/>
                  <a:gd name="T4" fmla="*/ 45 w 45"/>
                  <a:gd name="T5" fmla="*/ 241 h 254"/>
                  <a:gd name="T6" fmla="*/ 29 w 45"/>
                  <a:gd name="T7" fmla="*/ 0 h 254"/>
                  <a:gd name="T8" fmla="*/ 0 w 45"/>
                  <a:gd name="T9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54">
                    <a:moveTo>
                      <a:pt x="0" y="0"/>
                    </a:moveTo>
                    <a:cubicBezTo>
                      <a:pt x="21" y="254"/>
                      <a:pt x="21" y="254"/>
                      <a:pt x="21" y="254"/>
                    </a:cubicBezTo>
                    <a:cubicBezTo>
                      <a:pt x="29" y="249"/>
                      <a:pt x="37" y="245"/>
                      <a:pt x="45" y="241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Freeform 425"/>
              <p:cNvSpPr>
                <a:spLocks/>
              </p:cNvSpPr>
              <p:nvPr/>
            </p:nvSpPr>
            <p:spPr bwMode="auto">
              <a:xfrm>
                <a:off x="6187233" y="4775683"/>
                <a:ext cx="1999" cy="1428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426"/>
              <p:cNvSpPr>
                <a:spLocks/>
              </p:cNvSpPr>
              <p:nvPr/>
            </p:nvSpPr>
            <p:spPr bwMode="auto">
              <a:xfrm>
                <a:off x="6189232" y="4582096"/>
                <a:ext cx="30551" cy="171315"/>
              </a:xfrm>
              <a:custGeom>
                <a:avLst/>
                <a:gdLst>
                  <a:gd name="T0" fmla="*/ 45 w 45"/>
                  <a:gd name="T1" fmla="*/ 0 h 254"/>
                  <a:gd name="T2" fmla="*/ 16 w 45"/>
                  <a:gd name="T3" fmla="*/ 0 h 254"/>
                  <a:gd name="T4" fmla="*/ 0 w 45"/>
                  <a:gd name="T5" fmla="*/ 241 h 254"/>
                  <a:gd name="T6" fmla="*/ 24 w 45"/>
                  <a:gd name="T7" fmla="*/ 254 h 254"/>
                  <a:gd name="T8" fmla="*/ 45 w 45"/>
                  <a:gd name="T9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54">
                    <a:moveTo>
                      <a:pt x="45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8" y="245"/>
                      <a:pt x="16" y="249"/>
                      <a:pt x="24" y="254"/>
                    </a:cubicBez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Freeform 427"/>
              <p:cNvSpPr>
                <a:spLocks noEditPoints="1"/>
              </p:cNvSpPr>
              <p:nvPr/>
            </p:nvSpPr>
            <p:spPr bwMode="auto">
              <a:xfrm>
                <a:off x="6032192" y="4740563"/>
                <a:ext cx="221283" cy="216714"/>
              </a:xfrm>
              <a:custGeom>
                <a:avLst/>
                <a:gdLst>
                  <a:gd name="T0" fmla="*/ 164 w 328"/>
                  <a:gd name="T1" fmla="*/ 0 h 321"/>
                  <a:gd name="T2" fmla="*/ 0 w 328"/>
                  <a:gd name="T3" fmla="*/ 161 h 321"/>
                  <a:gd name="T4" fmla="*/ 164 w 328"/>
                  <a:gd name="T5" fmla="*/ 321 h 321"/>
                  <a:gd name="T6" fmla="*/ 328 w 328"/>
                  <a:gd name="T7" fmla="*/ 161 h 321"/>
                  <a:gd name="T8" fmla="*/ 164 w 328"/>
                  <a:gd name="T9" fmla="*/ 0 h 321"/>
                  <a:gd name="T10" fmla="*/ 164 w 328"/>
                  <a:gd name="T11" fmla="*/ 294 h 321"/>
                  <a:gd name="T12" fmla="*/ 27 w 328"/>
                  <a:gd name="T13" fmla="*/ 161 h 321"/>
                  <a:gd name="T14" fmla="*/ 164 w 328"/>
                  <a:gd name="T15" fmla="*/ 27 h 321"/>
                  <a:gd name="T16" fmla="*/ 302 w 328"/>
                  <a:gd name="T17" fmla="*/ 161 h 321"/>
                  <a:gd name="T18" fmla="*/ 164 w 328"/>
                  <a:gd name="T19" fmla="*/ 294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8" h="321">
                    <a:moveTo>
                      <a:pt x="164" y="0"/>
                    </a:moveTo>
                    <a:cubicBezTo>
                      <a:pt x="74" y="0"/>
                      <a:pt x="0" y="72"/>
                      <a:pt x="0" y="161"/>
                    </a:cubicBezTo>
                    <a:cubicBezTo>
                      <a:pt x="0" y="249"/>
                      <a:pt x="74" y="321"/>
                      <a:pt x="164" y="321"/>
                    </a:cubicBezTo>
                    <a:cubicBezTo>
                      <a:pt x="255" y="321"/>
                      <a:pt x="328" y="249"/>
                      <a:pt x="328" y="161"/>
                    </a:cubicBezTo>
                    <a:cubicBezTo>
                      <a:pt x="328" y="72"/>
                      <a:pt x="255" y="0"/>
                      <a:pt x="164" y="0"/>
                    </a:cubicBezTo>
                    <a:close/>
                    <a:moveTo>
                      <a:pt x="164" y="294"/>
                    </a:moveTo>
                    <a:cubicBezTo>
                      <a:pt x="89" y="294"/>
                      <a:pt x="27" y="234"/>
                      <a:pt x="27" y="161"/>
                    </a:cubicBezTo>
                    <a:cubicBezTo>
                      <a:pt x="27" y="87"/>
                      <a:pt x="89" y="27"/>
                      <a:pt x="164" y="27"/>
                    </a:cubicBezTo>
                    <a:cubicBezTo>
                      <a:pt x="240" y="27"/>
                      <a:pt x="302" y="87"/>
                      <a:pt x="302" y="161"/>
                    </a:cubicBezTo>
                    <a:cubicBezTo>
                      <a:pt x="302" y="234"/>
                      <a:pt x="240" y="294"/>
                      <a:pt x="164" y="2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Freeform 428"/>
              <p:cNvSpPr>
                <a:spLocks/>
              </p:cNvSpPr>
              <p:nvPr/>
            </p:nvSpPr>
            <p:spPr bwMode="auto">
              <a:xfrm>
                <a:off x="6105001" y="4571246"/>
                <a:ext cx="76235" cy="168175"/>
              </a:xfrm>
              <a:custGeom>
                <a:avLst/>
                <a:gdLst>
                  <a:gd name="T0" fmla="*/ 56 w 113"/>
                  <a:gd name="T1" fmla="*/ 243 h 249"/>
                  <a:gd name="T2" fmla="*/ 100 w 113"/>
                  <a:gd name="T3" fmla="*/ 249 h 249"/>
                  <a:gd name="T4" fmla="*/ 113 w 113"/>
                  <a:gd name="T5" fmla="*/ 0 h 249"/>
                  <a:gd name="T6" fmla="*/ 0 w 113"/>
                  <a:gd name="T7" fmla="*/ 0 h 249"/>
                  <a:gd name="T8" fmla="*/ 13 w 113"/>
                  <a:gd name="T9" fmla="*/ 249 h 249"/>
                  <a:gd name="T10" fmla="*/ 56 w 113"/>
                  <a:gd name="T11" fmla="*/ 243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249">
                    <a:moveTo>
                      <a:pt x="56" y="243"/>
                    </a:moveTo>
                    <a:cubicBezTo>
                      <a:pt x="71" y="243"/>
                      <a:pt x="86" y="245"/>
                      <a:pt x="100" y="249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249"/>
                      <a:pt x="13" y="249"/>
                      <a:pt x="13" y="249"/>
                    </a:cubicBezTo>
                    <a:cubicBezTo>
                      <a:pt x="27" y="245"/>
                      <a:pt x="42" y="243"/>
                      <a:pt x="56" y="2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429"/>
              <p:cNvSpPr>
                <a:spLocks/>
              </p:cNvSpPr>
              <p:nvPr/>
            </p:nvSpPr>
            <p:spPr bwMode="auto">
              <a:xfrm>
                <a:off x="5758088" y="4516711"/>
                <a:ext cx="334636" cy="294948"/>
              </a:xfrm>
              <a:custGeom>
                <a:avLst/>
                <a:gdLst>
                  <a:gd name="T0" fmla="*/ 460 w 496"/>
                  <a:gd name="T1" fmla="*/ 351 h 437"/>
                  <a:gd name="T2" fmla="*/ 437 w 496"/>
                  <a:gd name="T3" fmla="*/ 80 h 437"/>
                  <a:gd name="T4" fmla="*/ 496 w 496"/>
                  <a:gd name="T5" fmla="*/ 80 h 437"/>
                  <a:gd name="T6" fmla="*/ 496 w 496"/>
                  <a:gd name="T7" fmla="*/ 73 h 437"/>
                  <a:gd name="T8" fmla="*/ 401 w 496"/>
                  <a:gd name="T9" fmla="*/ 0 h 437"/>
                  <a:gd name="T10" fmla="*/ 290 w 496"/>
                  <a:gd name="T11" fmla="*/ 188 h 437"/>
                  <a:gd name="T12" fmla="*/ 276 w 496"/>
                  <a:gd name="T13" fmla="*/ 103 h 437"/>
                  <a:gd name="T14" fmla="*/ 291 w 496"/>
                  <a:gd name="T15" fmla="*/ 76 h 437"/>
                  <a:gd name="T16" fmla="*/ 259 w 496"/>
                  <a:gd name="T17" fmla="*/ 44 h 437"/>
                  <a:gd name="T18" fmla="*/ 227 w 496"/>
                  <a:gd name="T19" fmla="*/ 76 h 437"/>
                  <a:gd name="T20" fmla="*/ 243 w 496"/>
                  <a:gd name="T21" fmla="*/ 103 h 437"/>
                  <a:gd name="T22" fmla="*/ 229 w 496"/>
                  <a:gd name="T23" fmla="*/ 186 h 437"/>
                  <a:gd name="T24" fmla="*/ 118 w 496"/>
                  <a:gd name="T25" fmla="*/ 0 h 437"/>
                  <a:gd name="T26" fmla="*/ 2 w 496"/>
                  <a:gd name="T27" fmla="*/ 123 h 437"/>
                  <a:gd name="T28" fmla="*/ 0 w 496"/>
                  <a:gd name="T29" fmla="*/ 123 h 437"/>
                  <a:gd name="T30" fmla="*/ 0 w 496"/>
                  <a:gd name="T31" fmla="*/ 396 h 437"/>
                  <a:gd name="T32" fmla="*/ 1 w 496"/>
                  <a:gd name="T33" fmla="*/ 396 h 437"/>
                  <a:gd name="T34" fmla="*/ 260 w 496"/>
                  <a:gd name="T35" fmla="*/ 437 h 437"/>
                  <a:gd name="T36" fmla="*/ 400 w 496"/>
                  <a:gd name="T37" fmla="*/ 430 h 437"/>
                  <a:gd name="T38" fmla="*/ 460 w 496"/>
                  <a:gd name="T39" fmla="*/ 351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6" h="437">
                    <a:moveTo>
                      <a:pt x="460" y="351"/>
                    </a:moveTo>
                    <a:cubicBezTo>
                      <a:pt x="437" y="80"/>
                      <a:pt x="437" y="80"/>
                      <a:pt x="437" y="80"/>
                    </a:cubicBezTo>
                    <a:cubicBezTo>
                      <a:pt x="496" y="80"/>
                      <a:pt x="496" y="80"/>
                      <a:pt x="496" y="80"/>
                    </a:cubicBezTo>
                    <a:cubicBezTo>
                      <a:pt x="496" y="73"/>
                      <a:pt x="496" y="73"/>
                      <a:pt x="496" y="73"/>
                    </a:cubicBezTo>
                    <a:cubicBezTo>
                      <a:pt x="475" y="43"/>
                      <a:pt x="442" y="18"/>
                      <a:pt x="401" y="0"/>
                    </a:cubicBezTo>
                    <a:cubicBezTo>
                      <a:pt x="290" y="188"/>
                      <a:pt x="290" y="188"/>
                      <a:pt x="290" y="188"/>
                    </a:cubicBezTo>
                    <a:cubicBezTo>
                      <a:pt x="276" y="103"/>
                      <a:pt x="276" y="103"/>
                      <a:pt x="276" y="103"/>
                    </a:cubicBezTo>
                    <a:cubicBezTo>
                      <a:pt x="285" y="98"/>
                      <a:pt x="291" y="88"/>
                      <a:pt x="291" y="76"/>
                    </a:cubicBezTo>
                    <a:cubicBezTo>
                      <a:pt x="291" y="59"/>
                      <a:pt x="277" y="44"/>
                      <a:pt x="259" y="44"/>
                    </a:cubicBezTo>
                    <a:cubicBezTo>
                      <a:pt x="242" y="44"/>
                      <a:pt x="227" y="59"/>
                      <a:pt x="227" y="76"/>
                    </a:cubicBezTo>
                    <a:cubicBezTo>
                      <a:pt x="227" y="88"/>
                      <a:pt x="233" y="98"/>
                      <a:pt x="243" y="103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56" y="27"/>
                      <a:pt x="12" y="72"/>
                      <a:pt x="2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396"/>
                      <a:pt x="0" y="396"/>
                      <a:pt x="0" y="396"/>
                    </a:cubicBezTo>
                    <a:cubicBezTo>
                      <a:pt x="1" y="396"/>
                      <a:pt x="1" y="396"/>
                      <a:pt x="1" y="396"/>
                    </a:cubicBezTo>
                    <a:cubicBezTo>
                      <a:pt x="14" y="419"/>
                      <a:pt x="125" y="437"/>
                      <a:pt x="260" y="437"/>
                    </a:cubicBezTo>
                    <a:cubicBezTo>
                      <a:pt x="312" y="437"/>
                      <a:pt x="360" y="435"/>
                      <a:pt x="400" y="430"/>
                    </a:cubicBezTo>
                    <a:cubicBezTo>
                      <a:pt x="413" y="398"/>
                      <a:pt x="434" y="371"/>
                      <a:pt x="460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430"/>
              <p:cNvSpPr>
                <a:spLocks noEditPoints="1"/>
              </p:cNvSpPr>
              <p:nvPr/>
            </p:nvSpPr>
            <p:spPr bwMode="auto">
              <a:xfrm>
                <a:off x="6068454" y="4777111"/>
                <a:ext cx="149330" cy="144476"/>
              </a:xfrm>
              <a:custGeom>
                <a:avLst/>
                <a:gdLst>
                  <a:gd name="T0" fmla="*/ 110 w 221"/>
                  <a:gd name="T1" fmla="*/ 0 h 214"/>
                  <a:gd name="T2" fmla="*/ 0 w 221"/>
                  <a:gd name="T3" fmla="*/ 107 h 214"/>
                  <a:gd name="T4" fmla="*/ 110 w 221"/>
                  <a:gd name="T5" fmla="*/ 214 h 214"/>
                  <a:gd name="T6" fmla="*/ 221 w 221"/>
                  <a:gd name="T7" fmla="*/ 107 h 214"/>
                  <a:gd name="T8" fmla="*/ 110 w 221"/>
                  <a:gd name="T9" fmla="*/ 0 h 214"/>
                  <a:gd name="T10" fmla="*/ 134 w 221"/>
                  <a:gd name="T11" fmla="*/ 188 h 214"/>
                  <a:gd name="T12" fmla="*/ 99 w 221"/>
                  <a:gd name="T13" fmla="*/ 188 h 214"/>
                  <a:gd name="T14" fmla="*/ 99 w 221"/>
                  <a:gd name="T15" fmla="*/ 66 h 214"/>
                  <a:gd name="T16" fmla="*/ 99 w 221"/>
                  <a:gd name="T17" fmla="*/ 66 h 214"/>
                  <a:gd name="T18" fmla="*/ 70 w 221"/>
                  <a:gd name="T19" fmla="*/ 80 h 214"/>
                  <a:gd name="T20" fmla="*/ 64 w 221"/>
                  <a:gd name="T21" fmla="*/ 53 h 214"/>
                  <a:gd name="T22" fmla="*/ 105 w 221"/>
                  <a:gd name="T23" fmla="*/ 34 h 214"/>
                  <a:gd name="T24" fmla="*/ 134 w 221"/>
                  <a:gd name="T25" fmla="*/ 34 h 214"/>
                  <a:gd name="T26" fmla="*/ 134 w 221"/>
                  <a:gd name="T27" fmla="*/ 188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1" h="214">
                    <a:moveTo>
                      <a:pt x="110" y="0"/>
                    </a:moveTo>
                    <a:cubicBezTo>
                      <a:pt x="50" y="0"/>
                      <a:pt x="0" y="48"/>
                      <a:pt x="0" y="107"/>
                    </a:cubicBezTo>
                    <a:cubicBezTo>
                      <a:pt x="0" y="166"/>
                      <a:pt x="50" y="214"/>
                      <a:pt x="110" y="214"/>
                    </a:cubicBezTo>
                    <a:cubicBezTo>
                      <a:pt x="171" y="214"/>
                      <a:pt x="221" y="166"/>
                      <a:pt x="221" y="107"/>
                    </a:cubicBezTo>
                    <a:cubicBezTo>
                      <a:pt x="221" y="48"/>
                      <a:pt x="171" y="0"/>
                      <a:pt x="110" y="0"/>
                    </a:cubicBezTo>
                    <a:close/>
                    <a:moveTo>
                      <a:pt x="134" y="188"/>
                    </a:moveTo>
                    <a:cubicBezTo>
                      <a:pt x="99" y="188"/>
                      <a:pt x="99" y="188"/>
                      <a:pt x="99" y="188"/>
                    </a:cubicBezTo>
                    <a:cubicBezTo>
                      <a:pt x="99" y="66"/>
                      <a:pt x="99" y="66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134" y="34"/>
                      <a:pt x="134" y="34"/>
                      <a:pt x="134" y="34"/>
                    </a:cubicBezTo>
                    <a:lnTo>
                      <a:pt x="134" y="1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3920886" y="1930704"/>
            <a:ext cx="500939" cy="500939"/>
            <a:chOff x="4108450" y="2661285"/>
            <a:chExt cx="666750" cy="666750"/>
          </a:xfrm>
        </p:grpSpPr>
        <p:sp>
          <p:nvSpPr>
            <p:cNvPr id="93" name="椭圆 92"/>
            <p:cNvSpPr/>
            <p:nvPr/>
          </p:nvSpPr>
          <p:spPr>
            <a:xfrm>
              <a:off x="4108450" y="2661285"/>
              <a:ext cx="666750" cy="666750"/>
            </a:xfrm>
            <a:prstGeom prst="ellips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任意多边形 93"/>
            <p:cNvSpPr/>
            <p:nvPr/>
          </p:nvSpPr>
          <p:spPr>
            <a:xfrm rot="10800000">
              <a:off x="4219323" y="2803673"/>
              <a:ext cx="433864" cy="381974"/>
            </a:xfrm>
            <a:custGeom>
              <a:avLst/>
              <a:gdLst>
                <a:gd name="connsiteX0" fmla="*/ 760416 w 1727431"/>
                <a:gd name="connsiteY0" fmla="*/ 1520832 h 1520832"/>
                <a:gd name="connsiteX1" fmla="*/ 621863 w 1727431"/>
                <a:gd name="connsiteY1" fmla="*/ 1463441 h 1520832"/>
                <a:gd name="connsiteX2" fmla="*/ 57390 w 1727431"/>
                <a:gd name="connsiteY2" fmla="*/ 898969 h 1520832"/>
                <a:gd name="connsiteX3" fmla="*/ 0 w 1727431"/>
                <a:gd name="connsiteY3" fmla="*/ 760416 h 1520832"/>
                <a:gd name="connsiteX4" fmla="*/ 0 w 1727431"/>
                <a:gd name="connsiteY4" fmla="*/ 760416 h 1520832"/>
                <a:gd name="connsiteX5" fmla="*/ 0 w 1727431"/>
                <a:gd name="connsiteY5" fmla="*/ 760415 h 1520832"/>
                <a:gd name="connsiteX6" fmla="*/ 57390 w 1727431"/>
                <a:gd name="connsiteY6" fmla="*/ 621863 h 1520832"/>
                <a:gd name="connsiteX7" fmla="*/ 621863 w 1727431"/>
                <a:gd name="connsiteY7" fmla="*/ 57390 h 1520832"/>
                <a:gd name="connsiteX8" fmla="*/ 898969 w 1727431"/>
                <a:gd name="connsiteY8" fmla="*/ 57390 h 1520832"/>
                <a:gd name="connsiteX9" fmla="*/ 898969 w 1727431"/>
                <a:gd name="connsiteY9" fmla="*/ 334495 h 1520832"/>
                <a:gd name="connsiteX10" fmla="*/ 668991 w 1727431"/>
                <a:gd name="connsiteY10" fmla="*/ 564473 h 1520832"/>
                <a:gd name="connsiteX11" fmla="*/ 1531488 w 1727431"/>
                <a:gd name="connsiteY11" fmla="*/ 564473 h 1520832"/>
                <a:gd name="connsiteX12" fmla="*/ 1727431 w 1727431"/>
                <a:gd name="connsiteY12" fmla="*/ 760416 h 1520832"/>
                <a:gd name="connsiteX13" fmla="*/ 1531488 w 1727431"/>
                <a:gd name="connsiteY13" fmla="*/ 956359 h 1520832"/>
                <a:gd name="connsiteX14" fmla="*/ 668992 w 1727431"/>
                <a:gd name="connsiteY14" fmla="*/ 956359 h 1520832"/>
                <a:gd name="connsiteX15" fmla="*/ 898969 w 1727431"/>
                <a:gd name="connsiteY15" fmla="*/ 1186336 h 1520832"/>
                <a:gd name="connsiteX16" fmla="*/ 898969 w 1727431"/>
                <a:gd name="connsiteY16" fmla="*/ 1463441 h 1520832"/>
                <a:gd name="connsiteX17" fmla="*/ 760416 w 1727431"/>
                <a:gd name="connsiteY17" fmla="*/ 1520832 h 152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7431" h="1520832">
                  <a:moveTo>
                    <a:pt x="760416" y="1520832"/>
                  </a:moveTo>
                  <a:cubicBezTo>
                    <a:pt x="710270" y="1520832"/>
                    <a:pt x="660124" y="1501701"/>
                    <a:pt x="621863" y="1463441"/>
                  </a:cubicBezTo>
                  <a:lnTo>
                    <a:pt x="57390" y="898969"/>
                  </a:lnTo>
                  <a:cubicBezTo>
                    <a:pt x="19130" y="860708"/>
                    <a:pt x="0" y="810562"/>
                    <a:pt x="0" y="760416"/>
                  </a:cubicBezTo>
                  <a:lnTo>
                    <a:pt x="0" y="760416"/>
                  </a:lnTo>
                  <a:lnTo>
                    <a:pt x="0" y="760415"/>
                  </a:lnTo>
                  <a:cubicBezTo>
                    <a:pt x="0" y="710269"/>
                    <a:pt x="19130" y="660123"/>
                    <a:pt x="57390" y="621863"/>
                  </a:cubicBezTo>
                  <a:lnTo>
                    <a:pt x="621863" y="57390"/>
                  </a:lnTo>
                  <a:cubicBezTo>
                    <a:pt x="698384" y="-19131"/>
                    <a:pt x="822448" y="-19131"/>
                    <a:pt x="898969" y="57390"/>
                  </a:cubicBezTo>
                  <a:cubicBezTo>
                    <a:pt x="975489" y="133910"/>
                    <a:pt x="975489" y="257975"/>
                    <a:pt x="898969" y="334495"/>
                  </a:cubicBezTo>
                  <a:lnTo>
                    <a:pt x="668991" y="564473"/>
                  </a:lnTo>
                  <a:lnTo>
                    <a:pt x="1531488" y="564473"/>
                  </a:lnTo>
                  <a:cubicBezTo>
                    <a:pt x="1639704" y="564473"/>
                    <a:pt x="1727431" y="652200"/>
                    <a:pt x="1727431" y="760416"/>
                  </a:cubicBezTo>
                  <a:cubicBezTo>
                    <a:pt x="1727431" y="868632"/>
                    <a:pt x="1639704" y="956359"/>
                    <a:pt x="1531488" y="956359"/>
                  </a:cubicBezTo>
                  <a:lnTo>
                    <a:pt x="668992" y="956359"/>
                  </a:lnTo>
                  <a:lnTo>
                    <a:pt x="898969" y="1186336"/>
                  </a:lnTo>
                  <a:cubicBezTo>
                    <a:pt x="975489" y="1262856"/>
                    <a:pt x="975489" y="1386921"/>
                    <a:pt x="898969" y="1463441"/>
                  </a:cubicBezTo>
                  <a:cubicBezTo>
                    <a:pt x="860708" y="1501701"/>
                    <a:pt x="810562" y="1520832"/>
                    <a:pt x="760416" y="1520832"/>
                  </a:cubicBezTo>
                  <a:close/>
                </a:path>
              </a:pathLst>
            </a:custGeom>
            <a:noFill/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 rot="10800000">
            <a:off x="3920886" y="4514256"/>
            <a:ext cx="500939" cy="500939"/>
            <a:chOff x="4108450" y="2661285"/>
            <a:chExt cx="666750" cy="666750"/>
          </a:xfrm>
        </p:grpSpPr>
        <p:sp>
          <p:nvSpPr>
            <p:cNvPr id="97" name="椭圆 96"/>
            <p:cNvSpPr/>
            <p:nvPr/>
          </p:nvSpPr>
          <p:spPr>
            <a:xfrm>
              <a:off x="4108450" y="2661285"/>
              <a:ext cx="666750" cy="666750"/>
            </a:xfrm>
            <a:prstGeom prst="ellips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 rot="10800000">
              <a:off x="4219323" y="2803673"/>
              <a:ext cx="433864" cy="381974"/>
            </a:xfrm>
            <a:custGeom>
              <a:avLst/>
              <a:gdLst>
                <a:gd name="connsiteX0" fmla="*/ 760416 w 1727431"/>
                <a:gd name="connsiteY0" fmla="*/ 1520832 h 1520832"/>
                <a:gd name="connsiteX1" fmla="*/ 621863 w 1727431"/>
                <a:gd name="connsiteY1" fmla="*/ 1463441 h 1520832"/>
                <a:gd name="connsiteX2" fmla="*/ 57390 w 1727431"/>
                <a:gd name="connsiteY2" fmla="*/ 898969 h 1520832"/>
                <a:gd name="connsiteX3" fmla="*/ 0 w 1727431"/>
                <a:gd name="connsiteY3" fmla="*/ 760416 h 1520832"/>
                <a:gd name="connsiteX4" fmla="*/ 0 w 1727431"/>
                <a:gd name="connsiteY4" fmla="*/ 760416 h 1520832"/>
                <a:gd name="connsiteX5" fmla="*/ 0 w 1727431"/>
                <a:gd name="connsiteY5" fmla="*/ 760415 h 1520832"/>
                <a:gd name="connsiteX6" fmla="*/ 57390 w 1727431"/>
                <a:gd name="connsiteY6" fmla="*/ 621863 h 1520832"/>
                <a:gd name="connsiteX7" fmla="*/ 621863 w 1727431"/>
                <a:gd name="connsiteY7" fmla="*/ 57390 h 1520832"/>
                <a:gd name="connsiteX8" fmla="*/ 898969 w 1727431"/>
                <a:gd name="connsiteY8" fmla="*/ 57390 h 1520832"/>
                <a:gd name="connsiteX9" fmla="*/ 898969 w 1727431"/>
                <a:gd name="connsiteY9" fmla="*/ 334495 h 1520832"/>
                <a:gd name="connsiteX10" fmla="*/ 668991 w 1727431"/>
                <a:gd name="connsiteY10" fmla="*/ 564473 h 1520832"/>
                <a:gd name="connsiteX11" fmla="*/ 1531488 w 1727431"/>
                <a:gd name="connsiteY11" fmla="*/ 564473 h 1520832"/>
                <a:gd name="connsiteX12" fmla="*/ 1727431 w 1727431"/>
                <a:gd name="connsiteY12" fmla="*/ 760416 h 1520832"/>
                <a:gd name="connsiteX13" fmla="*/ 1531488 w 1727431"/>
                <a:gd name="connsiteY13" fmla="*/ 956359 h 1520832"/>
                <a:gd name="connsiteX14" fmla="*/ 668992 w 1727431"/>
                <a:gd name="connsiteY14" fmla="*/ 956359 h 1520832"/>
                <a:gd name="connsiteX15" fmla="*/ 898969 w 1727431"/>
                <a:gd name="connsiteY15" fmla="*/ 1186336 h 1520832"/>
                <a:gd name="connsiteX16" fmla="*/ 898969 w 1727431"/>
                <a:gd name="connsiteY16" fmla="*/ 1463441 h 1520832"/>
                <a:gd name="connsiteX17" fmla="*/ 760416 w 1727431"/>
                <a:gd name="connsiteY17" fmla="*/ 1520832 h 152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7431" h="1520832">
                  <a:moveTo>
                    <a:pt x="760416" y="1520832"/>
                  </a:moveTo>
                  <a:cubicBezTo>
                    <a:pt x="710270" y="1520832"/>
                    <a:pt x="660124" y="1501701"/>
                    <a:pt x="621863" y="1463441"/>
                  </a:cubicBezTo>
                  <a:lnTo>
                    <a:pt x="57390" y="898969"/>
                  </a:lnTo>
                  <a:cubicBezTo>
                    <a:pt x="19130" y="860708"/>
                    <a:pt x="0" y="810562"/>
                    <a:pt x="0" y="760416"/>
                  </a:cubicBezTo>
                  <a:lnTo>
                    <a:pt x="0" y="760416"/>
                  </a:lnTo>
                  <a:lnTo>
                    <a:pt x="0" y="760415"/>
                  </a:lnTo>
                  <a:cubicBezTo>
                    <a:pt x="0" y="710269"/>
                    <a:pt x="19130" y="660123"/>
                    <a:pt x="57390" y="621863"/>
                  </a:cubicBezTo>
                  <a:lnTo>
                    <a:pt x="621863" y="57390"/>
                  </a:lnTo>
                  <a:cubicBezTo>
                    <a:pt x="698384" y="-19131"/>
                    <a:pt x="822448" y="-19131"/>
                    <a:pt x="898969" y="57390"/>
                  </a:cubicBezTo>
                  <a:cubicBezTo>
                    <a:pt x="975489" y="133910"/>
                    <a:pt x="975489" y="257975"/>
                    <a:pt x="898969" y="334495"/>
                  </a:cubicBezTo>
                  <a:lnTo>
                    <a:pt x="668991" y="564473"/>
                  </a:lnTo>
                  <a:lnTo>
                    <a:pt x="1531488" y="564473"/>
                  </a:lnTo>
                  <a:cubicBezTo>
                    <a:pt x="1639704" y="564473"/>
                    <a:pt x="1727431" y="652200"/>
                    <a:pt x="1727431" y="760416"/>
                  </a:cubicBezTo>
                  <a:cubicBezTo>
                    <a:pt x="1727431" y="868632"/>
                    <a:pt x="1639704" y="956359"/>
                    <a:pt x="1531488" y="956359"/>
                  </a:cubicBezTo>
                  <a:lnTo>
                    <a:pt x="668992" y="956359"/>
                  </a:lnTo>
                  <a:lnTo>
                    <a:pt x="898969" y="1186336"/>
                  </a:lnTo>
                  <a:cubicBezTo>
                    <a:pt x="975489" y="1262856"/>
                    <a:pt x="975489" y="1386921"/>
                    <a:pt x="898969" y="1463441"/>
                  </a:cubicBezTo>
                  <a:cubicBezTo>
                    <a:pt x="860708" y="1501701"/>
                    <a:pt x="810562" y="1520832"/>
                    <a:pt x="760416" y="1520832"/>
                  </a:cubicBezTo>
                  <a:close/>
                </a:path>
              </a:pathLst>
            </a:custGeom>
            <a:noFill/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 rot="16200000">
            <a:off x="2616825" y="3269879"/>
            <a:ext cx="500939" cy="500939"/>
            <a:chOff x="4108450" y="2661285"/>
            <a:chExt cx="666750" cy="666750"/>
          </a:xfrm>
        </p:grpSpPr>
        <p:sp>
          <p:nvSpPr>
            <p:cNvPr id="118" name="椭圆 117"/>
            <p:cNvSpPr/>
            <p:nvPr/>
          </p:nvSpPr>
          <p:spPr>
            <a:xfrm>
              <a:off x="4108450" y="2661285"/>
              <a:ext cx="666750" cy="666750"/>
            </a:xfrm>
            <a:prstGeom prst="ellips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任意多边形 118"/>
            <p:cNvSpPr/>
            <p:nvPr/>
          </p:nvSpPr>
          <p:spPr>
            <a:xfrm rot="10800000">
              <a:off x="4219323" y="2803673"/>
              <a:ext cx="433864" cy="381974"/>
            </a:xfrm>
            <a:custGeom>
              <a:avLst/>
              <a:gdLst>
                <a:gd name="connsiteX0" fmla="*/ 760416 w 1727431"/>
                <a:gd name="connsiteY0" fmla="*/ 1520832 h 1520832"/>
                <a:gd name="connsiteX1" fmla="*/ 621863 w 1727431"/>
                <a:gd name="connsiteY1" fmla="*/ 1463441 h 1520832"/>
                <a:gd name="connsiteX2" fmla="*/ 57390 w 1727431"/>
                <a:gd name="connsiteY2" fmla="*/ 898969 h 1520832"/>
                <a:gd name="connsiteX3" fmla="*/ 0 w 1727431"/>
                <a:gd name="connsiteY3" fmla="*/ 760416 h 1520832"/>
                <a:gd name="connsiteX4" fmla="*/ 0 w 1727431"/>
                <a:gd name="connsiteY4" fmla="*/ 760416 h 1520832"/>
                <a:gd name="connsiteX5" fmla="*/ 0 w 1727431"/>
                <a:gd name="connsiteY5" fmla="*/ 760415 h 1520832"/>
                <a:gd name="connsiteX6" fmla="*/ 57390 w 1727431"/>
                <a:gd name="connsiteY6" fmla="*/ 621863 h 1520832"/>
                <a:gd name="connsiteX7" fmla="*/ 621863 w 1727431"/>
                <a:gd name="connsiteY7" fmla="*/ 57390 h 1520832"/>
                <a:gd name="connsiteX8" fmla="*/ 898969 w 1727431"/>
                <a:gd name="connsiteY8" fmla="*/ 57390 h 1520832"/>
                <a:gd name="connsiteX9" fmla="*/ 898969 w 1727431"/>
                <a:gd name="connsiteY9" fmla="*/ 334495 h 1520832"/>
                <a:gd name="connsiteX10" fmla="*/ 668991 w 1727431"/>
                <a:gd name="connsiteY10" fmla="*/ 564473 h 1520832"/>
                <a:gd name="connsiteX11" fmla="*/ 1531488 w 1727431"/>
                <a:gd name="connsiteY11" fmla="*/ 564473 h 1520832"/>
                <a:gd name="connsiteX12" fmla="*/ 1727431 w 1727431"/>
                <a:gd name="connsiteY12" fmla="*/ 760416 h 1520832"/>
                <a:gd name="connsiteX13" fmla="*/ 1531488 w 1727431"/>
                <a:gd name="connsiteY13" fmla="*/ 956359 h 1520832"/>
                <a:gd name="connsiteX14" fmla="*/ 668992 w 1727431"/>
                <a:gd name="connsiteY14" fmla="*/ 956359 h 1520832"/>
                <a:gd name="connsiteX15" fmla="*/ 898969 w 1727431"/>
                <a:gd name="connsiteY15" fmla="*/ 1186336 h 1520832"/>
                <a:gd name="connsiteX16" fmla="*/ 898969 w 1727431"/>
                <a:gd name="connsiteY16" fmla="*/ 1463441 h 1520832"/>
                <a:gd name="connsiteX17" fmla="*/ 760416 w 1727431"/>
                <a:gd name="connsiteY17" fmla="*/ 1520832 h 152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7431" h="1520832">
                  <a:moveTo>
                    <a:pt x="760416" y="1520832"/>
                  </a:moveTo>
                  <a:cubicBezTo>
                    <a:pt x="710270" y="1520832"/>
                    <a:pt x="660124" y="1501701"/>
                    <a:pt x="621863" y="1463441"/>
                  </a:cubicBezTo>
                  <a:lnTo>
                    <a:pt x="57390" y="898969"/>
                  </a:lnTo>
                  <a:cubicBezTo>
                    <a:pt x="19130" y="860708"/>
                    <a:pt x="0" y="810562"/>
                    <a:pt x="0" y="760416"/>
                  </a:cubicBezTo>
                  <a:lnTo>
                    <a:pt x="0" y="760416"/>
                  </a:lnTo>
                  <a:lnTo>
                    <a:pt x="0" y="760415"/>
                  </a:lnTo>
                  <a:cubicBezTo>
                    <a:pt x="0" y="710269"/>
                    <a:pt x="19130" y="660123"/>
                    <a:pt x="57390" y="621863"/>
                  </a:cubicBezTo>
                  <a:lnTo>
                    <a:pt x="621863" y="57390"/>
                  </a:lnTo>
                  <a:cubicBezTo>
                    <a:pt x="698384" y="-19131"/>
                    <a:pt x="822448" y="-19131"/>
                    <a:pt x="898969" y="57390"/>
                  </a:cubicBezTo>
                  <a:cubicBezTo>
                    <a:pt x="975489" y="133910"/>
                    <a:pt x="975489" y="257975"/>
                    <a:pt x="898969" y="334495"/>
                  </a:cubicBezTo>
                  <a:lnTo>
                    <a:pt x="668991" y="564473"/>
                  </a:lnTo>
                  <a:lnTo>
                    <a:pt x="1531488" y="564473"/>
                  </a:lnTo>
                  <a:cubicBezTo>
                    <a:pt x="1639704" y="564473"/>
                    <a:pt x="1727431" y="652200"/>
                    <a:pt x="1727431" y="760416"/>
                  </a:cubicBezTo>
                  <a:cubicBezTo>
                    <a:pt x="1727431" y="868632"/>
                    <a:pt x="1639704" y="956359"/>
                    <a:pt x="1531488" y="956359"/>
                  </a:cubicBezTo>
                  <a:lnTo>
                    <a:pt x="668992" y="956359"/>
                  </a:lnTo>
                  <a:lnTo>
                    <a:pt x="898969" y="1186336"/>
                  </a:lnTo>
                  <a:cubicBezTo>
                    <a:pt x="975489" y="1262856"/>
                    <a:pt x="975489" y="1386921"/>
                    <a:pt x="898969" y="1463441"/>
                  </a:cubicBezTo>
                  <a:cubicBezTo>
                    <a:pt x="860708" y="1501701"/>
                    <a:pt x="810562" y="1520832"/>
                    <a:pt x="760416" y="1520832"/>
                  </a:cubicBezTo>
                  <a:close/>
                </a:path>
              </a:pathLst>
            </a:custGeom>
            <a:noFill/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 rot="5400000">
            <a:off x="5277898" y="3269879"/>
            <a:ext cx="500939" cy="500939"/>
            <a:chOff x="4108450" y="2661285"/>
            <a:chExt cx="666750" cy="666750"/>
          </a:xfrm>
        </p:grpSpPr>
        <p:sp>
          <p:nvSpPr>
            <p:cNvPr id="121" name="椭圆 120"/>
            <p:cNvSpPr/>
            <p:nvPr/>
          </p:nvSpPr>
          <p:spPr>
            <a:xfrm>
              <a:off x="4108450" y="2661285"/>
              <a:ext cx="666750" cy="666750"/>
            </a:xfrm>
            <a:prstGeom prst="ellips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任意多边形 121"/>
            <p:cNvSpPr/>
            <p:nvPr/>
          </p:nvSpPr>
          <p:spPr>
            <a:xfrm rot="10800000">
              <a:off x="4219323" y="2803673"/>
              <a:ext cx="433864" cy="381974"/>
            </a:xfrm>
            <a:custGeom>
              <a:avLst/>
              <a:gdLst>
                <a:gd name="connsiteX0" fmla="*/ 760416 w 1727431"/>
                <a:gd name="connsiteY0" fmla="*/ 1520832 h 1520832"/>
                <a:gd name="connsiteX1" fmla="*/ 621863 w 1727431"/>
                <a:gd name="connsiteY1" fmla="*/ 1463441 h 1520832"/>
                <a:gd name="connsiteX2" fmla="*/ 57390 w 1727431"/>
                <a:gd name="connsiteY2" fmla="*/ 898969 h 1520832"/>
                <a:gd name="connsiteX3" fmla="*/ 0 w 1727431"/>
                <a:gd name="connsiteY3" fmla="*/ 760416 h 1520832"/>
                <a:gd name="connsiteX4" fmla="*/ 0 w 1727431"/>
                <a:gd name="connsiteY4" fmla="*/ 760416 h 1520832"/>
                <a:gd name="connsiteX5" fmla="*/ 0 w 1727431"/>
                <a:gd name="connsiteY5" fmla="*/ 760415 h 1520832"/>
                <a:gd name="connsiteX6" fmla="*/ 57390 w 1727431"/>
                <a:gd name="connsiteY6" fmla="*/ 621863 h 1520832"/>
                <a:gd name="connsiteX7" fmla="*/ 621863 w 1727431"/>
                <a:gd name="connsiteY7" fmla="*/ 57390 h 1520832"/>
                <a:gd name="connsiteX8" fmla="*/ 898969 w 1727431"/>
                <a:gd name="connsiteY8" fmla="*/ 57390 h 1520832"/>
                <a:gd name="connsiteX9" fmla="*/ 898969 w 1727431"/>
                <a:gd name="connsiteY9" fmla="*/ 334495 h 1520832"/>
                <a:gd name="connsiteX10" fmla="*/ 668991 w 1727431"/>
                <a:gd name="connsiteY10" fmla="*/ 564473 h 1520832"/>
                <a:gd name="connsiteX11" fmla="*/ 1531488 w 1727431"/>
                <a:gd name="connsiteY11" fmla="*/ 564473 h 1520832"/>
                <a:gd name="connsiteX12" fmla="*/ 1727431 w 1727431"/>
                <a:gd name="connsiteY12" fmla="*/ 760416 h 1520832"/>
                <a:gd name="connsiteX13" fmla="*/ 1531488 w 1727431"/>
                <a:gd name="connsiteY13" fmla="*/ 956359 h 1520832"/>
                <a:gd name="connsiteX14" fmla="*/ 668992 w 1727431"/>
                <a:gd name="connsiteY14" fmla="*/ 956359 h 1520832"/>
                <a:gd name="connsiteX15" fmla="*/ 898969 w 1727431"/>
                <a:gd name="connsiteY15" fmla="*/ 1186336 h 1520832"/>
                <a:gd name="connsiteX16" fmla="*/ 898969 w 1727431"/>
                <a:gd name="connsiteY16" fmla="*/ 1463441 h 1520832"/>
                <a:gd name="connsiteX17" fmla="*/ 760416 w 1727431"/>
                <a:gd name="connsiteY17" fmla="*/ 1520832 h 152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7431" h="1520832">
                  <a:moveTo>
                    <a:pt x="760416" y="1520832"/>
                  </a:moveTo>
                  <a:cubicBezTo>
                    <a:pt x="710270" y="1520832"/>
                    <a:pt x="660124" y="1501701"/>
                    <a:pt x="621863" y="1463441"/>
                  </a:cubicBezTo>
                  <a:lnTo>
                    <a:pt x="57390" y="898969"/>
                  </a:lnTo>
                  <a:cubicBezTo>
                    <a:pt x="19130" y="860708"/>
                    <a:pt x="0" y="810562"/>
                    <a:pt x="0" y="760416"/>
                  </a:cubicBezTo>
                  <a:lnTo>
                    <a:pt x="0" y="760416"/>
                  </a:lnTo>
                  <a:lnTo>
                    <a:pt x="0" y="760415"/>
                  </a:lnTo>
                  <a:cubicBezTo>
                    <a:pt x="0" y="710269"/>
                    <a:pt x="19130" y="660123"/>
                    <a:pt x="57390" y="621863"/>
                  </a:cubicBezTo>
                  <a:lnTo>
                    <a:pt x="621863" y="57390"/>
                  </a:lnTo>
                  <a:cubicBezTo>
                    <a:pt x="698384" y="-19131"/>
                    <a:pt x="822448" y="-19131"/>
                    <a:pt x="898969" y="57390"/>
                  </a:cubicBezTo>
                  <a:cubicBezTo>
                    <a:pt x="975489" y="133910"/>
                    <a:pt x="975489" y="257975"/>
                    <a:pt x="898969" y="334495"/>
                  </a:cubicBezTo>
                  <a:lnTo>
                    <a:pt x="668991" y="564473"/>
                  </a:lnTo>
                  <a:lnTo>
                    <a:pt x="1531488" y="564473"/>
                  </a:lnTo>
                  <a:cubicBezTo>
                    <a:pt x="1639704" y="564473"/>
                    <a:pt x="1727431" y="652200"/>
                    <a:pt x="1727431" y="760416"/>
                  </a:cubicBezTo>
                  <a:cubicBezTo>
                    <a:pt x="1727431" y="868632"/>
                    <a:pt x="1639704" y="956359"/>
                    <a:pt x="1531488" y="956359"/>
                  </a:cubicBezTo>
                  <a:lnTo>
                    <a:pt x="668992" y="956359"/>
                  </a:lnTo>
                  <a:lnTo>
                    <a:pt x="898969" y="1186336"/>
                  </a:lnTo>
                  <a:cubicBezTo>
                    <a:pt x="975489" y="1262856"/>
                    <a:pt x="975489" y="1386921"/>
                    <a:pt x="898969" y="1463441"/>
                  </a:cubicBezTo>
                  <a:cubicBezTo>
                    <a:pt x="860708" y="1501701"/>
                    <a:pt x="810562" y="1520832"/>
                    <a:pt x="760416" y="1520832"/>
                  </a:cubicBezTo>
                  <a:close/>
                </a:path>
              </a:pathLst>
            </a:custGeom>
            <a:noFill/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3429816" y="3269878"/>
            <a:ext cx="1529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ITC Avant Garde Std Bk" panose="020B0502020202020204" pitchFamily="34" charset="0"/>
                <a:ea typeface="宋体" panose="02010600030101010101" pitchFamily="2" charset="-122"/>
                <a:cs typeface="+mn-cs"/>
              </a:rPr>
              <a:t>BUSINESS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ITC Avant Garde Std Bk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25" name="直接连接符 124"/>
          <p:cNvCxnSpPr/>
          <p:nvPr/>
        </p:nvCxnSpPr>
        <p:spPr>
          <a:xfrm>
            <a:off x="3526671" y="3654428"/>
            <a:ext cx="1336234" cy="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文本框 125"/>
          <p:cNvSpPr txBox="1"/>
          <p:nvPr/>
        </p:nvSpPr>
        <p:spPr>
          <a:xfrm>
            <a:off x="3452510" y="3662118"/>
            <a:ext cx="14845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rPr>
              <a:t>四大要点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方正正纤黑简体" panose="02000000000000000000" pitchFamily="2" charset="-122"/>
              <a:ea typeface="方正正纤黑简体" panose="02000000000000000000" pitchFamily="2" charset="-122"/>
              <a:cs typeface="+mn-cs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7336015" y="2540797"/>
            <a:ext cx="4459511" cy="1798337"/>
            <a:chOff x="6860707" y="2754763"/>
            <a:chExt cx="4459511" cy="1798337"/>
          </a:xfrm>
        </p:grpSpPr>
        <p:sp>
          <p:nvSpPr>
            <p:cNvPr id="134" name="文本框 133"/>
            <p:cNvSpPr txBox="1"/>
            <p:nvPr/>
          </p:nvSpPr>
          <p:spPr>
            <a:xfrm>
              <a:off x="6870214" y="2754763"/>
              <a:ext cx="44500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方正正黑简体" panose="02000000000000000000" pitchFamily="2" charset="-122"/>
                <a:ea typeface="方正正黑简体" panose="02000000000000000000" pitchFamily="2" charset="-122"/>
                <a:cs typeface="+mn-cs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6860707" y="3168105"/>
              <a:ext cx="319260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站有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中国最强的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制作团队，有人人都能快速提升的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培训</a:t>
              </a:r>
            </a:p>
            <a:p>
              <a:pPr marL="285750" marR="0" lvl="0" indent="-28575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>
                    <a:lumMod val="50000"/>
                    <a:lumOff val="50000"/>
                  </a:srgbClr>
                </a:buClr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清晰、美观、创意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endParaRPr>
            </a:p>
            <a:p>
              <a:pPr marL="285750" marR="0" lvl="0" indent="-28575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>
                    <a:lumMod val="50000"/>
                    <a:lumOff val="50000"/>
                  </a:srgbClr>
                </a:buClr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有效、超值、保密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7170420" y="2653049"/>
            <a:ext cx="0" cy="160462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165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4003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4250955" y="5115200"/>
            <a:ext cx="5054419" cy="246566"/>
          </a:xfrm>
          <a:prstGeom prst="ellipse">
            <a:avLst/>
          </a:prstGeom>
          <a:gradFill flip="none" rotWithShape="1">
            <a:gsLst>
              <a:gs pos="50000">
                <a:schemeClr val="tx1">
                  <a:lumMod val="50000"/>
                  <a:lumOff val="50000"/>
                  <a:alpha val="33000"/>
                </a:schemeClr>
              </a:gs>
              <a:gs pos="0">
                <a:schemeClr val="tx1">
                  <a:lumMod val="65000"/>
                  <a:lumOff val="35000"/>
                  <a:alpha val="50000"/>
                </a:schemeClr>
              </a:gs>
              <a:gs pos="100000">
                <a:srgbClr val="FAFAFC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99818" y="1754392"/>
            <a:ext cx="4121755" cy="3474666"/>
            <a:chOff x="7759065" y="1559433"/>
            <a:chExt cx="2743200" cy="2312536"/>
          </a:xfrm>
          <a:effectLst>
            <a:reflection blurRad="25400" stA="38000" endPos="35000" dir="5400000" sy="-100000" algn="bl" rotWithShape="0"/>
          </a:effectLst>
        </p:grpSpPr>
        <p:sp>
          <p:nvSpPr>
            <p:cNvPr id="7" name="椭圆形标注 22"/>
            <p:cNvSpPr/>
            <p:nvPr/>
          </p:nvSpPr>
          <p:spPr>
            <a:xfrm>
              <a:off x="7830694" y="1609184"/>
              <a:ext cx="2386639" cy="2262785"/>
            </a:xfrm>
            <a:custGeom>
              <a:avLst/>
              <a:gdLst>
                <a:gd name="connsiteX0" fmla="*/ 2354434 w 2743200"/>
                <a:gd name="connsiteY0" fmla="*/ 2299176 h 1837944"/>
                <a:gd name="connsiteX1" fmla="*/ 1715158 w 2743200"/>
                <a:gd name="connsiteY1" fmla="*/ 1808649 h 1837944"/>
                <a:gd name="connsiteX2" fmla="*/ 293679 w 2743200"/>
                <a:gd name="connsiteY2" fmla="*/ 1487239 h 1837944"/>
                <a:gd name="connsiteX3" fmla="*/ 798250 w 2743200"/>
                <a:gd name="connsiteY3" fmla="*/ 84141 h 1837944"/>
                <a:gd name="connsiteX4" fmla="*/ 2205881 w 2743200"/>
                <a:gd name="connsiteY4" fmla="*/ 189545 h 1837944"/>
                <a:gd name="connsiteX5" fmla="*/ 2187572 w 2743200"/>
                <a:gd name="connsiteY5" fmla="*/ 1657637 h 1837944"/>
                <a:gd name="connsiteX6" fmla="*/ 2354434 w 2743200"/>
                <a:gd name="connsiteY6" fmla="*/ 2299176 h 1837944"/>
                <a:gd name="connsiteX0" fmla="*/ 2110962 w 2499727"/>
                <a:gd name="connsiteY0" fmla="*/ 2329725 h 2329725"/>
                <a:gd name="connsiteX1" fmla="*/ 1471686 w 2499727"/>
                <a:gd name="connsiteY1" fmla="*/ 1839198 h 2329725"/>
                <a:gd name="connsiteX2" fmla="*/ 225467 w 2499727"/>
                <a:gd name="connsiteY2" fmla="*/ 1494928 h 2329725"/>
                <a:gd name="connsiteX3" fmla="*/ 554778 w 2499727"/>
                <a:gd name="connsiteY3" fmla="*/ 114690 h 2329725"/>
                <a:gd name="connsiteX4" fmla="*/ 1962409 w 2499727"/>
                <a:gd name="connsiteY4" fmla="*/ 220094 h 2329725"/>
                <a:gd name="connsiteX5" fmla="*/ 1944100 w 2499727"/>
                <a:gd name="connsiteY5" fmla="*/ 1688186 h 2329725"/>
                <a:gd name="connsiteX6" fmla="*/ 2110962 w 2499727"/>
                <a:gd name="connsiteY6" fmla="*/ 2329725 h 2329725"/>
                <a:gd name="connsiteX0" fmla="*/ 2004282 w 2499727"/>
                <a:gd name="connsiteY0" fmla="*/ 2245905 h 2245905"/>
                <a:gd name="connsiteX1" fmla="*/ 1471686 w 2499727"/>
                <a:gd name="connsiteY1" fmla="*/ 1839198 h 2245905"/>
                <a:gd name="connsiteX2" fmla="*/ 225467 w 2499727"/>
                <a:gd name="connsiteY2" fmla="*/ 1494928 h 2245905"/>
                <a:gd name="connsiteX3" fmla="*/ 554778 w 2499727"/>
                <a:gd name="connsiteY3" fmla="*/ 114690 h 2245905"/>
                <a:gd name="connsiteX4" fmla="*/ 1962409 w 2499727"/>
                <a:gd name="connsiteY4" fmla="*/ 220094 h 2245905"/>
                <a:gd name="connsiteX5" fmla="*/ 1944100 w 2499727"/>
                <a:gd name="connsiteY5" fmla="*/ 1688186 h 2245905"/>
                <a:gd name="connsiteX6" fmla="*/ 2004282 w 2499727"/>
                <a:gd name="connsiteY6" fmla="*/ 2245905 h 2245905"/>
                <a:gd name="connsiteX0" fmla="*/ 2004282 w 2499727"/>
                <a:gd name="connsiteY0" fmla="*/ 2245905 h 2248035"/>
                <a:gd name="connsiteX1" fmla="*/ 1471686 w 2499727"/>
                <a:gd name="connsiteY1" fmla="*/ 1839198 h 2248035"/>
                <a:gd name="connsiteX2" fmla="*/ 225467 w 2499727"/>
                <a:gd name="connsiteY2" fmla="*/ 1494928 h 2248035"/>
                <a:gd name="connsiteX3" fmla="*/ 554778 w 2499727"/>
                <a:gd name="connsiteY3" fmla="*/ 114690 h 2248035"/>
                <a:gd name="connsiteX4" fmla="*/ 1962409 w 2499727"/>
                <a:gd name="connsiteY4" fmla="*/ 220094 h 2248035"/>
                <a:gd name="connsiteX5" fmla="*/ 1944100 w 2499727"/>
                <a:gd name="connsiteY5" fmla="*/ 1688186 h 2248035"/>
                <a:gd name="connsiteX6" fmla="*/ 2004282 w 2499727"/>
                <a:gd name="connsiteY6" fmla="*/ 2245905 h 2248035"/>
                <a:gd name="connsiteX0" fmla="*/ 2004282 w 2261319"/>
                <a:gd name="connsiteY0" fmla="*/ 2245905 h 2248035"/>
                <a:gd name="connsiteX1" fmla="*/ 1471686 w 2261319"/>
                <a:gd name="connsiteY1" fmla="*/ 1839198 h 2248035"/>
                <a:gd name="connsiteX2" fmla="*/ 225467 w 2261319"/>
                <a:gd name="connsiteY2" fmla="*/ 1494928 h 2248035"/>
                <a:gd name="connsiteX3" fmla="*/ 554778 w 2261319"/>
                <a:gd name="connsiteY3" fmla="*/ 114690 h 2248035"/>
                <a:gd name="connsiteX4" fmla="*/ 1962409 w 2261319"/>
                <a:gd name="connsiteY4" fmla="*/ 220094 h 2248035"/>
                <a:gd name="connsiteX5" fmla="*/ 1944100 w 2261319"/>
                <a:gd name="connsiteY5" fmla="*/ 1688186 h 2248035"/>
                <a:gd name="connsiteX6" fmla="*/ 2004282 w 2261319"/>
                <a:gd name="connsiteY6" fmla="*/ 2245905 h 2248035"/>
                <a:gd name="connsiteX0" fmla="*/ 2004282 w 2238535"/>
                <a:gd name="connsiteY0" fmla="*/ 2245905 h 2248375"/>
                <a:gd name="connsiteX1" fmla="*/ 1471686 w 2238535"/>
                <a:gd name="connsiteY1" fmla="*/ 1839198 h 2248375"/>
                <a:gd name="connsiteX2" fmla="*/ 225467 w 2238535"/>
                <a:gd name="connsiteY2" fmla="*/ 1494928 h 2248375"/>
                <a:gd name="connsiteX3" fmla="*/ 554778 w 2238535"/>
                <a:gd name="connsiteY3" fmla="*/ 114690 h 2248375"/>
                <a:gd name="connsiteX4" fmla="*/ 1962409 w 2238535"/>
                <a:gd name="connsiteY4" fmla="*/ 220094 h 2248375"/>
                <a:gd name="connsiteX5" fmla="*/ 1944100 w 2238535"/>
                <a:gd name="connsiteY5" fmla="*/ 1688186 h 2248375"/>
                <a:gd name="connsiteX6" fmla="*/ 2004282 w 2238535"/>
                <a:gd name="connsiteY6" fmla="*/ 2245905 h 2248375"/>
                <a:gd name="connsiteX0" fmla="*/ 2004282 w 2238535"/>
                <a:gd name="connsiteY0" fmla="*/ 2245905 h 2270257"/>
                <a:gd name="connsiteX1" fmla="*/ 1471686 w 2238535"/>
                <a:gd name="connsiteY1" fmla="*/ 1839198 h 2270257"/>
                <a:gd name="connsiteX2" fmla="*/ 225467 w 2238535"/>
                <a:gd name="connsiteY2" fmla="*/ 1494928 h 2270257"/>
                <a:gd name="connsiteX3" fmla="*/ 554778 w 2238535"/>
                <a:gd name="connsiteY3" fmla="*/ 114690 h 2270257"/>
                <a:gd name="connsiteX4" fmla="*/ 1962409 w 2238535"/>
                <a:gd name="connsiteY4" fmla="*/ 220094 h 2270257"/>
                <a:gd name="connsiteX5" fmla="*/ 1944100 w 2238535"/>
                <a:gd name="connsiteY5" fmla="*/ 1688186 h 2270257"/>
                <a:gd name="connsiteX6" fmla="*/ 2143494 w 2238535"/>
                <a:gd name="connsiteY6" fmla="*/ 2166055 h 2270257"/>
                <a:gd name="connsiteX7" fmla="*/ 2004282 w 2238535"/>
                <a:gd name="connsiteY7" fmla="*/ 2245905 h 2270257"/>
                <a:gd name="connsiteX0" fmla="*/ 2004282 w 2273327"/>
                <a:gd name="connsiteY0" fmla="*/ 2245905 h 2288071"/>
                <a:gd name="connsiteX1" fmla="*/ 1471686 w 2273327"/>
                <a:gd name="connsiteY1" fmla="*/ 1839198 h 2288071"/>
                <a:gd name="connsiteX2" fmla="*/ 225467 w 2273327"/>
                <a:gd name="connsiteY2" fmla="*/ 1494928 h 2288071"/>
                <a:gd name="connsiteX3" fmla="*/ 554778 w 2273327"/>
                <a:gd name="connsiteY3" fmla="*/ 114690 h 2288071"/>
                <a:gd name="connsiteX4" fmla="*/ 1962409 w 2273327"/>
                <a:gd name="connsiteY4" fmla="*/ 220094 h 2288071"/>
                <a:gd name="connsiteX5" fmla="*/ 1944100 w 2273327"/>
                <a:gd name="connsiteY5" fmla="*/ 1688186 h 2288071"/>
                <a:gd name="connsiteX6" fmla="*/ 2135874 w 2273327"/>
                <a:gd name="connsiteY6" fmla="*/ 2219395 h 2288071"/>
                <a:gd name="connsiteX7" fmla="*/ 2004282 w 2273327"/>
                <a:gd name="connsiteY7" fmla="*/ 2245905 h 2288071"/>
                <a:gd name="connsiteX0" fmla="*/ 2004282 w 2273327"/>
                <a:gd name="connsiteY0" fmla="*/ 2245905 h 2269059"/>
                <a:gd name="connsiteX1" fmla="*/ 1471686 w 2273327"/>
                <a:gd name="connsiteY1" fmla="*/ 1839198 h 2269059"/>
                <a:gd name="connsiteX2" fmla="*/ 225467 w 2273327"/>
                <a:gd name="connsiteY2" fmla="*/ 1494928 h 2269059"/>
                <a:gd name="connsiteX3" fmla="*/ 554778 w 2273327"/>
                <a:gd name="connsiteY3" fmla="*/ 114690 h 2269059"/>
                <a:gd name="connsiteX4" fmla="*/ 1962409 w 2273327"/>
                <a:gd name="connsiteY4" fmla="*/ 220094 h 2269059"/>
                <a:gd name="connsiteX5" fmla="*/ 1944100 w 2273327"/>
                <a:gd name="connsiteY5" fmla="*/ 1688186 h 2269059"/>
                <a:gd name="connsiteX6" fmla="*/ 2135874 w 2273327"/>
                <a:gd name="connsiteY6" fmla="*/ 2219395 h 2269059"/>
                <a:gd name="connsiteX7" fmla="*/ 2004282 w 2273327"/>
                <a:gd name="connsiteY7" fmla="*/ 2245905 h 2269059"/>
                <a:gd name="connsiteX0" fmla="*/ 2004282 w 2273327"/>
                <a:gd name="connsiteY0" fmla="*/ 2245905 h 2269059"/>
                <a:gd name="connsiteX1" fmla="*/ 1471686 w 2273327"/>
                <a:gd name="connsiteY1" fmla="*/ 1839198 h 2269059"/>
                <a:gd name="connsiteX2" fmla="*/ 225467 w 2273327"/>
                <a:gd name="connsiteY2" fmla="*/ 1494928 h 2269059"/>
                <a:gd name="connsiteX3" fmla="*/ 554778 w 2273327"/>
                <a:gd name="connsiteY3" fmla="*/ 114690 h 2269059"/>
                <a:gd name="connsiteX4" fmla="*/ 1962409 w 2273327"/>
                <a:gd name="connsiteY4" fmla="*/ 220094 h 2269059"/>
                <a:gd name="connsiteX5" fmla="*/ 1944100 w 2273327"/>
                <a:gd name="connsiteY5" fmla="*/ 1688186 h 2269059"/>
                <a:gd name="connsiteX6" fmla="*/ 2135874 w 2273327"/>
                <a:gd name="connsiteY6" fmla="*/ 2219395 h 2269059"/>
                <a:gd name="connsiteX7" fmla="*/ 2004282 w 2273327"/>
                <a:gd name="connsiteY7" fmla="*/ 2245905 h 2269059"/>
                <a:gd name="connsiteX0" fmla="*/ 2004282 w 2273327"/>
                <a:gd name="connsiteY0" fmla="*/ 2245905 h 2245911"/>
                <a:gd name="connsiteX1" fmla="*/ 1471686 w 2273327"/>
                <a:gd name="connsiteY1" fmla="*/ 1839198 h 2245911"/>
                <a:gd name="connsiteX2" fmla="*/ 225467 w 2273327"/>
                <a:gd name="connsiteY2" fmla="*/ 1494928 h 2245911"/>
                <a:gd name="connsiteX3" fmla="*/ 554778 w 2273327"/>
                <a:gd name="connsiteY3" fmla="*/ 114690 h 2245911"/>
                <a:gd name="connsiteX4" fmla="*/ 1962409 w 2273327"/>
                <a:gd name="connsiteY4" fmla="*/ 220094 h 2245911"/>
                <a:gd name="connsiteX5" fmla="*/ 1944100 w 2273327"/>
                <a:gd name="connsiteY5" fmla="*/ 1688186 h 2245911"/>
                <a:gd name="connsiteX6" fmla="*/ 2135874 w 2273327"/>
                <a:gd name="connsiteY6" fmla="*/ 2219395 h 2245911"/>
                <a:gd name="connsiteX7" fmla="*/ 2004282 w 2273327"/>
                <a:gd name="connsiteY7" fmla="*/ 2245905 h 2245911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118974 w 2387242"/>
                <a:gd name="connsiteY0" fmla="*/ 2242567 h 2244632"/>
                <a:gd name="connsiteX1" fmla="*/ 1586378 w 2387242"/>
                <a:gd name="connsiteY1" fmla="*/ 1835860 h 2244632"/>
                <a:gd name="connsiteX2" fmla="*/ 202999 w 2387242"/>
                <a:gd name="connsiteY2" fmla="*/ 1445870 h 2244632"/>
                <a:gd name="connsiteX3" fmla="*/ 669470 w 2387242"/>
                <a:gd name="connsiteY3" fmla="*/ 111352 h 2244632"/>
                <a:gd name="connsiteX4" fmla="*/ 2077101 w 2387242"/>
                <a:gd name="connsiteY4" fmla="*/ 216756 h 2244632"/>
                <a:gd name="connsiteX5" fmla="*/ 2058792 w 2387242"/>
                <a:gd name="connsiteY5" fmla="*/ 1684848 h 2244632"/>
                <a:gd name="connsiteX6" fmla="*/ 2272791 w 2387242"/>
                <a:gd name="connsiteY6" fmla="*/ 2244632 h 2244632"/>
                <a:gd name="connsiteX7" fmla="*/ 2118974 w 2387242"/>
                <a:gd name="connsiteY7" fmla="*/ 2242567 h 2244632"/>
                <a:gd name="connsiteX0" fmla="*/ 2142026 w 2387242"/>
                <a:gd name="connsiteY0" fmla="*/ 2262737 h 2262745"/>
                <a:gd name="connsiteX1" fmla="*/ 1586378 w 2387242"/>
                <a:gd name="connsiteY1" fmla="*/ 1835860 h 2262745"/>
                <a:gd name="connsiteX2" fmla="*/ 202999 w 2387242"/>
                <a:gd name="connsiteY2" fmla="*/ 1445870 h 2262745"/>
                <a:gd name="connsiteX3" fmla="*/ 669470 w 2387242"/>
                <a:gd name="connsiteY3" fmla="*/ 111352 h 2262745"/>
                <a:gd name="connsiteX4" fmla="*/ 2077101 w 2387242"/>
                <a:gd name="connsiteY4" fmla="*/ 216756 h 2262745"/>
                <a:gd name="connsiteX5" fmla="*/ 2058792 w 2387242"/>
                <a:gd name="connsiteY5" fmla="*/ 1684848 h 2262745"/>
                <a:gd name="connsiteX6" fmla="*/ 2272791 w 2387242"/>
                <a:gd name="connsiteY6" fmla="*/ 2244632 h 2262745"/>
                <a:gd name="connsiteX7" fmla="*/ 2142026 w 2387242"/>
                <a:gd name="connsiteY7" fmla="*/ 2262737 h 2262745"/>
                <a:gd name="connsiteX0" fmla="*/ 2142026 w 2386639"/>
                <a:gd name="connsiteY0" fmla="*/ 2262737 h 2262785"/>
                <a:gd name="connsiteX1" fmla="*/ 1586378 w 2386639"/>
                <a:gd name="connsiteY1" fmla="*/ 1835860 h 2262785"/>
                <a:gd name="connsiteX2" fmla="*/ 202999 w 2386639"/>
                <a:gd name="connsiteY2" fmla="*/ 1445870 h 2262785"/>
                <a:gd name="connsiteX3" fmla="*/ 669470 w 2386639"/>
                <a:gd name="connsiteY3" fmla="*/ 111352 h 2262785"/>
                <a:gd name="connsiteX4" fmla="*/ 2077101 w 2386639"/>
                <a:gd name="connsiteY4" fmla="*/ 216756 h 2262785"/>
                <a:gd name="connsiteX5" fmla="*/ 2058792 w 2386639"/>
                <a:gd name="connsiteY5" fmla="*/ 1684848 h 2262785"/>
                <a:gd name="connsiteX6" fmla="*/ 2290080 w 2386639"/>
                <a:gd name="connsiteY6" fmla="*/ 2261921 h 2262785"/>
                <a:gd name="connsiteX7" fmla="*/ 2142026 w 2386639"/>
                <a:gd name="connsiteY7" fmla="*/ 2262737 h 226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6639" h="2262785">
                  <a:moveTo>
                    <a:pt x="2142026" y="2262737"/>
                  </a:moveTo>
                  <a:lnTo>
                    <a:pt x="1586378" y="1835860"/>
                  </a:lnTo>
                  <a:cubicBezTo>
                    <a:pt x="1059338" y="1927221"/>
                    <a:pt x="539638" y="1732517"/>
                    <a:pt x="202999" y="1445870"/>
                  </a:cubicBezTo>
                  <a:cubicBezTo>
                    <a:pt x="-345444" y="978872"/>
                    <a:pt x="357120" y="316204"/>
                    <a:pt x="669470" y="111352"/>
                  </a:cubicBezTo>
                  <a:cubicBezTo>
                    <a:pt x="981820" y="-93500"/>
                    <a:pt x="1673360" y="9464"/>
                    <a:pt x="2077101" y="216756"/>
                  </a:cubicBezTo>
                  <a:cubicBezTo>
                    <a:pt x="2801082" y="588469"/>
                    <a:pt x="2023296" y="1343987"/>
                    <a:pt x="2058792" y="1684848"/>
                  </a:cubicBezTo>
                  <a:cubicBezTo>
                    <a:pt x="2094289" y="2025709"/>
                    <a:pt x="2241950" y="2172143"/>
                    <a:pt x="2290080" y="2261921"/>
                  </a:cubicBezTo>
                  <a:cubicBezTo>
                    <a:pt x="2214385" y="2259624"/>
                    <a:pt x="2212719" y="2263238"/>
                    <a:pt x="2142026" y="226273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7759065" y="1559433"/>
              <a:ext cx="2743200" cy="1837944"/>
            </a:xfrm>
            <a:prstGeom prst="wedgeEllipseCallout">
              <a:avLst>
                <a:gd name="adj1" fmla="val 35828"/>
                <a:gd name="adj2" fmla="val 75095"/>
              </a:avLst>
            </a:prstGeom>
            <a:solidFill>
              <a:schemeClr val="accent4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44905" y="2372688"/>
            <a:ext cx="3403467" cy="2881260"/>
            <a:chOff x="7759065" y="1559433"/>
            <a:chExt cx="2743200" cy="2322300"/>
          </a:xfrm>
          <a:effectLst>
            <a:outerShdw blurRad="165100" dist="38100" algn="l" rotWithShape="0">
              <a:prstClr val="black">
                <a:alpha val="40000"/>
              </a:prstClr>
            </a:outerShdw>
            <a:reflection blurRad="25400" stA="38000" endPos="35000" dir="5400000" sy="-100000" algn="bl" rotWithShape="0"/>
          </a:effectLst>
        </p:grpSpPr>
        <p:sp>
          <p:nvSpPr>
            <p:cNvPr id="10" name="椭圆形标注 22"/>
            <p:cNvSpPr/>
            <p:nvPr/>
          </p:nvSpPr>
          <p:spPr>
            <a:xfrm>
              <a:off x="7830694" y="1609184"/>
              <a:ext cx="2386633" cy="2272549"/>
            </a:xfrm>
            <a:custGeom>
              <a:avLst/>
              <a:gdLst>
                <a:gd name="connsiteX0" fmla="*/ 2354434 w 2743200"/>
                <a:gd name="connsiteY0" fmla="*/ 2299176 h 1837944"/>
                <a:gd name="connsiteX1" fmla="*/ 1715158 w 2743200"/>
                <a:gd name="connsiteY1" fmla="*/ 1808649 h 1837944"/>
                <a:gd name="connsiteX2" fmla="*/ 293679 w 2743200"/>
                <a:gd name="connsiteY2" fmla="*/ 1487239 h 1837944"/>
                <a:gd name="connsiteX3" fmla="*/ 798250 w 2743200"/>
                <a:gd name="connsiteY3" fmla="*/ 84141 h 1837944"/>
                <a:gd name="connsiteX4" fmla="*/ 2205881 w 2743200"/>
                <a:gd name="connsiteY4" fmla="*/ 189545 h 1837944"/>
                <a:gd name="connsiteX5" fmla="*/ 2187572 w 2743200"/>
                <a:gd name="connsiteY5" fmla="*/ 1657637 h 1837944"/>
                <a:gd name="connsiteX6" fmla="*/ 2354434 w 2743200"/>
                <a:gd name="connsiteY6" fmla="*/ 2299176 h 1837944"/>
                <a:gd name="connsiteX0" fmla="*/ 2110962 w 2499727"/>
                <a:gd name="connsiteY0" fmla="*/ 2329725 h 2329725"/>
                <a:gd name="connsiteX1" fmla="*/ 1471686 w 2499727"/>
                <a:gd name="connsiteY1" fmla="*/ 1839198 h 2329725"/>
                <a:gd name="connsiteX2" fmla="*/ 225467 w 2499727"/>
                <a:gd name="connsiteY2" fmla="*/ 1494928 h 2329725"/>
                <a:gd name="connsiteX3" fmla="*/ 554778 w 2499727"/>
                <a:gd name="connsiteY3" fmla="*/ 114690 h 2329725"/>
                <a:gd name="connsiteX4" fmla="*/ 1962409 w 2499727"/>
                <a:gd name="connsiteY4" fmla="*/ 220094 h 2329725"/>
                <a:gd name="connsiteX5" fmla="*/ 1944100 w 2499727"/>
                <a:gd name="connsiteY5" fmla="*/ 1688186 h 2329725"/>
                <a:gd name="connsiteX6" fmla="*/ 2110962 w 2499727"/>
                <a:gd name="connsiteY6" fmla="*/ 2329725 h 2329725"/>
                <a:gd name="connsiteX0" fmla="*/ 2004282 w 2499727"/>
                <a:gd name="connsiteY0" fmla="*/ 2245905 h 2245905"/>
                <a:gd name="connsiteX1" fmla="*/ 1471686 w 2499727"/>
                <a:gd name="connsiteY1" fmla="*/ 1839198 h 2245905"/>
                <a:gd name="connsiteX2" fmla="*/ 225467 w 2499727"/>
                <a:gd name="connsiteY2" fmla="*/ 1494928 h 2245905"/>
                <a:gd name="connsiteX3" fmla="*/ 554778 w 2499727"/>
                <a:gd name="connsiteY3" fmla="*/ 114690 h 2245905"/>
                <a:gd name="connsiteX4" fmla="*/ 1962409 w 2499727"/>
                <a:gd name="connsiteY4" fmla="*/ 220094 h 2245905"/>
                <a:gd name="connsiteX5" fmla="*/ 1944100 w 2499727"/>
                <a:gd name="connsiteY5" fmla="*/ 1688186 h 2245905"/>
                <a:gd name="connsiteX6" fmla="*/ 2004282 w 2499727"/>
                <a:gd name="connsiteY6" fmla="*/ 2245905 h 2245905"/>
                <a:gd name="connsiteX0" fmla="*/ 2004282 w 2499727"/>
                <a:gd name="connsiteY0" fmla="*/ 2245905 h 2248035"/>
                <a:gd name="connsiteX1" fmla="*/ 1471686 w 2499727"/>
                <a:gd name="connsiteY1" fmla="*/ 1839198 h 2248035"/>
                <a:gd name="connsiteX2" fmla="*/ 225467 w 2499727"/>
                <a:gd name="connsiteY2" fmla="*/ 1494928 h 2248035"/>
                <a:gd name="connsiteX3" fmla="*/ 554778 w 2499727"/>
                <a:gd name="connsiteY3" fmla="*/ 114690 h 2248035"/>
                <a:gd name="connsiteX4" fmla="*/ 1962409 w 2499727"/>
                <a:gd name="connsiteY4" fmla="*/ 220094 h 2248035"/>
                <a:gd name="connsiteX5" fmla="*/ 1944100 w 2499727"/>
                <a:gd name="connsiteY5" fmla="*/ 1688186 h 2248035"/>
                <a:gd name="connsiteX6" fmla="*/ 2004282 w 2499727"/>
                <a:gd name="connsiteY6" fmla="*/ 2245905 h 2248035"/>
                <a:gd name="connsiteX0" fmla="*/ 2004282 w 2261319"/>
                <a:gd name="connsiteY0" fmla="*/ 2245905 h 2248035"/>
                <a:gd name="connsiteX1" fmla="*/ 1471686 w 2261319"/>
                <a:gd name="connsiteY1" fmla="*/ 1839198 h 2248035"/>
                <a:gd name="connsiteX2" fmla="*/ 225467 w 2261319"/>
                <a:gd name="connsiteY2" fmla="*/ 1494928 h 2248035"/>
                <a:gd name="connsiteX3" fmla="*/ 554778 w 2261319"/>
                <a:gd name="connsiteY3" fmla="*/ 114690 h 2248035"/>
                <a:gd name="connsiteX4" fmla="*/ 1962409 w 2261319"/>
                <a:gd name="connsiteY4" fmla="*/ 220094 h 2248035"/>
                <a:gd name="connsiteX5" fmla="*/ 1944100 w 2261319"/>
                <a:gd name="connsiteY5" fmla="*/ 1688186 h 2248035"/>
                <a:gd name="connsiteX6" fmla="*/ 2004282 w 2261319"/>
                <a:gd name="connsiteY6" fmla="*/ 2245905 h 2248035"/>
                <a:gd name="connsiteX0" fmla="*/ 2004282 w 2238535"/>
                <a:gd name="connsiteY0" fmla="*/ 2245905 h 2248375"/>
                <a:gd name="connsiteX1" fmla="*/ 1471686 w 2238535"/>
                <a:gd name="connsiteY1" fmla="*/ 1839198 h 2248375"/>
                <a:gd name="connsiteX2" fmla="*/ 225467 w 2238535"/>
                <a:gd name="connsiteY2" fmla="*/ 1494928 h 2248375"/>
                <a:gd name="connsiteX3" fmla="*/ 554778 w 2238535"/>
                <a:gd name="connsiteY3" fmla="*/ 114690 h 2248375"/>
                <a:gd name="connsiteX4" fmla="*/ 1962409 w 2238535"/>
                <a:gd name="connsiteY4" fmla="*/ 220094 h 2248375"/>
                <a:gd name="connsiteX5" fmla="*/ 1944100 w 2238535"/>
                <a:gd name="connsiteY5" fmla="*/ 1688186 h 2248375"/>
                <a:gd name="connsiteX6" fmla="*/ 2004282 w 2238535"/>
                <a:gd name="connsiteY6" fmla="*/ 2245905 h 2248375"/>
                <a:gd name="connsiteX0" fmla="*/ 2004282 w 2238535"/>
                <a:gd name="connsiteY0" fmla="*/ 2245905 h 2270257"/>
                <a:gd name="connsiteX1" fmla="*/ 1471686 w 2238535"/>
                <a:gd name="connsiteY1" fmla="*/ 1839198 h 2270257"/>
                <a:gd name="connsiteX2" fmla="*/ 225467 w 2238535"/>
                <a:gd name="connsiteY2" fmla="*/ 1494928 h 2270257"/>
                <a:gd name="connsiteX3" fmla="*/ 554778 w 2238535"/>
                <a:gd name="connsiteY3" fmla="*/ 114690 h 2270257"/>
                <a:gd name="connsiteX4" fmla="*/ 1962409 w 2238535"/>
                <a:gd name="connsiteY4" fmla="*/ 220094 h 2270257"/>
                <a:gd name="connsiteX5" fmla="*/ 1944100 w 2238535"/>
                <a:gd name="connsiteY5" fmla="*/ 1688186 h 2270257"/>
                <a:gd name="connsiteX6" fmla="*/ 2143494 w 2238535"/>
                <a:gd name="connsiteY6" fmla="*/ 2166055 h 2270257"/>
                <a:gd name="connsiteX7" fmla="*/ 2004282 w 2238535"/>
                <a:gd name="connsiteY7" fmla="*/ 2245905 h 2270257"/>
                <a:gd name="connsiteX0" fmla="*/ 2004282 w 2273327"/>
                <a:gd name="connsiteY0" fmla="*/ 2245905 h 2288071"/>
                <a:gd name="connsiteX1" fmla="*/ 1471686 w 2273327"/>
                <a:gd name="connsiteY1" fmla="*/ 1839198 h 2288071"/>
                <a:gd name="connsiteX2" fmla="*/ 225467 w 2273327"/>
                <a:gd name="connsiteY2" fmla="*/ 1494928 h 2288071"/>
                <a:gd name="connsiteX3" fmla="*/ 554778 w 2273327"/>
                <a:gd name="connsiteY3" fmla="*/ 114690 h 2288071"/>
                <a:gd name="connsiteX4" fmla="*/ 1962409 w 2273327"/>
                <a:gd name="connsiteY4" fmla="*/ 220094 h 2288071"/>
                <a:gd name="connsiteX5" fmla="*/ 1944100 w 2273327"/>
                <a:gd name="connsiteY5" fmla="*/ 1688186 h 2288071"/>
                <a:gd name="connsiteX6" fmla="*/ 2135874 w 2273327"/>
                <a:gd name="connsiteY6" fmla="*/ 2219395 h 2288071"/>
                <a:gd name="connsiteX7" fmla="*/ 2004282 w 2273327"/>
                <a:gd name="connsiteY7" fmla="*/ 2245905 h 2288071"/>
                <a:gd name="connsiteX0" fmla="*/ 2004282 w 2273327"/>
                <a:gd name="connsiteY0" fmla="*/ 2245905 h 2269059"/>
                <a:gd name="connsiteX1" fmla="*/ 1471686 w 2273327"/>
                <a:gd name="connsiteY1" fmla="*/ 1839198 h 2269059"/>
                <a:gd name="connsiteX2" fmla="*/ 225467 w 2273327"/>
                <a:gd name="connsiteY2" fmla="*/ 1494928 h 2269059"/>
                <a:gd name="connsiteX3" fmla="*/ 554778 w 2273327"/>
                <a:gd name="connsiteY3" fmla="*/ 114690 h 2269059"/>
                <a:gd name="connsiteX4" fmla="*/ 1962409 w 2273327"/>
                <a:gd name="connsiteY4" fmla="*/ 220094 h 2269059"/>
                <a:gd name="connsiteX5" fmla="*/ 1944100 w 2273327"/>
                <a:gd name="connsiteY5" fmla="*/ 1688186 h 2269059"/>
                <a:gd name="connsiteX6" fmla="*/ 2135874 w 2273327"/>
                <a:gd name="connsiteY6" fmla="*/ 2219395 h 2269059"/>
                <a:gd name="connsiteX7" fmla="*/ 2004282 w 2273327"/>
                <a:gd name="connsiteY7" fmla="*/ 2245905 h 2269059"/>
                <a:gd name="connsiteX0" fmla="*/ 2004282 w 2273327"/>
                <a:gd name="connsiteY0" fmla="*/ 2245905 h 2269059"/>
                <a:gd name="connsiteX1" fmla="*/ 1471686 w 2273327"/>
                <a:gd name="connsiteY1" fmla="*/ 1839198 h 2269059"/>
                <a:gd name="connsiteX2" fmla="*/ 225467 w 2273327"/>
                <a:gd name="connsiteY2" fmla="*/ 1494928 h 2269059"/>
                <a:gd name="connsiteX3" fmla="*/ 554778 w 2273327"/>
                <a:gd name="connsiteY3" fmla="*/ 114690 h 2269059"/>
                <a:gd name="connsiteX4" fmla="*/ 1962409 w 2273327"/>
                <a:gd name="connsiteY4" fmla="*/ 220094 h 2269059"/>
                <a:gd name="connsiteX5" fmla="*/ 1944100 w 2273327"/>
                <a:gd name="connsiteY5" fmla="*/ 1688186 h 2269059"/>
                <a:gd name="connsiteX6" fmla="*/ 2135874 w 2273327"/>
                <a:gd name="connsiteY6" fmla="*/ 2219395 h 2269059"/>
                <a:gd name="connsiteX7" fmla="*/ 2004282 w 2273327"/>
                <a:gd name="connsiteY7" fmla="*/ 2245905 h 2269059"/>
                <a:gd name="connsiteX0" fmla="*/ 2004282 w 2273327"/>
                <a:gd name="connsiteY0" fmla="*/ 2245905 h 2245911"/>
                <a:gd name="connsiteX1" fmla="*/ 1471686 w 2273327"/>
                <a:gd name="connsiteY1" fmla="*/ 1839198 h 2245911"/>
                <a:gd name="connsiteX2" fmla="*/ 225467 w 2273327"/>
                <a:gd name="connsiteY2" fmla="*/ 1494928 h 2245911"/>
                <a:gd name="connsiteX3" fmla="*/ 554778 w 2273327"/>
                <a:gd name="connsiteY3" fmla="*/ 114690 h 2245911"/>
                <a:gd name="connsiteX4" fmla="*/ 1962409 w 2273327"/>
                <a:gd name="connsiteY4" fmla="*/ 220094 h 2245911"/>
                <a:gd name="connsiteX5" fmla="*/ 1944100 w 2273327"/>
                <a:gd name="connsiteY5" fmla="*/ 1688186 h 2245911"/>
                <a:gd name="connsiteX6" fmla="*/ 2135874 w 2273327"/>
                <a:gd name="connsiteY6" fmla="*/ 2219395 h 2245911"/>
                <a:gd name="connsiteX7" fmla="*/ 2004282 w 2273327"/>
                <a:gd name="connsiteY7" fmla="*/ 2245905 h 2245911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118974 w 2387242"/>
                <a:gd name="connsiteY0" fmla="*/ 2242567 h 2244632"/>
                <a:gd name="connsiteX1" fmla="*/ 1586378 w 2387242"/>
                <a:gd name="connsiteY1" fmla="*/ 1835860 h 2244632"/>
                <a:gd name="connsiteX2" fmla="*/ 202999 w 2387242"/>
                <a:gd name="connsiteY2" fmla="*/ 1445870 h 2244632"/>
                <a:gd name="connsiteX3" fmla="*/ 669470 w 2387242"/>
                <a:gd name="connsiteY3" fmla="*/ 111352 h 2244632"/>
                <a:gd name="connsiteX4" fmla="*/ 2077101 w 2387242"/>
                <a:gd name="connsiteY4" fmla="*/ 216756 h 2244632"/>
                <a:gd name="connsiteX5" fmla="*/ 2058792 w 2387242"/>
                <a:gd name="connsiteY5" fmla="*/ 1684848 h 2244632"/>
                <a:gd name="connsiteX6" fmla="*/ 2272791 w 2387242"/>
                <a:gd name="connsiteY6" fmla="*/ 2244632 h 2244632"/>
                <a:gd name="connsiteX7" fmla="*/ 2118974 w 2387242"/>
                <a:gd name="connsiteY7" fmla="*/ 2242567 h 2244632"/>
                <a:gd name="connsiteX0" fmla="*/ 2143402 w 2387242"/>
                <a:gd name="connsiteY0" fmla="*/ 2266995 h 2267002"/>
                <a:gd name="connsiteX1" fmla="*/ 1586378 w 2387242"/>
                <a:gd name="connsiteY1" fmla="*/ 1835860 h 2267002"/>
                <a:gd name="connsiteX2" fmla="*/ 202999 w 2387242"/>
                <a:gd name="connsiteY2" fmla="*/ 1445870 h 2267002"/>
                <a:gd name="connsiteX3" fmla="*/ 669470 w 2387242"/>
                <a:gd name="connsiteY3" fmla="*/ 111352 h 2267002"/>
                <a:gd name="connsiteX4" fmla="*/ 2077101 w 2387242"/>
                <a:gd name="connsiteY4" fmla="*/ 216756 h 2267002"/>
                <a:gd name="connsiteX5" fmla="*/ 2058792 w 2387242"/>
                <a:gd name="connsiteY5" fmla="*/ 1684848 h 2267002"/>
                <a:gd name="connsiteX6" fmla="*/ 2272791 w 2387242"/>
                <a:gd name="connsiteY6" fmla="*/ 2244632 h 2267002"/>
                <a:gd name="connsiteX7" fmla="*/ 2143402 w 2387242"/>
                <a:gd name="connsiteY7" fmla="*/ 2266995 h 2267002"/>
                <a:gd name="connsiteX0" fmla="*/ 2143402 w 2386633"/>
                <a:gd name="connsiteY0" fmla="*/ 2266995 h 2272549"/>
                <a:gd name="connsiteX1" fmla="*/ 1586378 w 2386633"/>
                <a:gd name="connsiteY1" fmla="*/ 1835860 h 2272549"/>
                <a:gd name="connsiteX2" fmla="*/ 202999 w 2386633"/>
                <a:gd name="connsiteY2" fmla="*/ 1445870 h 2272549"/>
                <a:gd name="connsiteX3" fmla="*/ 669470 w 2386633"/>
                <a:gd name="connsiteY3" fmla="*/ 111352 h 2272549"/>
                <a:gd name="connsiteX4" fmla="*/ 2077101 w 2386633"/>
                <a:gd name="connsiteY4" fmla="*/ 216756 h 2272549"/>
                <a:gd name="connsiteX5" fmla="*/ 2058792 w 2386633"/>
                <a:gd name="connsiteY5" fmla="*/ 1684848 h 2272549"/>
                <a:gd name="connsiteX6" fmla="*/ 2290239 w 2386633"/>
                <a:gd name="connsiteY6" fmla="*/ 2272549 h 2272549"/>
                <a:gd name="connsiteX7" fmla="*/ 2143402 w 2386633"/>
                <a:gd name="connsiteY7" fmla="*/ 2266995 h 2272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6633" h="2272549">
                  <a:moveTo>
                    <a:pt x="2143402" y="2266995"/>
                  </a:moveTo>
                  <a:lnTo>
                    <a:pt x="1586378" y="1835860"/>
                  </a:lnTo>
                  <a:cubicBezTo>
                    <a:pt x="1059338" y="1927221"/>
                    <a:pt x="539638" y="1732517"/>
                    <a:pt x="202999" y="1445870"/>
                  </a:cubicBezTo>
                  <a:cubicBezTo>
                    <a:pt x="-345444" y="978872"/>
                    <a:pt x="357120" y="316204"/>
                    <a:pt x="669470" y="111352"/>
                  </a:cubicBezTo>
                  <a:cubicBezTo>
                    <a:pt x="981820" y="-93500"/>
                    <a:pt x="1673360" y="9464"/>
                    <a:pt x="2077101" y="216756"/>
                  </a:cubicBezTo>
                  <a:cubicBezTo>
                    <a:pt x="2801082" y="588469"/>
                    <a:pt x="2023269" y="1342216"/>
                    <a:pt x="2058792" y="1684848"/>
                  </a:cubicBezTo>
                  <a:cubicBezTo>
                    <a:pt x="2094315" y="2027480"/>
                    <a:pt x="2242109" y="2182771"/>
                    <a:pt x="2290239" y="2272549"/>
                  </a:cubicBezTo>
                  <a:cubicBezTo>
                    <a:pt x="2214544" y="2270252"/>
                    <a:pt x="2214095" y="2267496"/>
                    <a:pt x="2143402" y="226699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7759065" y="1559433"/>
              <a:ext cx="2743200" cy="1837944"/>
            </a:xfrm>
            <a:prstGeom prst="wedgeEllipseCallout">
              <a:avLst>
                <a:gd name="adj1" fmla="val 35828"/>
                <a:gd name="adj2" fmla="val 75095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61002" y="2664946"/>
            <a:ext cx="3054040" cy="2584675"/>
            <a:chOff x="7759065" y="1559433"/>
            <a:chExt cx="2743200" cy="2321607"/>
          </a:xfrm>
          <a:effectLst>
            <a:outerShdw blurRad="292100" dist="165100" dir="16200000" sx="102000" sy="102000" rotWithShape="0">
              <a:prstClr val="black">
                <a:alpha val="35000"/>
              </a:prstClr>
            </a:outerShdw>
            <a:reflection blurRad="25400" stA="38000" endPos="35000" dir="5400000" sy="-100000" algn="bl" rotWithShape="0"/>
          </a:effectLst>
        </p:grpSpPr>
        <p:sp>
          <p:nvSpPr>
            <p:cNvPr id="13" name="椭圆形标注 22"/>
            <p:cNvSpPr/>
            <p:nvPr/>
          </p:nvSpPr>
          <p:spPr>
            <a:xfrm>
              <a:off x="7830694" y="1609184"/>
              <a:ext cx="2386564" cy="2271856"/>
            </a:xfrm>
            <a:custGeom>
              <a:avLst/>
              <a:gdLst>
                <a:gd name="connsiteX0" fmla="*/ 2354434 w 2743200"/>
                <a:gd name="connsiteY0" fmla="*/ 2299176 h 1837944"/>
                <a:gd name="connsiteX1" fmla="*/ 1715158 w 2743200"/>
                <a:gd name="connsiteY1" fmla="*/ 1808649 h 1837944"/>
                <a:gd name="connsiteX2" fmla="*/ 293679 w 2743200"/>
                <a:gd name="connsiteY2" fmla="*/ 1487239 h 1837944"/>
                <a:gd name="connsiteX3" fmla="*/ 798250 w 2743200"/>
                <a:gd name="connsiteY3" fmla="*/ 84141 h 1837944"/>
                <a:gd name="connsiteX4" fmla="*/ 2205881 w 2743200"/>
                <a:gd name="connsiteY4" fmla="*/ 189545 h 1837944"/>
                <a:gd name="connsiteX5" fmla="*/ 2187572 w 2743200"/>
                <a:gd name="connsiteY5" fmla="*/ 1657637 h 1837944"/>
                <a:gd name="connsiteX6" fmla="*/ 2354434 w 2743200"/>
                <a:gd name="connsiteY6" fmla="*/ 2299176 h 1837944"/>
                <a:gd name="connsiteX0" fmla="*/ 2110962 w 2499727"/>
                <a:gd name="connsiteY0" fmla="*/ 2329725 h 2329725"/>
                <a:gd name="connsiteX1" fmla="*/ 1471686 w 2499727"/>
                <a:gd name="connsiteY1" fmla="*/ 1839198 h 2329725"/>
                <a:gd name="connsiteX2" fmla="*/ 225467 w 2499727"/>
                <a:gd name="connsiteY2" fmla="*/ 1494928 h 2329725"/>
                <a:gd name="connsiteX3" fmla="*/ 554778 w 2499727"/>
                <a:gd name="connsiteY3" fmla="*/ 114690 h 2329725"/>
                <a:gd name="connsiteX4" fmla="*/ 1962409 w 2499727"/>
                <a:gd name="connsiteY4" fmla="*/ 220094 h 2329725"/>
                <a:gd name="connsiteX5" fmla="*/ 1944100 w 2499727"/>
                <a:gd name="connsiteY5" fmla="*/ 1688186 h 2329725"/>
                <a:gd name="connsiteX6" fmla="*/ 2110962 w 2499727"/>
                <a:gd name="connsiteY6" fmla="*/ 2329725 h 2329725"/>
                <a:gd name="connsiteX0" fmla="*/ 2004282 w 2499727"/>
                <a:gd name="connsiteY0" fmla="*/ 2245905 h 2245905"/>
                <a:gd name="connsiteX1" fmla="*/ 1471686 w 2499727"/>
                <a:gd name="connsiteY1" fmla="*/ 1839198 h 2245905"/>
                <a:gd name="connsiteX2" fmla="*/ 225467 w 2499727"/>
                <a:gd name="connsiteY2" fmla="*/ 1494928 h 2245905"/>
                <a:gd name="connsiteX3" fmla="*/ 554778 w 2499727"/>
                <a:gd name="connsiteY3" fmla="*/ 114690 h 2245905"/>
                <a:gd name="connsiteX4" fmla="*/ 1962409 w 2499727"/>
                <a:gd name="connsiteY4" fmla="*/ 220094 h 2245905"/>
                <a:gd name="connsiteX5" fmla="*/ 1944100 w 2499727"/>
                <a:gd name="connsiteY5" fmla="*/ 1688186 h 2245905"/>
                <a:gd name="connsiteX6" fmla="*/ 2004282 w 2499727"/>
                <a:gd name="connsiteY6" fmla="*/ 2245905 h 2245905"/>
                <a:gd name="connsiteX0" fmla="*/ 2004282 w 2499727"/>
                <a:gd name="connsiteY0" fmla="*/ 2245905 h 2248035"/>
                <a:gd name="connsiteX1" fmla="*/ 1471686 w 2499727"/>
                <a:gd name="connsiteY1" fmla="*/ 1839198 h 2248035"/>
                <a:gd name="connsiteX2" fmla="*/ 225467 w 2499727"/>
                <a:gd name="connsiteY2" fmla="*/ 1494928 h 2248035"/>
                <a:gd name="connsiteX3" fmla="*/ 554778 w 2499727"/>
                <a:gd name="connsiteY3" fmla="*/ 114690 h 2248035"/>
                <a:gd name="connsiteX4" fmla="*/ 1962409 w 2499727"/>
                <a:gd name="connsiteY4" fmla="*/ 220094 h 2248035"/>
                <a:gd name="connsiteX5" fmla="*/ 1944100 w 2499727"/>
                <a:gd name="connsiteY5" fmla="*/ 1688186 h 2248035"/>
                <a:gd name="connsiteX6" fmla="*/ 2004282 w 2499727"/>
                <a:gd name="connsiteY6" fmla="*/ 2245905 h 2248035"/>
                <a:gd name="connsiteX0" fmla="*/ 2004282 w 2261319"/>
                <a:gd name="connsiteY0" fmla="*/ 2245905 h 2248035"/>
                <a:gd name="connsiteX1" fmla="*/ 1471686 w 2261319"/>
                <a:gd name="connsiteY1" fmla="*/ 1839198 h 2248035"/>
                <a:gd name="connsiteX2" fmla="*/ 225467 w 2261319"/>
                <a:gd name="connsiteY2" fmla="*/ 1494928 h 2248035"/>
                <a:gd name="connsiteX3" fmla="*/ 554778 w 2261319"/>
                <a:gd name="connsiteY3" fmla="*/ 114690 h 2248035"/>
                <a:gd name="connsiteX4" fmla="*/ 1962409 w 2261319"/>
                <a:gd name="connsiteY4" fmla="*/ 220094 h 2248035"/>
                <a:gd name="connsiteX5" fmla="*/ 1944100 w 2261319"/>
                <a:gd name="connsiteY5" fmla="*/ 1688186 h 2248035"/>
                <a:gd name="connsiteX6" fmla="*/ 2004282 w 2261319"/>
                <a:gd name="connsiteY6" fmla="*/ 2245905 h 2248035"/>
                <a:gd name="connsiteX0" fmla="*/ 2004282 w 2238535"/>
                <a:gd name="connsiteY0" fmla="*/ 2245905 h 2248375"/>
                <a:gd name="connsiteX1" fmla="*/ 1471686 w 2238535"/>
                <a:gd name="connsiteY1" fmla="*/ 1839198 h 2248375"/>
                <a:gd name="connsiteX2" fmla="*/ 225467 w 2238535"/>
                <a:gd name="connsiteY2" fmla="*/ 1494928 h 2248375"/>
                <a:gd name="connsiteX3" fmla="*/ 554778 w 2238535"/>
                <a:gd name="connsiteY3" fmla="*/ 114690 h 2248375"/>
                <a:gd name="connsiteX4" fmla="*/ 1962409 w 2238535"/>
                <a:gd name="connsiteY4" fmla="*/ 220094 h 2248375"/>
                <a:gd name="connsiteX5" fmla="*/ 1944100 w 2238535"/>
                <a:gd name="connsiteY5" fmla="*/ 1688186 h 2248375"/>
                <a:gd name="connsiteX6" fmla="*/ 2004282 w 2238535"/>
                <a:gd name="connsiteY6" fmla="*/ 2245905 h 2248375"/>
                <a:gd name="connsiteX0" fmla="*/ 2004282 w 2238535"/>
                <a:gd name="connsiteY0" fmla="*/ 2245905 h 2270257"/>
                <a:gd name="connsiteX1" fmla="*/ 1471686 w 2238535"/>
                <a:gd name="connsiteY1" fmla="*/ 1839198 h 2270257"/>
                <a:gd name="connsiteX2" fmla="*/ 225467 w 2238535"/>
                <a:gd name="connsiteY2" fmla="*/ 1494928 h 2270257"/>
                <a:gd name="connsiteX3" fmla="*/ 554778 w 2238535"/>
                <a:gd name="connsiteY3" fmla="*/ 114690 h 2270257"/>
                <a:gd name="connsiteX4" fmla="*/ 1962409 w 2238535"/>
                <a:gd name="connsiteY4" fmla="*/ 220094 h 2270257"/>
                <a:gd name="connsiteX5" fmla="*/ 1944100 w 2238535"/>
                <a:gd name="connsiteY5" fmla="*/ 1688186 h 2270257"/>
                <a:gd name="connsiteX6" fmla="*/ 2143494 w 2238535"/>
                <a:gd name="connsiteY6" fmla="*/ 2166055 h 2270257"/>
                <a:gd name="connsiteX7" fmla="*/ 2004282 w 2238535"/>
                <a:gd name="connsiteY7" fmla="*/ 2245905 h 2270257"/>
                <a:gd name="connsiteX0" fmla="*/ 2004282 w 2273327"/>
                <a:gd name="connsiteY0" fmla="*/ 2245905 h 2288071"/>
                <a:gd name="connsiteX1" fmla="*/ 1471686 w 2273327"/>
                <a:gd name="connsiteY1" fmla="*/ 1839198 h 2288071"/>
                <a:gd name="connsiteX2" fmla="*/ 225467 w 2273327"/>
                <a:gd name="connsiteY2" fmla="*/ 1494928 h 2288071"/>
                <a:gd name="connsiteX3" fmla="*/ 554778 w 2273327"/>
                <a:gd name="connsiteY3" fmla="*/ 114690 h 2288071"/>
                <a:gd name="connsiteX4" fmla="*/ 1962409 w 2273327"/>
                <a:gd name="connsiteY4" fmla="*/ 220094 h 2288071"/>
                <a:gd name="connsiteX5" fmla="*/ 1944100 w 2273327"/>
                <a:gd name="connsiteY5" fmla="*/ 1688186 h 2288071"/>
                <a:gd name="connsiteX6" fmla="*/ 2135874 w 2273327"/>
                <a:gd name="connsiteY6" fmla="*/ 2219395 h 2288071"/>
                <a:gd name="connsiteX7" fmla="*/ 2004282 w 2273327"/>
                <a:gd name="connsiteY7" fmla="*/ 2245905 h 2288071"/>
                <a:gd name="connsiteX0" fmla="*/ 2004282 w 2273327"/>
                <a:gd name="connsiteY0" fmla="*/ 2245905 h 2269059"/>
                <a:gd name="connsiteX1" fmla="*/ 1471686 w 2273327"/>
                <a:gd name="connsiteY1" fmla="*/ 1839198 h 2269059"/>
                <a:gd name="connsiteX2" fmla="*/ 225467 w 2273327"/>
                <a:gd name="connsiteY2" fmla="*/ 1494928 h 2269059"/>
                <a:gd name="connsiteX3" fmla="*/ 554778 w 2273327"/>
                <a:gd name="connsiteY3" fmla="*/ 114690 h 2269059"/>
                <a:gd name="connsiteX4" fmla="*/ 1962409 w 2273327"/>
                <a:gd name="connsiteY4" fmla="*/ 220094 h 2269059"/>
                <a:gd name="connsiteX5" fmla="*/ 1944100 w 2273327"/>
                <a:gd name="connsiteY5" fmla="*/ 1688186 h 2269059"/>
                <a:gd name="connsiteX6" fmla="*/ 2135874 w 2273327"/>
                <a:gd name="connsiteY6" fmla="*/ 2219395 h 2269059"/>
                <a:gd name="connsiteX7" fmla="*/ 2004282 w 2273327"/>
                <a:gd name="connsiteY7" fmla="*/ 2245905 h 2269059"/>
                <a:gd name="connsiteX0" fmla="*/ 2004282 w 2273327"/>
                <a:gd name="connsiteY0" fmla="*/ 2245905 h 2269059"/>
                <a:gd name="connsiteX1" fmla="*/ 1471686 w 2273327"/>
                <a:gd name="connsiteY1" fmla="*/ 1839198 h 2269059"/>
                <a:gd name="connsiteX2" fmla="*/ 225467 w 2273327"/>
                <a:gd name="connsiteY2" fmla="*/ 1494928 h 2269059"/>
                <a:gd name="connsiteX3" fmla="*/ 554778 w 2273327"/>
                <a:gd name="connsiteY3" fmla="*/ 114690 h 2269059"/>
                <a:gd name="connsiteX4" fmla="*/ 1962409 w 2273327"/>
                <a:gd name="connsiteY4" fmla="*/ 220094 h 2269059"/>
                <a:gd name="connsiteX5" fmla="*/ 1944100 w 2273327"/>
                <a:gd name="connsiteY5" fmla="*/ 1688186 h 2269059"/>
                <a:gd name="connsiteX6" fmla="*/ 2135874 w 2273327"/>
                <a:gd name="connsiteY6" fmla="*/ 2219395 h 2269059"/>
                <a:gd name="connsiteX7" fmla="*/ 2004282 w 2273327"/>
                <a:gd name="connsiteY7" fmla="*/ 2245905 h 2269059"/>
                <a:gd name="connsiteX0" fmla="*/ 2004282 w 2273327"/>
                <a:gd name="connsiteY0" fmla="*/ 2245905 h 2245911"/>
                <a:gd name="connsiteX1" fmla="*/ 1471686 w 2273327"/>
                <a:gd name="connsiteY1" fmla="*/ 1839198 h 2245911"/>
                <a:gd name="connsiteX2" fmla="*/ 225467 w 2273327"/>
                <a:gd name="connsiteY2" fmla="*/ 1494928 h 2245911"/>
                <a:gd name="connsiteX3" fmla="*/ 554778 w 2273327"/>
                <a:gd name="connsiteY3" fmla="*/ 114690 h 2245911"/>
                <a:gd name="connsiteX4" fmla="*/ 1962409 w 2273327"/>
                <a:gd name="connsiteY4" fmla="*/ 220094 h 2245911"/>
                <a:gd name="connsiteX5" fmla="*/ 1944100 w 2273327"/>
                <a:gd name="connsiteY5" fmla="*/ 1688186 h 2245911"/>
                <a:gd name="connsiteX6" fmla="*/ 2135874 w 2273327"/>
                <a:gd name="connsiteY6" fmla="*/ 2219395 h 2245911"/>
                <a:gd name="connsiteX7" fmla="*/ 2004282 w 2273327"/>
                <a:gd name="connsiteY7" fmla="*/ 2245905 h 2245911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118974 w 2387242"/>
                <a:gd name="connsiteY0" fmla="*/ 2242567 h 2244632"/>
                <a:gd name="connsiteX1" fmla="*/ 1586378 w 2387242"/>
                <a:gd name="connsiteY1" fmla="*/ 1835860 h 2244632"/>
                <a:gd name="connsiteX2" fmla="*/ 202999 w 2387242"/>
                <a:gd name="connsiteY2" fmla="*/ 1445870 h 2244632"/>
                <a:gd name="connsiteX3" fmla="*/ 669470 w 2387242"/>
                <a:gd name="connsiteY3" fmla="*/ 111352 h 2244632"/>
                <a:gd name="connsiteX4" fmla="*/ 2077101 w 2387242"/>
                <a:gd name="connsiteY4" fmla="*/ 216756 h 2244632"/>
                <a:gd name="connsiteX5" fmla="*/ 2058792 w 2387242"/>
                <a:gd name="connsiteY5" fmla="*/ 1684848 h 2244632"/>
                <a:gd name="connsiteX6" fmla="*/ 2272791 w 2387242"/>
                <a:gd name="connsiteY6" fmla="*/ 2244632 h 2244632"/>
                <a:gd name="connsiteX7" fmla="*/ 2118974 w 2387242"/>
                <a:gd name="connsiteY7" fmla="*/ 2242567 h 2244632"/>
                <a:gd name="connsiteX0" fmla="*/ 2142307 w 2387242"/>
                <a:gd name="connsiteY0" fmla="*/ 2269790 h 2269796"/>
                <a:gd name="connsiteX1" fmla="*/ 1586378 w 2387242"/>
                <a:gd name="connsiteY1" fmla="*/ 1835860 h 2269796"/>
                <a:gd name="connsiteX2" fmla="*/ 202999 w 2387242"/>
                <a:gd name="connsiteY2" fmla="*/ 1445870 h 2269796"/>
                <a:gd name="connsiteX3" fmla="*/ 669470 w 2387242"/>
                <a:gd name="connsiteY3" fmla="*/ 111352 h 2269796"/>
                <a:gd name="connsiteX4" fmla="*/ 2077101 w 2387242"/>
                <a:gd name="connsiteY4" fmla="*/ 216756 h 2269796"/>
                <a:gd name="connsiteX5" fmla="*/ 2058792 w 2387242"/>
                <a:gd name="connsiteY5" fmla="*/ 1684848 h 2269796"/>
                <a:gd name="connsiteX6" fmla="*/ 2272791 w 2387242"/>
                <a:gd name="connsiteY6" fmla="*/ 2244632 h 2269796"/>
                <a:gd name="connsiteX7" fmla="*/ 2142307 w 2387242"/>
                <a:gd name="connsiteY7" fmla="*/ 2269790 h 2269796"/>
                <a:gd name="connsiteX0" fmla="*/ 2142307 w 2386564"/>
                <a:gd name="connsiteY0" fmla="*/ 2269790 h 2271855"/>
                <a:gd name="connsiteX1" fmla="*/ 1586378 w 2386564"/>
                <a:gd name="connsiteY1" fmla="*/ 1835860 h 2271855"/>
                <a:gd name="connsiteX2" fmla="*/ 202999 w 2386564"/>
                <a:gd name="connsiteY2" fmla="*/ 1445870 h 2271855"/>
                <a:gd name="connsiteX3" fmla="*/ 669470 w 2386564"/>
                <a:gd name="connsiteY3" fmla="*/ 111352 h 2271855"/>
                <a:gd name="connsiteX4" fmla="*/ 2077101 w 2386564"/>
                <a:gd name="connsiteY4" fmla="*/ 216756 h 2271855"/>
                <a:gd name="connsiteX5" fmla="*/ 2058792 w 2386564"/>
                <a:gd name="connsiteY5" fmla="*/ 1684848 h 2271855"/>
                <a:gd name="connsiteX6" fmla="*/ 2292235 w 2386564"/>
                <a:gd name="connsiteY6" fmla="*/ 2271855 h 2271855"/>
                <a:gd name="connsiteX7" fmla="*/ 2142307 w 2386564"/>
                <a:gd name="connsiteY7" fmla="*/ 2269790 h 227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6564" h="2271855">
                  <a:moveTo>
                    <a:pt x="2142307" y="2269790"/>
                  </a:moveTo>
                  <a:lnTo>
                    <a:pt x="1586378" y="1835860"/>
                  </a:lnTo>
                  <a:cubicBezTo>
                    <a:pt x="1059338" y="1927221"/>
                    <a:pt x="539638" y="1732517"/>
                    <a:pt x="202999" y="1445870"/>
                  </a:cubicBezTo>
                  <a:cubicBezTo>
                    <a:pt x="-345444" y="978872"/>
                    <a:pt x="357120" y="316204"/>
                    <a:pt x="669470" y="111352"/>
                  </a:cubicBezTo>
                  <a:cubicBezTo>
                    <a:pt x="981820" y="-93500"/>
                    <a:pt x="1673360" y="9464"/>
                    <a:pt x="2077101" y="216756"/>
                  </a:cubicBezTo>
                  <a:cubicBezTo>
                    <a:pt x="2801082" y="588469"/>
                    <a:pt x="2022936" y="1342332"/>
                    <a:pt x="2058792" y="1684848"/>
                  </a:cubicBezTo>
                  <a:cubicBezTo>
                    <a:pt x="2094648" y="2027364"/>
                    <a:pt x="2244105" y="2182077"/>
                    <a:pt x="2292235" y="2271855"/>
                  </a:cubicBezTo>
                  <a:cubicBezTo>
                    <a:pt x="2216540" y="2269558"/>
                    <a:pt x="2213000" y="2270291"/>
                    <a:pt x="2142307" y="22697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椭圆形标注 13"/>
            <p:cNvSpPr/>
            <p:nvPr/>
          </p:nvSpPr>
          <p:spPr>
            <a:xfrm>
              <a:off x="7759065" y="1559433"/>
              <a:ext cx="2743200" cy="1837944"/>
            </a:xfrm>
            <a:prstGeom prst="wedgeEllipseCallout">
              <a:avLst>
                <a:gd name="adj1" fmla="val 35828"/>
                <a:gd name="adj2" fmla="val 75095"/>
              </a:avLst>
            </a:prstGeom>
            <a:solidFill>
              <a:schemeClr val="accent3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74100" y="3129174"/>
            <a:ext cx="2493818" cy="2116109"/>
            <a:chOff x="7759065" y="1559433"/>
            <a:chExt cx="2743200" cy="2327720"/>
          </a:xfrm>
          <a:effectLst>
            <a:outerShdw blurRad="254000" dist="88900" dir="18900000" algn="bl" rotWithShape="0">
              <a:prstClr val="black">
                <a:alpha val="40000"/>
              </a:prstClr>
            </a:outerShdw>
            <a:reflection blurRad="25400" stA="38000" endPos="35000" dir="5400000" sy="-100000" algn="bl" rotWithShape="0"/>
          </a:effectLst>
        </p:grpSpPr>
        <p:sp>
          <p:nvSpPr>
            <p:cNvPr id="23" name="椭圆形标注 22"/>
            <p:cNvSpPr/>
            <p:nvPr/>
          </p:nvSpPr>
          <p:spPr>
            <a:xfrm>
              <a:off x="7830694" y="1609184"/>
              <a:ext cx="2386412" cy="2277969"/>
            </a:xfrm>
            <a:custGeom>
              <a:avLst/>
              <a:gdLst>
                <a:gd name="connsiteX0" fmla="*/ 2354434 w 2743200"/>
                <a:gd name="connsiteY0" fmla="*/ 2299176 h 1837944"/>
                <a:gd name="connsiteX1" fmla="*/ 1715158 w 2743200"/>
                <a:gd name="connsiteY1" fmla="*/ 1808649 h 1837944"/>
                <a:gd name="connsiteX2" fmla="*/ 293679 w 2743200"/>
                <a:gd name="connsiteY2" fmla="*/ 1487239 h 1837944"/>
                <a:gd name="connsiteX3" fmla="*/ 798250 w 2743200"/>
                <a:gd name="connsiteY3" fmla="*/ 84141 h 1837944"/>
                <a:gd name="connsiteX4" fmla="*/ 2205881 w 2743200"/>
                <a:gd name="connsiteY4" fmla="*/ 189545 h 1837944"/>
                <a:gd name="connsiteX5" fmla="*/ 2187572 w 2743200"/>
                <a:gd name="connsiteY5" fmla="*/ 1657637 h 1837944"/>
                <a:gd name="connsiteX6" fmla="*/ 2354434 w 2743200"/>
                <a:gd name="connsiteY6" fmla="*/ 2299176 h 1837944"/>
                <a:gd name="connsiteX0" fmla="*/ 2110962 w 2499727"/>
                <a:gd name="connsiteY0" fmla="*/ 2329725 h 2329725"/>
                <a:gd name="connsiteX1" fmla="*/ 1471686 w 2499727"/>
                <a:gd name="connsiteY1" fmla="*/ 1839198 h 2329725"/>
                <a:gd name="connsiteX2" fmla="*/ 225467 w 2499727"/>
                <a:gd name="connsiteY2" fmla="*/ 1494928 h 2329725"/>
                <a:gd name="connsiteX3" fmla="*/ 554778 w 2499727"/>
                <a:gd name="connsiteY3" fmla="*/ 114690 h 2329725"/>
                <a:gd name="connsiteX4" fmla="*/ 1962409 w 2499727"/>
                <a:gd name="connsiteY4" fmla="*/ 220094 h 2329725"/>
                <a:gd name="connsiteX5" fmla="*/ 1944100 w 2499727"/>
                <a:gd name="connsiteY5" fmla="*/ 1688186 h 2329725"/>
                <a:gd name="connsiteX6" fmla="*/ 2110962 w 2499727"/>
                <a:gd name="connsiteY6" fmla="*/ 2329725 h 2329725"/>
                <a:gd name="connsiteX0" fmla="*/ 2004282 w 2499727"/>
                <a:gd name="connsiteY0" fmla="*/ 2245905 h 2245905"/>
                <a:gd name="connsiteX1" fmla="*/ 1471686 w 2499727"/>
                <a:gd name="connsiteY1" fmla="*/ 1839198 h 2245905"/>
                <a:gd name="connsiteX2" fmla="*/ 225467 w 2499727"/>
                <a:gd name="connsiteY2" fmla="*/ 1494928 h 2245905"/>
                <a:gd name="connsiteX3" fmla="*/ 554778 w 2499727"/>
                <a:gd name="connsiteY3" fmla="*/ 114690 h 2245905"/>
                <a:gd name="connsiteX4" fmla="*/ 1962409 w 2499727"/>
                <a:gd name="connsiteY4" fmla="*/ 220094 h 2245905"/>
                <a:gd name="connsiteX5" fmla="*/ 1944100 w 2499727"/>
                <a:gd name="connsiteY5" fmla="*/ 1688186 h 2245905"/>
                <a:gd name="connsiteX6" fmla="*/ 2004282 w 2499727"/>
                <a:gd name="connsiteY6" fmla="*/ 2245905 h 2245905"/>
                <a:gd name="connsiteX0" fmla="*/ 2004282 w 2499727"/>
                <a:gd name="connsiteY0" fmla="*/ 2245905 h 2248035"/>
                <a:gd name="connsiteX1" fmla="*/ 1471686 w 2499727"/>
                <a:gd name="connsiteY1" fmla="*/ 1839198 h 2248035"/>
                <a:gd name="connsiteX2" fmla="*/ 225467 w 2499727"/>
                <a:gd name="connsiteY2" fmla="*/ 1494928 h 2248035"/>
                <a:gd name="connsiteX3" fmla="*/ 554778 w 2499727"/>
                <a:gd name="connsiteY3" fmla="*/ 114690 h 2248035"/>
                <a:gd name="connsiteX4" fmla="*/ 1962409 w 2499727"/>
                <a:gd name="connsiteY4" fmla="*/ 220094 h 2248035"/>
                <a:gd name="connsiteX5" fmla="*/ 1944100 w 2499727"/>
                <a:gd name="connsiteY5" fmla="*/ 1688186 h 2248035"/>
                <a:gd name="connsiteX6" fmla="*/ 2004282 w 2499727"/>
                <a:gd name="connsiteY6" fmla="*/ 2245905 h 2248035"/>
                <a:gd name="connsiteX0" fmla="*/ 2004282 w 2261319"/>
                <a:gd name="connsiteY0" fmla="*/ 2245905 h 2248035"/>
                <a:gd name="connsiteX1" fmla="*/ 1471686 w 2261319"/>
                <a:gd name="connsiteY1" fmla="*/ 1839198 h 2248035"/>
                <a:gd name="connsiteX2" fmla="*/ 225467 w 2261319"/>
                <a:gd name="connsiteY2" fmla="*/ 1494928 h 2248035"/>
                <a:gd name="connsiteX3" fmla="*/ 554778 w 2261319"/>
                <a:gd name="connsiteY3" fmla="*/ 114690 h 2248035"/>
                <a:gd name="connsiteX4" fmla="*/ 1962409 w 2261319"/>
                <a:gd name="connsiteY4" fmla="*/ 220094 h 2248035"/>
                <a:gd name="connsiteX5" fmla="*/ 1944100 w 2261319"/>
                <a:gd name="connsiteY5" fmla="*/ 1688186 h 2248035"/>
                <a:gd name="connsiteX6" fmla="*/ 2004282 w 2261319"/>
                <a:gd name="connsiteY6" fmla="*/ 2245905 h 2248035"/>
                <a:gd name="connsiteX0" fmla="*/ 2004282 w 2238535"/>
                <a:gd name="connsiteY0" fmla="*/ 2245905 h 2248375"/>
                <a:gd name="connsiteX1" fmla="*/ 1471686 w 2238535"/>
                <a:gd name="connsiteY1" fmla="*/ 1839198 h 2248375"/>
                <a:gd name="connsiteX2" fmla="*/ 225467 w 2238535"/>
                <a:gd name="connsiteY2" fmla="*/ 1494928 h 2248375"/>
                <a:gd name="connsiteX3" fmla="*/ 554778 w 2238535"/>
                <a:gd name="connsiteY3" fmla="*/ 114690 h 2248375"/>
                <a:gd name="connsiteX4" fmla="*/ 1962409 w 2238535"/>
                <a:gd name="connsiteY4" fmla="*/ 220094 h 2248375"/>
                <a:gd name="connsiteX5" fmla="*/ 1944100 w 2238535"/>
                <a:gd name="connsiteY5" fmla="*/ 1688186 h 2248375"/>
                <a:gd name="connsiteX6" fmla="*/ 2004282 w 2238535"/>
                <a:gd name="connsiteY6" fmla="*/ 2245905 h 2248375"/>
                <a:gd name="connsiteX0" fmla="*/ 2004282 w 2238535"/>
                <a:gd name="connsiteY0" fmla="*/ 2245905 h 2270257"/>
                <a:gd name="connsiteX1" fmla="*/ 1471686 w 2238535"/>
                <a:gd name="connsiteY1" fmla="*/ 1839198 h 2270257"/>
                <a:gd name="connsiteX2" fmla="*/ 225467 w 2238535"/>
                <a:gd name="connsiteY2" fmla="*/ 1494928 h 2270257"/>
                <a:gd name="connsiteX3" fmla="*/ 554778 w 2238535"/>
                <a:gd name="connsiteY3" fmla="*/ 114690 h 2270257"/>
                <a:gd name="connsiteX4" fmla="*/ 1962409 w 2238535"/>
                <a:gd name="connsiteY4" fmla="*/ 220094 h 2270257"/>
                <a:gd name="connsiteX5" fmla="*/ 1944100 w 2238535"/>
                <a:gd name="connsiteY5" fmla="*/ 1688186 h 2270257"/>
                <a:gd name="connsiteX6" fmla="*/ 2143494 w 2238535"/>
                <a:gd name="connsiteY6" fmla="*/ 2166055 h 2270257"/>
                <a:gd name="connsiteX7" fmla="*/ 2004282 w 2238535"/>
                <a:gd name="connsiteY7" fmla="*/ 2245905 h 2270257"/>
                <a:gd name="connsiteX0" fmla="*/ 2004282 w 2273327"/>
                <a:gd name="connsiteY0" fmla="*/ 2245905 h 2288071"/>
                <a:gd name="connsiteX1" fmla="*/ 1471686 w 2273327"/>
                <a:gd name="connsiteY1" fmla="*/ 1839198 h 2288071"/>
                <a:gd name="connsiteX2" fmla="*/ 225467 w 2273327"/>
                <a:gd name="connsiteY2" fmla="*/ 1494928 h 2288071"/>
                <a:gd name="connsiteX3" fmla="*/ 554778 w 2273327"/>
                <a:gd name="connsiteY3" fmla="*/ 114690 h 2288071"/>
                <a:gd name="connsiteX4" fmla="*/ 1962409 w 2273327"/>
                <a:gd name="connsiteY4" fmla="*/ 220094 h 2288071"/>
                <a:gd name="connsiteX5" fmla="*/ 1944100 w 2273327"/>
                <a:gd name="connsiteY5" fmla="*/ 1688186 h 2288071"/>
                <a:gd name="connsiteX6" fmla="*/ 2135874 w 2273327"/>
                <a:gd name="connsiteY6" fmla="*/ 2219395 h 2288071"/>
                <a:gd name="connsiteX7" fmla="*/ 2004282 w 2273327"/>
                <a:gd name="connsiteY7" fmla="*/ 2245905 h 2288071"/>
                <a:gd name="connsiteX0" fmla="*/ 2004282 w 2273327"/>
                <a:gd name="connsiteY0" fmla="*/ 2245905 h 2269059"/>
                <a:gd name="connsiteX1" fmla="*/ 1471686 w 2273327"/>
                <a:gd name="connsiteY1" fmla="*/ 1839198 h 2269059"/>
                <a:gd name="connsiteX2" fmla="*/ 225467 w 2273327"/>
                <a:gd name="connsiteY2" fmla="*/ 1494928 h 2269059"/>
                <a:gd name="connsiteX3" fmla="*/ 554778 w 2273327"/>
                <a:gd name="connsiteY3" fmla="*/ 114690 h 2269059"/>
                <a:gd name="connsiteX4" fmla="*/ 1962409 w 2273327"/>
                <a:gd name="connsiteY4" fmla="*/ 220094 h 2269059"/>
                <a:gd name="connsiteX5" fmla="*/ 1944100 w 2273327"/>
                <a:gd name="connsiteY5" fmla="*/ 1688186 h 2269059"/>
                <a:gd name="connsiteX6" fmla="*/ 2135874 w 2273327"/>
                <a:gd name="connsiteY6" fmla="*/ 2219395 h 2269059"/>
                <a:gd name="connsiteX7" fmla="*/ 2004282 w 2273327"/>
                <a:gd name="connsiteY7" fmla="*/ 2245905 h 2269059"/>
                <a:gd name="connsiteX0" fmla="*/ 2004282 w 2273327"/>
                <a:gd name="connsiteY0" fmla="*/ 2245905 h 2269059"/>
                <a:gd name="connsiteX1" fmla="*/ 1471686 w 2273327"/>
                <a:gd name="connsiteY1" fmla="*/ 1839198 h 2269059"/>
                <a:gd name="connsiteX2" fmla="*/ 225467 w 2273327"/>
                <a:gd name="connsiteY2" fmla="*/ 1494928 h 2269059"/>
                <a:gd name="connsiteX3" fmla="*/ 554778 w 2273327"/>
                <a:gd name="connsiteY3" fmla="*/ 114690 h 2269059"/>
                <a:gd name="connsiteX4" fmla="*/ 1962409 w 2273327"/>
                <a:gd name="connsiteY4" fmla="*/ 220094 h 2269059"/>
                <a:gd name="connsiteX5" fmla="*/ 1944100 w 2273327"/>
                <a:gd name="connsiteY5" fmla="*/ 1688186 h 2269059"/>
                <a:gd name="connsiteX6" fmla="*/ 2135874 w 2273327"/>
                <a:gd name="connsiteY6" fmla="*/ 2219395 h 2269059"/>
                <a:gd name="connsiteX7" fmla="*/ 2004282 w 2273327"/>
                <a:gd name="connsiteY7" fmla="*/ 2245905 h 2269059"/>
                <a:gd name="connsiteX0" fmla="*/ 2004282 w 2273327"/>
                <a:gd name="connsiteY0" fmla="*/ 2245905 h 2245911"/>
                <a:gd name="connsiteX1" fmla="*/ 1471686 w 2273327"/>
                <a:gd name="connsiteY1" fmla="*/ 1839198 h 2245911"/>
                <a:gd name="connsiteX2" fmla="*/ 225467 w 2273327"/>
                <a:gd name="connsiteY2" fmla="*/ 1494928 h 2245911"/>
                <a:gd name="connsiteX3" fmla="*/ 554778 w 2273327"/>
                <a:gd name="connsiteY3" fmla="*/ 114690 h 2245911"/>
                <a:gd name="connsiteX4" fmla="*/ 1962409 w 2273327"/>
                <a:gd name="connsiteY4" fmla="*/ 220094 h 2245911"/>
                <a:gd name="connsiteX5" fmla="*/ 1944100 w 2273327"/>
                <a:gd name="connsiteY5" fmla="*/ 1688186 h 2245911"/>
                <a:gd name="connsiteX6" fmla="*/ 2135874 w 2273327"/>
                <a:gd name="connsiteY6" fmla="*/ 2219395 h 2245911"/>
                <a:gd name="connsiteX7" fmla="*/ 2004282 w 2273327"/>
                <a:gd name="connsiteY7" fmla="*/ 2245905 h 2245911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118974 w 2387242"/>
                <a:gd name="connsiteY0" fmla="*/ 2242567 h 2244632"/>
                <a:gd name="connsiteX1" fmla="*/ 1586378 w 2387242"/>
                <a:gd name="connsiteY1" fmla="*/ 1835860 h 2244632"/>
                <a:gd name="connsiteX2" fmla="*/ 202999 w 2387242"/>
                <a:gd name="connsiteY2" fmla="*/ 1445870 h 2244632"/>
                <a:gd name="connsiteX3" fmla="*/ 669470 w 2387242"/>
                <a:gd name="connsiteY3" fmla="*/ 111352 h 2244632"/>
                <a:gd name="connsiteX4" fmla="*/ 2077101 w 2387242"/>
                <a:gd name="connsiteY4" fmla="*/ 216756 h 2244632"/>
                <a:gd name="connsiteX5" fmla="*/ 2058792 w 2387242"/>
                <a:gd name="connsiteY5" fmla="*/ 1684848 h 2244632"/>
                <a:gd name="connsiteX6" fmla="*/ 2272791 w 2387242"/>
                <a:gd name="connsiteY6" fmla="*/ 2244632 h 2244632"/>
                <a:gd name="connsiteX7" fmla="*/ 2118974 w 2387242"/>
                <a:gd name="connsiteY7" fmla="*/ 2242567 h 2244632"/>
                <a:gd name="connsiteX0" fmla="*/ 2152312 w 2387242"/>
                <a:gd name="connsiteY0" fmla="*/ 2271142 h 2271148"/>
                <a:gd name="connsiteX1" fmla="*/ 1586378 w 2387242"/>
                <a:gd name="connsiteY1" fmla="*/ 1835860 h 2271148"/>
                <a:gd name="connsiteX2" fmla="*/ 202999 w 2387242"/>
                <a:gd name="connsiteY2" fmla="*/ 1445870 h 2271148"/>
                <a:gd name="connsiteX3" fmla="*/ 669470 w 2387242"/>
                <a:gd name="connsiteY3" fmla="*/ 111352 h 2271148"/>
                <a:gd name="connsiteX4" fmla="*/ 2077101 w 2387242"/>
                <a:gd name="connsiteY4" fmla="*/ 216756 h 2271148"/>
                <a:gd name="connsiteX5" fmla="*/ 2058792 w 2387242"/>
                <a:gd name="connsiteY5" fmla="*/ 1684848 h 2271148"/>
                <a:gd name="connsiteX6" fmla="*/ 2272791 w 2387242"/>
                <a:gd name="connsiteY6" fmla="*/ 2244632 h 2271148"/>
                <a:gd name="connsiteX7" fmla="*/ 2152312 w 2387242"/>
                <a:gd name="connsiteY7" fmla="*/ 2271142 h 2271148"/>
                <a:gd name="connsiteX0" fmla="*/ 2152312 w 2386412"/>
                <a:gd name="connsiteY0" fmla="*/ 2271142 h 2277969"/>
                <a:gd name="connsiteX1" fmla="*/ 1586378 w 2386412"/>
                <a:gd name="connsiteY1" fmla="*/ 1835860 h 2277969"/>
                <a:gd name="connsiteX2" fmla="*/ 202999 w 2386412"/>
                <a:gd name="connsiteY2" fmla="*/ 1445870 h 2277969"/>
                <a:gd name="connsiteX3" fmla="*/ 669470 w 2386412"/>
                <a:gd name="connsiteY3" fmla="*/ 111352 h 2277969"/>
                <a:gd name="connsiteX4" fmla="*/ 2077101 w 2386412"/>
                <a:gd name="connsiteY4" fmla="*/ 216756 h 2277969"/>
                <a:gd name="connsiteX5" fmla="*/ 2058792 w 2386412"/>
                <a:gd name="connsiteY5" fmla="*/ 1684848 h 2277969"/>
                <a:gd name="connsiteX6" fmla="*/ 2296603 w 2386412"/>
                <a:gd name="connsiteY6" fmla="*/ 2277969 h 2277969"/>
                <a:gd name="connsiteX7" fmla="*/ 2152312 w 2386412"/>
                <a:gd name="connsiteY7" fmla="*/ 2271142 h 227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6412" h="2277969">
                  <a:moveTo>
                    <a:pt x="2152312" y="2271142"/>
                  </a:moveTo>
                  <a:lnTo>
                    <a:pt x="1586378" y="1835860"/>
                  </a:lnTo>
                  <a:cubicBezTo>
                    <a:pt x="1059338" y="1927221"/>
                    <a:pt x="539638" y="1732517"/>
                    <a:pt x="202999" y="1445870"/>
                  </a:cubicBezTo>
                  <a:cubicBezTo>
                    <a:pt x="-345444" y="978872"/>
                    <a:pt x="357120" y="316204"/>
                    <a:pt x="669470" y="111352"/>
                  </a:cubicBezTo>
                  <a:cubicBezTo>
                    <a:pt x="981820" y="-93500"/>
                    <a:pt x="1673360" y="9464"/>
                    <a:pt x="2077101" y="216756"/>
                  </a:cubicBezTo>
                  <a:cubicBezTo>
                    <a:pt x="2801082" y="588469"/>
                    <a:pt x="2022208" y="1341313"/>
                    <a:pt x="2058792" y="1684848"/>
                  </a:cubicBezTo>
                  <a:cubicBezTo>
                    <a:pt x="2095376" y="2028383"/>
                    <a:pt x="2248473" y="2188191"/>
                    <a:pt x="2296603" y="2277969"/>
                  </a:cubicBezTo>
                  <a:cubicBezTo>
                    <a:pt x="2220908" y="2275672"/>
                    <a:pt x="2223005" y="2271643"/>
                    <a:pt x="2152312" y="227114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" name="椭圆形标注 1"/>
            <p:cNvSpPr/>
            <p:nvPr/>
          </p:nvSpPr>
          <p:spPr>
            <a:xfrm>
              <a:off x="7759065" y="1559433"/>
              <a:ext cx="2743200" cy="1837944"/>
            </a:xfrm>
            <a:prstGeom prst="wedgeEllipseCallout">
              <a:avLst>
                <a:gd name="adj1" fmla="val 35828"/>
                <a:gd name="adj2" fmla="val 75095"/>
              </a:avLst>
            </a:prstGeom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299381" y="3641437"/>
            <a:ext cx="8524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01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34692" y="3205935"/>
            <a:ext cx="8524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02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71762" y="1926982"/>
            <a:ext cx="8524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04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06820" y="3205935"/>
            <a:ext cx="8524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03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150504" y="1640742"/>
            <a:ext cx="3212504" cy="1171631"/>
            <a:chOff x="1836094" y="1454606"/>
            <a:chExt cx="3212504" cy="1171631"/>
          </a:xfrm>
        </p:grpSpPr>
        <p:sp>
          <p:nvSpPr>
            <p:cNvPr id="41" name="任意多边形 40"/>
            <p:cNvSpPr/>
            <p:nvPr/>
          </p:nvSpPr>
          <p:spPr>
            <a:xfrm flipH="1">
              <a:off x="1972945" y="1860346"/>
              <a:ext cx="3075653" cy="484675"/>
            </a:xfrm>
            <a:custGeom>
              <a:avLst/>
              <a:gdLst>
                <a:gd name="connsiteX0" fmla="*/ 0 w 2838450"/>
                <a:gd name="connsiteY0" fmla="*/ 638175 h 638175"/>
                <a:gd name="connsiteX1" fmla="*/ 638175 w 2838450"/>
                <a:gd name="connsiteY1" fmla="*/ 0 h 638175"/>
                <a:gd name="connsiteX2" fmla="*/ 2838450 w 2838450"/>
                <a:gd name="connsiteY2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8450" h="638175">
                  <a:moveTo>
                    <a:pt x="0" y="638175"/>
                  </a:moveTo>
                  <a:lnTo>
                    <a:pt x="638175" y="0"/>
                  </a:lnTo>
                  <a:lnTo>
                    <a:pt x="2838450" y="0"/>
                  </a:ln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836094" y="1772181"/>
              <a:ext cx="176331" cy="1763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2128512" y="1519963"/>
              <a:ext cx="323116" cy="287335"/>
              <a:chOff x="4705350" y="3205163"/>
              <a:chExt cx="473075" cy="420687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44" name="Freeform 172"/>
              <p:cNvSpPr>
                <a:spLocks noEditPoints="1"/>
              </p:cNvSpPr>
              <p:nvPr/>
            </p:nvSpPr>
            <p:spPr bwMode="auto">
              <a:xfrm>
                <a:off x="4705350" y="3205163"/>
                <a:ext cx="473075" cy="420687"/>
              </a:xfrm>
              <a:custGeom>
                <a:avLst/>
                <a:gdLst>
                  <a:gd name="T0" fmla="*/ 458594 w 171"/>
                  <a:gd name="T1" fmla="*/ 0 h 152"/>
                  <a:gd name="T2" fmla="*/ 16576 w 171"/>
                  <a:gd name="T3" fmla="*/ 0 h 152"/>
                  <a:gd name="T4" fmla="*/ 0 w 171"/>
                  <a:gd name="T5" fmla="*/ 16571 h 152"/>
                  <a:gd name="T6" fmla="*/ 0 w 171"/>
                  <a:gd name="T7" fmla="*/ 405978 h 152"/>
                  <a:gd name="T8" fmla="*/ 16576 w 171"/>
                  <a:gd name="T9" fmla="*/ 419787 h 152"/>
                  <a:gd name="T10" fmla="*/ 458594 w 171"/>
                  <a:gd name="T11" fmla="*/ 419787 h 152"/>
                  <a:gd name="T12" fmla="*/ 472407 w 171"/>
                  <a:gd name="T13" fmla="*/ 405978 h 152"/>
                  <a:gd name="T14" fmla="*/ 472407 w 171"/>
                  <a:gd name="T15" fmla="*/ 16571 h 152"/>
                  <a:gd name="T16" fmla="*/ 458594 w 171"/>
                  <a:gd name="T17" fmla="*/ 0 h 152"/>
                  <a:gd name="T18" fmla="*/ 442018 w 171"/>
                  <a:gd name="T19" fmla="*/ 375599 h 152"/>
                  <a:gd name="T20" fmla="*/ 132605 w 171"/>
                  <a:gd name="T21" fmla="*/ 375599 h 152"/>
                  <a:gd name="T22" fmla="*/ 110505 w 171"/>
                  <a:gd name="T23" fmla="*/ 392169 h 152"/>
                  <a:gd name="T24" fmla="*/ 88404 w 171"/>
                  <a:gd name="T25" fmla="*/ 375599 h 152"/>
                  <a:gd name="T26" fmla="*/ 30389 w 171"/>
                  <a:gd name="T27" fmla="*/ 375599 h 152"/>
                  <a:gd name="T28" fmla="*/ 30389 w 171"/>
                  <a:gd name="T29" fmla="*/ 359028 h 152"/>
                  <a:gd name="T30" fmla="*/ 88404 w 171"/>
                  <a:gd name="T31" fmla="*/ 359028 h 152"/>
                  <a:gd name="T32" fmla="*/ 110505 w 171"/>
                  <a:gd name="T33" fmla="*/ 342458 h 152"/>
                  <a:gd name="T34" fmla="*/ 132605 w 171"/>
                  <a:gd name="T35" fmla="*/ 359028 h 152"/>
                  <a:gd name="T36" fmla="*/ 442018 w 171"/>
                  <a:gd name="T37" fmla="*/ 359028 h 152"/>
                  <a:gd name="T38" fmla="*/ 442018 w 171"/>
                  <a:gd name="T39" fmla="*/ 375599 h 152"/>
                  <a:gd name="T40" fmla="*/ 442018 w 171"/>
                  <a:gd name="T41" fmla="*/ 314840 h 152"/>
                  <a:gd name="T42" fmla="*/ 30389 w 171"/>
                  <a:gd name="T43" fmla="*/ 314840 h 152"/>
                  <a:gd name="T44" fmla="*/ 30389 w 171"/>
                  <a:gd name="T45" fmla="*/ 30379 h 152"/>
                  <a:gd name="T46" fmla="*/ 442018 w 171"/>
                  <a:gd name="T47" fmla="*/ 30379 h 152"/>
                  <a:gd name="T48" fmla="*/ 442018 w 171"/>
                  <a:gd name="T49" fmla="*/ 314840 h 15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0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50"/>
                      <a:pt x="171" y="147"/>
                    </a:cubicBezTo>
                    <a:cubicBezTo>
                      <a:pt x="171" y="6"/>
                      <a:pt x="171" y="6"/>
                      <a:pt x="171" y="6"/>
                    </a:cubicBezTo>
                    <a:cubicBezTo>
                      <a:pt x="171" y="3"/>
                      <a:pt x="169" y="0"/>
                      <a:pt x="166" y="0"/>
                    </a:cubicBezTo>
                    <a:close/>
                    <a:moveTo>
                      <a:pt x="160" y="136"/>
                    </a:moveTo>
                    <a:cubicBezTo>
                      <a:pt x="48" y="136"/>
                      <a:pt x="48" y="136"/>
                      <a:pt x="48" y="136"/>
                    </a:cubicBezTo>
                    <a:cubicBezTo>
                      <a:pt x="47" y="140"/>
                      <a:pt x="43" y="142"/>
                      <a:pt x="40" y="142"/>
                    </a:cubicBezTo>
                    <a:cubicBezTo>
                      <a:pt x="36" y="142"/>
                      <a:pt x="33" y="140"/>
                      <a:pt x="32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1" y="130"/>
                      <a:pt x="11" y="130"/>
                      <a:pt x="11" y="130"/>
                    </a:cubicBezTo>
                    <a:cubicBezTo>
                      <a:pt x="32" y="130"/>
                      <a:pt x="32" y="130"/>
                      <a:pt x="32" y="130"/>
                    </a:cubicBezTo>
                    <a:cubicBezTo>
                      <a:pt x="33" y="127"/>
                      <a:pt x="36" y="124"/>
                      <a:pt x="40" y="124"/>
                    </a:cubicBezTo>
                    <a:cubicBezTo>
                      <a:pt x="43" y="124"/>
                      <a:pt x="47" y="127"/>
                      <a:pt x="48" y="130"/>
                    </a:cubicBezTo>
                    <a:cubicBezTo>
                      <a:pt x="160" y="130"/>
                      <a:pt x="160" y="130"/>
                      <a:pt x="160" y="130"/>
                    </a:cubicBezTo>
                    <a:lnTo>
                      <a:pt x="160" y="136"/>
                    </a:lnTo>
                    <a:close/>
                    <a:moveTo>
                      <a:pt x="160" y="114"/>
                    </a:move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60" y="11"/>
                      <a:pt x="160" y="11"/>
                      <a:pt x="160" y="11"/>
                    </a:cubicBezTo>
                    <a:lnTo>
                      <a:pt x="160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Freeform 173"/>
              <p:cNvSpPr>
                <a:spLocks/>
              </p:cNvSpPr>
              <p:nvPr/>
            </p:nvSpPr>
            <p:spPr bwMode="auto">
              <a:xfrm>
                <a:off x="4881563" y="3302000"/>
                <a:ext cx="133350" cy="155575"/>
              </a:xfrm>
              <a:custGeom>
                <a:avLst/>
                <a:gdLst>
                  <a:gd name="T0" fmla="*/ 126628 w 48"/>
                  <a:gd name="T1" fmla="*/ 69429 h 56"/>
                  <a:gd name="T2" fmla="*/ 126628 w 48"/>
                  <a:gd name="T3" fmla="*/ 86091 h 56"/>
                  <a:gd name="T4" fmla="*/ 13764 w 48"/>
                  <a:gd name="T5" fmla="*/ 149966 h 56"/>
                  <a:gd name="T6" fmla="*/ 0 w 48"/>
                  <a:gd name="T7" fmla="*/ 144411 h 56"/>
                  <a:gd name="T8" fmla="*/ 0 w 48"/>
                  <a:gd name="T9" fmla="*/ 13886 h 56"/>
                  <a:gd name="T10" fmla="*/ 13764 w 48"/>
                  <a:gd name="T11" fmla="*/ 5554 h 56"/>
                  <a:gd name="T12" fmla="*/ 126628 w 48"/>
                  <a:gd name="T13" fmla="*/ 69429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56">
                    <a:moveTo>
                      <a:pt x="46" y="25"/>
                    </a:moveTo>
                    <a:cubicBezTo>
                      <a:pt x="48" y="27"/>
                      <a:pt x="48" y="29"/>
                      <a:pt x="46" y="31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2" y="56"/>
                      <a:pt x="0" y="55"/>
                      <a:pt x="0" y="5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"/>
                      <a:pt x="2" y="0"/>
                      <a:pt x="5" y="2"/>
                    </a:cubicBezTo>
                    <a:lnTo>
                      <a:pt x="46" y="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 bwMode="auto">
            <a:xfrm>
              <a:off x="2034111" y="1869107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47" name="文本框 46"/>
            <p:cNvSpPr txBox="1"/>
            <p:nvPr/>
          </p:nvSpPr>
          <p:spPr bwMode="auto">
            <a:xfrm>
              <a:off x="2437214" y="1454606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715042" y="1152407"/>
            <a:ext cx="3168076" cy="1207445"/>
            <a:chOff x="7715042" y="1152407"/>
            <a:chExt cx="3168076" cy="1207445"/>
          </a:xfrm>
        </p:grpSpPr>
        <p:sp>
          <p:nvSpPr>
            <p:cNvPr id="21" name="任意多边形 20"/>
            <p:cNvSpPr/>
            <p:nvPr/>
          </p:nvSpPr>
          <p:spPr>
            <a:xfrm>
              <a:off x="7715042" y="1593961"/>
              <a:ext cx="3015676" cy="638175"/>
            </a:xfrm>
            <a:custGeom>
              <a:avLst/>
              <a:gdLst>
                <a:gd name="connsiteX0" fmla="*/ 0 w 2838450"/>
                <a:gd name="connsiteY0" fmla="*/ 638175 h 638175"/>
                <a:gd name="connsiteX1" fmla="*/ 638175 w 2838450"/>
                <a:gd name="connsiteY1" fmla="*/ 0 h 638175"/>
                <a:gd name="connsiteX2" fmla="*/ 2838450 w 2838450"/>
                <a:gd name="connsiteY2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8450" h="638175">
                  <a:moveTo>
                    <a:pt x="0" y="638175"/>
                  </a:moveTo>
                  <a:lnTo>
                    <a:pt x="638175" y="0"/>
                  </a:lnTo>
                  <a:lnTo>
                    <a:pt x="2838450" y="0"/>
                  </a:lnTo>
                </a:path>
              </a:pathLst>
            </a:cu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0706787" y="1499672"/>
              <a:ext cx="176331" cy="17633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461325" y="1152407"/>
              <a:ext cx="351308" cy="410943"/>
              <a:chOff x="5854700" y="3100388"/>
              <a:chExt cx="514350" cy="601662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5" name="Oval 11"/>
              <p:cNvSpPr>
                <a:spLocks noChangeArrowheads="1"/>
              </p:cNvSpPr>
              <p:nvPr/>
            </p:nvSpPr>
            <p:spPr bwMode="auto">
              <a:xfrm>
                <a:off x="5976938" y="3100388"/>
                <a:ext cx="95250" cy="1158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Freeform 12"/>
              <p:cNvSpPr>
                <a:spLocks noEditPoints="1"/>
              </p:cNvSpPr>
              <p:nvPr/>
            </p:nvSpPr>
            <p:spPr bwMode="auto">
              <a:xfrm>
                <a:off x="5854700" y="3227388"/>
                <a:ext cx="334963" cy="473075"/>
              </a:xfrm>
              <a:custGeom>
                <a:avLst/>
                <a:gdLst>
                  <a:gd name="T0" fmla="*/ 331663 w 121"/>
                  <a:gd name="T1" fmla="*/ 72006 h 171"/>
                  <a:gd name="T2" fmla="*/ 331663 w 121"/>
                  <a:gd name="T3" fmla="*/ 72006 h 171"/>
                  <a:gd name="T4" fmla="*/ 315080 w 121"/>
                  <a:gd name="T5" fmla="*/ 58158 h 171"/>
                  <a:gd name="T6" fmla="*/ 248747 w 121"/>
                  <a:gd name="T7" fmla="*/ 8308 h 171"/>
                  <a:gd name="T8" fmla="*/ 232164 w 121"/>
                  <a:gd name="T9" fmla="*/ 2769 h 171"/>
                  <a:gd name="T10" fmla="*/ 207289 w 121"/>
                  <a:gd name="T11" fmla="*/ 2769 h 171"/>
                  <a:gd name="T12" fmla="*/ 204526 w 121"/>
                  <a:gd name="T13" fmla="*/ 30464 h 171"/>
                  <a:gd name="T14" fmla="*/ 185179 w 121"/>
                  <a:gd name="T15" fmla="*/ 116317 h 171"/>
                  <a:gd name="T16" fmla="*/ 185179 w 121"/>
                  <a:gd name="T17" fmla="*/ 19386 h 171"/>
                  <a:gd name="T18" fmla="*/ 160304 w 121"/>
                  <a:gd name="T19" fmla="*/ 0 h 171"/>
                  <a:gd name="T20" fmla="*/ 157540 w 121"/>
                  <a:gd name="T21" fmla="*/ 24925 h 171"/>
                  <a:gd name="T22" fmla="*/ 124374 w 121"/>
                  <a:gd name="T23" fmla="*/ 49850 h 171"/>
                  <a:gd name="T24" fmla="*/ 110554 w 121"/>
                  <a:gd name="T25" fmla="*/ 19386 h 171"/>
                  <a:gd name="T26" fmla="*/ 129901 w 121"/>
                  <a:gd name="T27" fmla="*/ 0 h 171"/>
                  <a:gd name="T28" fmla="*/ 105027 w 121"/>
                  <a:gd name="T29" fmla="*/ 2769 h 171"/>
                  <a:gd name="T30" fmla="*/ 8292 w 121"/>
                  <a:gd name="T31" fmla="*/ 96931 h 171"/>
                  <a:gd name="T32" fmla="*/ 5528 w 121"/>
                  <a:gd name="T33" fmla="*/ 96931 h 171"/>
                  <a:gd name="T34" fmla="*/ 2764 w 121"/>
                  <a:gd name="T35" fmla="*/ 132934 h 171"/>
                  <a:gd name="T36" fmla="*/ 2764 w 121"/>
                  <a:gd name="T37" fmla="*/ 132934 h 171"/>
                  <a:gd name="T38" fmla="*/ 5528 w 121"/>
                  <a:gd name="T39" fmla="*/ 138473 h 171"/>
                  <a:gd name="T40" fmla="*/ 16583 w 121"/>
                  <a:gd name="T41" fmla="*/ 157859 h 171"/>
                  <a:gd name="T42" fmla="*/ 55277 w 121"/>
                  <a:gd name="T43" fmla="*/ 232634 h 171"/>
                  <a:gd name="T44" fmla="*/ 88444 w 121"/>
                  <a:gd name="T45" fmla="*/ 249251 h 171"/>
                  <a:gd name="T46" fmla="*/ 96735 w 121"/>
                  <a:gd name="T47" fmla="*/ 249251 h 171"/>
                  <a:gd name="T48" fmla="*/ 165832 w 121"/>
                  <a:gd name="T49" fmla="*/ 473576 h 171"/>
                  <a:gd name="T50" fmla="*/ 154776 w 121"/>
                  <a:gd name="T51" fmla="*/ 304640 h 171"/>
                  <a:gd name="T52" fmla="*/ 245983 w 121"/>
                  <a:gd name="T53" fmla="*/ 91392 h 171"/>
                  <a:gd name="T54" fmla="*/ 257039 w 121"/>
                  <a:gd name="T55" fmla="*/ 85853 h 171"/>
                  <a:gd name="T56" fmla="*/ 207289 w 121"/>
                  <a:gd name="T57" fmla="*/ 124625 h 171"/>
                  <a:gd name="T58" fmla="*/ 245983 w 121"/>
                  <a:gd name="T59" fmla="*/ 91392 h 171"/>
                  <a:gd name="T60" fmla="*/ 82916 w 121"/>
                  <a:gd name="T61" fmla="*/ 152320 h 171"/>
                  <a:gd name="T62" fmla="*/ 63569 w 121"/>
                  <a:gd name="T63" fmla="*/ 121856 h 171"/>
                  <a:gd name="T64" fmla="*/ 91207 w 121"/>
                  <a:gd name="T65" fmla="*/ 166167 h 17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0"/>
                      <a:pt x="75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2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ubicBezTo>
                      <a:pt x="36" y="1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4" y="82"/>
                      <a:pt x="28" y="80"/>
                      <a:pt x="33" y="78"/>
                    </a:cubicBezTo>
                    <a:cubicBezTo>
                      <a:pt x="32" y="82"/>
                      <a:pt x="32" y="86"/>
                      <a:pt x="32" y="90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0" y="161"/>
                      <a:pt x="60" y="147"/>
                      <a:pt x="60" y="134"/>
                    </a:cubicBezTo>
                    <a:cubicBezTo>
                      <a:pt x="57" y="127"/>
                      <a:pt x="56" y="118"/>
                      <a:pt x="56" y="110"/>
                    </a:cubicBezTo>
                    <a:cubicBezTo>
                      <a:pt x="56" y="73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3" y="42"/>
                      <a:pt x="73" y="42"/>
                      <a:pt x="73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Freeform 13"/>
              <p:cNvSpPr>
                <a:spLocks/>
              </p:cNvSpPr>
              <p:nvPr/>
            </p:nvSpPr>
            <p:spPr bwMode="auto">
              <a:xfrm>
                <a:off x="6032500" y="3619500"/>
                <a:ext cx="65088" cy="80963"/>
              </a:xfrm>
              <a:custGeom>
                <a:avLst/>
                <a:gdLst>
                  <a:gd name="T0" fmla="*/ 0 w 24"/>
                  <a:gd name="T1" fmla="*/ 0 h 29"/>
                  <a:gd name="T2" fmla="*/ 2728 w 24"/>
                  <a:gd name="T3" fmla="*/ 80683 h 29"/>
                  <a:gd name="T4" fmla="*/ 65482 w 24"/>
                  <a:gd name="T5" fmla="*/ 80683 h 29"/>
                  <a:gd name="T6" fmla="*/ 65482 w 24"/>
                  <a:gd name="T7" fmla="*/ 72336 h 29"/>
                  <a:gd name="T8" fmla="*/ 0 w 24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Freeform 14"/>
              <p:cNvSpPr>
                <a:spLocks noEditPoints="1"/>
              </p:cNvSpPr>
              <p:nvPr/>
            </p:nvSpPr>
            <p:spPr bwMode="auto">
              <a:xfrm>
                <a:off x="6027738" y="3360738"/>
                <a:ext cx="341312" cy="341312"/>
              </a:xfrm>
              <a:custGeom>
                <a:avLst/>
                <a:gdLst>
                  <a:gd name="T0" fmla="*/ 171306 w 124"/>
                  <a:gd name="T1" fmla="*/ 0 h 124"/>
                  <a:gd name="T2" fmla="*/ 0 w 124"/>
                  <a:gd name="T3" fmla="*/ 171306 h 124"/>
                  <a:gd name="T4" fmla="*/ 171306 w 124"/>
                  <a:gd name="T5" fmla="*/ 342612 h 124"/>
                  <a:gd name="T6" fmla="*/ 342612 w 124"/>
                  <a:gd name="T7" fmla="*/ 171306 h 124"/>
                  <a:gd name="T8" fmla="*/ 171306 w 124"/>
                  <a:gd name="T9" fmla="*/ 0 h 124"/>
                  <a:gd name="T10" fmla="*/ 187884 w 124"/>
                  <a:gd name="T11" fmla="*/ 309456 h 124"/>
                  <a:gd name="T12" fmla="*/ 187884 w 124"/>
                  <a:gd name="T13" fmla="*/ 276300 h 124"/>
                  <a:gd name="T14" fmla="*/ 171306 w 124"/>
                  <a:gd name="T15" fmla="*/ 279063 h 124"/>
                  <a:gd name="T16" fmla="*/ 154728 w 124"/>
                  <a:gd name="T17" fmla="*/ 276300 h 124"/>
                  <a:gd name="T18" fmla="*/ 154728 w 124"/>
                  <a:gd name="T19" fmla="*/ 309456 h 124"/>
                  <a:gd name="T20" fmla="*/ 33156 w 124"/>
                  <a:gd name="T21" fmla="*/ 185121 h 124"/>
                  <a:gd name="T22" fmla="*/ 66312 w 124"/>
                  <a:gd name="T23" fmla="*/ 185121 h 124"/>
                  <a:gd name="T24" fmla="*/ 63549 w 124"/>
                  <a:gd name="T25" fmla="*/ 171306 h 124"/>
                  <a:gd name="T26" fmla="*/ 66312 w 124"/>
                  <a:gd name="T27" fmla="*/ 154728 h 124"/>
                  <a:gd name="T28" fmla="*/ 33156 w 124"/>
                  <a:gd name="T29" fmla="*/ 154728 h 124"/>
                  <a:gd name="T30" fmla="*/ 154728 w 124"/>
                  <a:gd name="T31" fmla="*/ 30393 h 124"/>
                  <a:gd name="T32" fmla="*/ 154728 w 124"/>
                  <a:gd name="T33" fmla="*/ 63549 h 124"/>
                  <a:gd name="T34" fmla="*/ 171306 w 124"/>
                  <a:gd name="T35" fmla="*/ 63549 h 124"/>
                  <a:gd name="T36" fmla="*/ 187884 w 124"/>
                  <a:gd name="T37" fmla="*/ 63549 h 124"/>
                  <a:gd name="T38" fmla="*/ 187884 w 124"/>
                  <a:gd name="T39" fmla="*/ 30393 h 124"/>
                  <a:gd name="T40" fmla="*/ 309456 w 124"/>
                  <a:gd name="T41" fmla="*/ 154728 h 124"/>
                  <a:gd name="T42" fmla="*/ 279063 w 124"/>
                  <a:gd name="T43" fmla="*/ 154728 h 124"/>
                  <a:gd name="T44" fmla="*/ 279063 w 124"/>
                  <a:gd name="T45" fmla="*/ 171306 h 124"/>
                  <a:gd name="T46" fmla="*/ 279063 w 124"/>
                  <a:gd name="T47" fmla="*/ 185121 h 124"/>
                  <a:gd name="T48" fmla="*/ 309456 w 124"/>
                  <a:gd name="T49" fmla="*/ 185121 h 124"/>
                  <a:gd name="T50" fmla="*/ 187884 w 124"/>
                  <a:gd name="T51" fmla="*/ 309456 h 1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7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7"/>
                      <a:pt x="96" y="0"/>
                      <a:pt x="62" y="0"/>
                    </a:cubicBezTo>
                    <a:close/>
                    <a:moveTo>
                      <a:pt x="68" y="112"/>
                    </a:moveTo>
                    <a:cubicBezTo>
                      <a:pt x="68" y="100"/>
                      <a:pt x="68" y="100"/>
                      <a:pt x="68" y="100"/>
                    </a:cubicBezTo>
                    <a:cubicBezTo>
                      <a:pt x="66" y="100"/>
                      <a:pt x="64" y="101"/>
                      <a:pt x="62" y="101"/>
                    </a:cubicBezTo>
                    <a:cubicBezTo>
                      <a:pt x="60" y="101"/>
                      <a:pt x="58" y="100"/>
                      <a:pt x="56" y="10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33" y="109"/>
                      <a:pt x="15" y="91"/>
                      <a:pt x="12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3" y="66"/>
                      <a:pt x="23" y="64"/>
                      <a:pt x="23" y="62"/>
                    </a:cubicBezTo>
                    <a:cubicBezTo>
                      <a:pt x="23" y="60"/>
                      <a:pt x="23" y="58"/>
                      <a:pt x="24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33"/>
                      <a:pt x="33" y="14"/>
                      <a:pt x="56" y="1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8" y="23"/>
                      <a:pt x="60" y="23"/>
                      <a:pt x="62" y="23"/>
                    </a:cubicBezTo>
                    <a:cubicBezTo>
                      <a:pt x="64" y="23"/>
                      <a:pt x="66" y="23"/>
                      <a:pt x="68" y="23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91" y="14"/>
                      <a:pt x="109" y="33"/>
                      <a:pt x="112" y="56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1" y="58"/>
                      <a:pt x="101" y="60"/>
                      <a:pt x="101" y="62"/>
                    </a:cubicBezTo>
                    <a:cubicBezTo>
                      <a:pt x="101" y="64"/>
                      <a:pt x="101" y="66"/>
                      <a:pt x="101" y="67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9" y="91"/>
                      <a:pt x="91" y="109"/>
                      <a:pt x="68" y="1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15"/>
              <p:cNvSpPr>
                <a:spLocks/>
              </p:cNvSpPr>
              <p:nvPr/>
            </p:nvSpPr>
            <p:spPr bwMode="auto">
              <a:xfrm>
                <a:off x="6129338" y="3413125"/>
                <a:ext cx="25400" cy="26988"/>
              </a:xfrm>
              <a:custGeom>
                <a:avLst/>
                <a:gdLst>
                  <a:gd name="T0" fmla="*/ 8575 w 9"/>
                  <a:gd name="T1" fmla="*/ 28064 h 10"/>
                  <a:gd name="T2" fmla="*/ 25725 w 9"/>
                  <a:gd name="T3" fmla="*/ 19645 h 10"/>
                  <a:gd name="T4" fmla="*/ 17150 w 9"/>
                  <a:gd name="T5" fmla="*/ 5613 h 10"/>
                  <a:gd name="T6" fmla="*/ 8575 w 9"/>
                  <a:gd name="T7" fmla="*/ 0 h 10"/>
                  <a:gd name="T8" fmla="*/ 5717 w 9"/>
                  <a:gd name="T9" fmla="*/ 2806 h 10"/>
                  <a:gd name="T10" fmla="*/ 0 w 9"/>
                  <a:gd name="T11" fmla="*/ 8419 h 10"/>
                  <a:gd name="T12" fmla="*/ 2858 w 9"/>
                  <a:gd name="T13" fmla="*/ 14032 h 10"/>
                  <a:gd name="T14" fmla="*/ 8575 w 9"/>
                  <a:gd name="T15" fmla="*/ 28064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5" y="9"/>
                      <a:pt x="7" y="8"/>
                      <a:pt x="9" y="7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5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Freeform 16"/>
              <p:cNvSpPr>
                <a:spLocks/>
              </p:cNvSpPr>
              <p:nvPr/>
            </p:nvSpPr>
            <p:spPr bwMode="auto">
              <a:xfrm>
                <a:off x="6242050" y="3413125"/>
                <a:ext cx="25400" cy="26988"/>
              </a:xfrm>
              <a:custGeom>
                <a:avLst/>
                <a:gdLst>
                  <a:gd name="T0" fmla="*/ 20008 w 9"/>
                  <a:gd name="T1" fmla="*/ 2806 h 10"/>
                  <a:gd name="T2" fmla="*/ 17150 w 9"/>
                  <a:gd name="T3" fmla="*/ 0 h 10"/>
                  <a:gd name="T4" fmla="*/ 8575 w 9"/>
                  <a:gd name="T5" fmla="*/ 5613 h 10"/>
                  <a:gd name="T6" fmla="*/ 0 w 9"/>
                  <a:gd name="T7" fmla="*/ 19645 h 10"/>
                  <a:gd name="T8" fmla="*/ 17150 w 9"/>
                  <a:gd name="T9" fmla="*/ 28064 h 10"/>
                  <a:gd name="T10" fmla="*/ 25725 w 9"/>
                  <a:gd name="T11" fmla="*/ 14032 h 10"/>
                  <a:gd name="T12" fmla="*/ 20008 w 9"/>
                  <a:gd name="T13" fmla="*/ 2806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7" y="1"/>
                    </a:moveTo>
                    <a:cubicBezTo>
                      <a:pt x="7" y="1"/>
                      <a:pt x="7" y="0"/>
                      <a:pt x="6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4" y="9"/>
                      <a:pt x="6" y="1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9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Freeform 17"/>
              <p:cNvSpPr>
                <a:spLocks/>
              </p:cNvSpPr>
              <p:nvPr/>
            </p:nvSpPr>
            <p:spPr bwMode="auto">
              <a:xfrm>
                <a:off x="6286500" y="3459163"/>
                <a:ext cx="25400" cy="22225"/>
              </a:xfrm>
              <a:custGeom>
                <a:avLst/>
                <a:gdLst>
                  <a:gd name="T0" fmla="*/ 21828 w 9"/>
                  <a:gd name="T1" fmla="*/ 16663 h 8"/>
                  <a:gd name="T2" fmla="*/ 24556 w 9"/>
                  <a:gd name="T3" fmla="*/ 11109 h 8"/>
                  <a:gd name="T4" fmla="*/ 24556 w 9"/>
                  <a:gd name="T5" fmla="*/ 2777 h 8"/>
                  <a:gd name="T6" fmla="*/ 16371 w 9"/>
                  <a:gd name="T7" fmla="*/ 0 h 8"/>
                  <a:gd name="T8" fmla="*/ 13642 w 9"/>
                  <a:gd name="T9" fmla="*/ 0 h 8"/>
                  <a:gd name="T10" fmla="*/ 0 w 9"/>
                  <a:gd name="T11" fmla="*/ 8331 h 8"/>
                  <a:gd name="T12" fmla="*/ 8185 w 9"/>
                  <a:gd name="T13" fmla="*/ 22217 h 8"/>
                  <a:gd name="T14" fmla="*/ 21828 w 9"/>
                  <a:gd name="T15" fmla="*/ 16663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6"/>
                    </a:moveTo>
                    <a:cubicBezTo>
                      <a:pt x="8" y="5"/>
                      <a:pt x="9" y="5"/>
                      <a:pt x="9" y="4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7"/>
                      <a:pt x="3" y="8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Freeform 18"/>
              <p:cNvSpPr>
                <a:spLocks/>
              </p:cNvSpPr>
              <p:nvPr/>
            </p:nvSpPr>
            <p:spPr bwMode="auto">
              <a:xfrm>
                <a:off x="6084888" y="3459163"/>
                <a:ext cx="25400" cy="22225"/>
              </a:xfrm>
              <a:custGeom>
                <a:avLst/>
                <a:gdLst>
                  <a:gd name="T0" fmla="*/ 8185 w 9"/>
                  <a:gd name="T1" fmla="*/ 0 h 8"/>
                  <a:gd name="T2" fmla="*/ 0 w 9"/>
                  <a:gd name="T3" fmla="*/ 2777 h 8"/>
                  <a:gd name="T4" fmla="*/ 0 w 9"/>
                  <a:gd name="T5" fmla="*/ 11109 h 8"/>
                  <a:gd name="T6" fmla="*/ 2728 w 9"/>
                  <a:gd name="T7" fmla="*/ 16663 h 8"/>
                  <a:gd name="T8" fmla="*/ 16371 w 9"/>
                  <a:gd name="T9" fmla="*/ 22217 h 8"/>
                  <a:gd name="T10" fmla="*/ 24556 w 9"/>
                  <a:gd name="T11" fmla="*/ 8331 h 8"/>
                  <a:gd name="T12" fmla="*/ 10914 w 9"/>
                  <a:gd name="T13" fmla="*/ 0 h 8"/>
                  <a:gd name="T14" fmla="*/ 8185 w 9"/>
                  <a:gd name="T15" fmla="*/ 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8" y="5"/>
                      <a:pt x="9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Freeform 19"/>
              <p:cNvSpPr>
                <a:spLocks/>
              </p:cNvSpPr>
              <p:nvPr/>
            </p:nvSpPr>
            <p:spPr bwMode="auto">
              <a:xfrm>
                <a:off x="6286500" y="3578225"/>
                <a:ext cx="25400" cy="22225"/>
              </a:xfrm>
              <a:custGeom>
                <a:avLst/>
                <a:gdLst>
                  <a:gd name="T0" fmla="*/ 0 w 9"/>
                  <a:gd name="T1" fmla="*/ 13886 h 8"/>
                  <a:gd name="T2" fmla="*/ 13642 w 9"/>
                  <a:gd name="T3" fmla="*/ 22217 h 8"/>
                  <a:gd name="T4" fmla="*/ 16371 w 9"/>
                  <a:gd name="T5" fmla="*/ 22217 h 8"/>
                  <a:gd name="T6" fmla="*/ 24556 w 9"/>
                  <a:gd name="T7" fmla="*/ 19440 h 8"/>
                  <a:gd name="T8" fmla="*/ 24556 w 9"/>
                  <a:gd name="T9" fmla="*/ 13886 h 8"/>
                  <a:gd name="T10" fmla="*/ 21828 w 9"/>
                  <a:gd name="T11" fmla="*/ 8331 h 8"/>
                  <a:gd name="T12" fmla="*/ 8185 w 9"/>
                  <a:gd name="T13" fmla="*/ 0 h 8"/>
                  <a:gd name="T14" fmla="*/ 0 w 9"/>
                  <a:gd name="T15" fmla="*/ 13886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0" y="5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8"/>
                      <a:pt x="9" y="7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Freeform 20"/>
              <p:cNvSpPr>
                <a:spLocks/>
              </p:cNvSpPr>
              <p:nvPr/>
            </p:nvSpPr>
            <p:spPr bwMode="auto">
              <a:xfrm>
                <a:off x="6084888" y="3578225"/>
                <a:ext cx="25400" cy="22225"/>
              </a:xfrm>
              <a:custGeom>
                <a:avLst/>
                <a:gdLst>
                  <a:gd name="T0" fmla="*/ 2728 w 9"/>
                  <a:gd name="T1" fmla="*/ 8331 h 8"/>
                  <a:gd name="T2" fmla="*/ 0 w 9"/>
                  <a:gd name="T3" fmla="*/ 13886 h 8"/>
                  <a:gd name="T4" fmla="*/ 0 w 9"/>
                  <a:gd name="T5" fmla="*/ 19440 h 8"/>
                  <a:gd name="T6" fmla="*/ 8185 w 9"/>
                  <a:gd name="T7" fmla="*/ 22217 h 8"/>
                  <a:gd name="T8" fmla="*/ 10914 w 9"/>
                  <a:gd name="T9" fmla="*/ 22217 h 8"/>
                  <a:gd name="T10" fmla="*/ 24556 w 9"/>
                  <a:gd name="T11" fmla="*/ 13886 h 8"/>
                  <a:gd name="T12" fmla="*/ 16371 w 9"/>
                  <a:gd name="T13" fmla="*/ 0 h 8"/>
                  <a:gd name="T14" fmla="*/ 2728 w 9"/>
                  <a:gd name="T15" fmla="*/ 8331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1" y="3"/>
                    </a:move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3"/>
                      <a:pt x="7" y="2"/>
                      <a:pt x="6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Freeform 21"/>
              <p:cNvSpPr>
                <a:spLocks/>
              </p:cNvSpPr>
              <p:nvPr/>
            </p:nvSpPr>
            <p:spPr bwMode="auto">
              <a:xfrm>
                <a:off x="6242050" y="3619500"/>
                <a:ext cx="25400" cy="28575"/>
              </a:xfrm>
              <a:custGeom>
                <a:avLst/>
                <a:gdLst>
                  <a:gd name="T0" fmla="*/ 17150 w 9"/>
                  <a:gd name="T1" fmla="*/ 0 h 10"/>
                  <a:gd name="T2" fmla="*/ 0 w 9"/>
                  <a:gd name="T3" fmla="*/ 8419 h 10"/>
                  <a:gd name="T4" fmla="*/ 8575 w 9"/>
                  <a:gd name="T5" fmla="*/ 22451 h 10"/>
                  <a:gd name="T6" fmla="*/ 17150 w 9"/>
                  <a:gd name="T7" fmla="*/ 28064 h 10"/>
                  <a:gd name="T8" fmla="*/ 20008 w 9"/>
                  <a:gd name="T9" fmla="*/ 25258 h 10"/>
                  <a:gd name="T10" fmla="*/ 25725 w 9"/>
                  <a:gd name="T11" fmla="*/ 14032 h 10"/>
                  <a:gd name="T12" fmla="*/ 17150 w 9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5" y="10"/>
                      <a:pt x="6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9" y="9"/>
                      <a:pt x="9" y="7"/>
                      <a:pt x="9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Freeform 22"/>
              <p:cNvSpPr>
                <a:spLocks/>
              </p:cNvSpPr>
              <p:nvPr/>
            </p:nvSpPr>
            <p:spPr bwMode="auto">
              <a:xfrm>
                <a:off x="6129338" y="3619500"/>
                <a:ext cx="25400" cy="28575"/>
              </a:xfrm>
              <a:custGeom>
                <a:avLst/>
                <a:gdLst>
                  <a:gd name="T0" fmla="*/ 2858 w 9"/>
                  <a:gd name="T1" fmla="*/ 14032 h 10"/>
                  <a:gd name="T2" fmla="*/ 0 w 9"/>
                  <a:gd name="T3" fmla="*/ 22451 h 10"/>
                  <a:gd name="T4" fmla="*/ 5717 w 9"/>
                  <a:gd name="T5" fmla="*/ 25258 h 10"/>
                  <a:gd name="T6" fmla="*/ 8575 w 9"/>
                  <a:gd name="T7" fmla="*/ 28064 h 10"/>
                  <a:gd name="T8" fmla="*/ 17150 w 9"/>
                  <a:gd name="T9" fmla="*/ 22451 h 10"/>
                  <a:gd name="T10" fmla="*/ 25725 w 9"/>
                  <a:gd name="T11" fmla="*/ 8419 h 10"/>
                  <a:gd name="T12" fmla="*/ 8575 w 9"/>
                  <a:gd name="T13" fmla="*/ 0 h 10"/>
                  <a:gd name="T14" fmla="*/ 2858 w 9"/>
                  <a:gd name="T15" fmla="*/ 14032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1" y="5"/>
                    </a:move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1" y="9"/>
                      <a:pt x="2" y="9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2"/>
                      <a:pt x="5" y="1"/>
                      <a:pt x="3" y="0"/>
                    </a:cubicBez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Oval 23"/>
              <p:cNvSpPr>
                <a:spLocks noChangeArrowheads="1"/>
              </p:cNvSpPr>
              <p:nvPr/>
            </p:nvSpPr>
            <p:spPr bwMode="auto">
              <a:xfrm>
                <a:off x="6184900" y="3517900"/>
                <a:ext cx="23813" cy="269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Freeform 24"/>
              <p:cNvSpPr>
                <a:spLocks/>
              </p:cNvSpPr>
              <p:nvPr/>
            </p:nvSpPr>
            <p:spPr bwMode="auto">
              <a:xfrm>
                <a:off x="6148388" y="3444875"/>
                <a:ext cx="60325" cy="73025"/>
              </a:xfrm>
              <a:custGeom>
                <a:avLst/>
                <a:gdLst>
                  <a:gd name="T0" fmla="*/ 60805 w 22"/>
                  <a:gd name="T1" fmla="*/ 69710 h 26"/>
                  <a:gd name="T2" fmla="*/ 58041 w 22"/>
                  <a:gd name="T3" fmla="*/ 19519 h 26"/>
                  <a:gd name="T4" fmla="*/ 49750 w 22"/>
                  <a:gd name="T5" fmla="*/ 8365 h 26"/>
                  <a:gd name="T6" fmla="*/ 38694 w 22"/>
                  <a:gd name="T7" fmla="*/ 19519 h 26"/>
                  <a:gd name="T8" fmla="*/ 38694 w 22"/>
                  <a:gd name="T9" fmla="*/ 47403 h 26"/>
                  <a:gd name="T10" fmla="*/ 13819 w 22"/>
                  <a:gd name="T11" fmla="*/ 2788 h 26"/>
                  <a:gd name="T12" fmla="*/ 5528 w 22"/>
                  <a:gd name="T13" fmla="*/ 2788 h 26"/>
                  <a:gd name="T14" fmla="*/ 2764 w 22"/>
                  <a:gd name="T15" fmla="*/ 11154 h 26"/>
                  <a:gd name="T16" fmla="*/ 35930 w 22"/>
                  <a:gd name="T17" fmla="*/ 72498 h 26"/>
                  <a:gd name="T18" fmla="*/ 49750 w 22"/>
                  <a:gd name="T19" fmla="*/ 66921 h 26"/>
                  <a:gd name="T20" fmla="*/ 60805 w 22"/>
                  <a:gd name="T21" fmla="*/ 6971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2" h="26">
                    <a:moveTo>
                      <a:pt x="22" y="25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5"/>
                      <a:pt x="20" y="3"/>
                      <a:pt x="18" y="3"/>
                    </a:cubicBezTo>
                    <a:cubicBezTo>
                      <a:pt x="15" y="3"/>
                      <a:pt x="14" y="5"/>
                      <a:pt x="14" y="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4"/>
                      <a:pt x="16" y="24"/>
                      <a:pt x="18" y="24"/>
                    </a:cubicBezTo>
                    <a:cubicBezTo>
                      <a:pt x="19" y="24"/>
                      <a:pt x="21" y="24"/>
                      <a:pt x="22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 bwMode="auto">
            <a:xfrm>
              <a:off x="8793613" y="1188221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40" name="文本框 39"/>
            <p:cNvSpPr txBox="1"/>
            <p:nvPr/>
          </p:nvSpPr>
          <p:spPr bwMode="auto">
            <a:xfrm>
              <a:off x="8425457" y="1602722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36273" y="4592573"/>
            <a:ext cx="4077294" cy="1195473"/>
            <a:chOff x="1912294" y="4784649"/>
            <a:chExt cx="4077294" cy="1195473"/>
          </a:xfrm>
        </p:grpSpPr>
        <p:sp>
          <p:nvSpPr>
            <p:cNvPr id="49" name="任意多边形 48"/>
            <p:cNvSpPr/>
            <p:nvPr/>
          </p:nvSpPr>
          <p:spPr>
            <a:xfrm>
              <a:off x="2012426" y="4804940"/>
              <a:ext cx="3977162" cy="403860"/>
            </a:xfrm>
            <a:custGeom>
              <a:avLst/>
              <a:gdLst>
                <a:gd name="connsiteX0" fmla="*/ 3779520 w 3779520"/>
                <a:gd name="connsiteY0" fmla="*/ 0 h 853440"/>
                <a:gd name="connsiteX1" fmla="*/ 3169920 w 3779520"/>
                <a:gd name="connsiteY1" fmla="*/ 853440 h 853440"/>
                <a:gd name="connsiteX2" fmla="*/ 0 w 3779520"/>
                <a:gd name="connsiteY2" fmla="*/ 853440 h 853440"/>
                <a:gd name="connsiteX0" fmla="*/ 3860889 w 3860889"/>
                <a:gd name="connsiteY0" fmla="*/ 0 h 403860"/>
                <a:gd name="connsiteX1" fmla="*/ 3169920 w 3860889"/>
                <a:gd name="connsiteY1" fmla="*/ 403860 h 403860"/>
                <a:gd name="connsiteX2" fmla="*/ 0 w 3860889"/>
                <a:gd name="connsiteY2" fmla="*/ 403860 h 403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60889" h="403860">
                  <a:moveTo>
                    <a:pt x="3860889" y="0"/>
                  </a:moveTo>
                  <a:lnTo>
                    <a:pt x="3169920" y="403860"/>
                  </a:lnTo>
                  <a:lnTo>
                    <a:pt x="0" y="40386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912294" y="5120635"/>
              <a:ext cx="176331" cy="1763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246"/>
            <p:cNvSpPr>
              <a:spLocks/>
            </p:cNvSpPr>
            <p:nvPr/>
          </p:nvSpPr>
          <p:spPr bwMode="auto">
            <a:xfrm>
              <a:off x="2202745" y="4848178"/>
              <a:ext cx="300346" cy="294925"/>
            </a:xfrm>
            <a:custGeom>
              <a:avLst/>
              <a:gdLst>
                <a:gd name="T0" fmla="*/ 409249 w 159"/>
                <a:gd name="T1" fmla="*/ 295952 h 156"/>
                <a:gd name="T2" fmla="*/ 326293 w 159"/>
                <a:gd name="T3" fmla="*/ 279356 h 156"/>
                <a:gd name="T4" fmla="*/ 257163 w 159"/>
                <a:gd name="T5" fmla="*/ 210209 h 156"/>
                <a:gd name="T6" fmla="*/ 342884 w 159"/>
                <a:gd name="T7" fmla="*/ 121700 h 156"/>
                <a:gd name="T8" fmla="*/ 367771 w 159"/>
                <a:gd name="T9" fmla="*/ 118934 h 156"/>
                <a:gd name="T10" fmla="*/ 409249 w 159"/>
                <a:gd name="T11" fmla="*/ 52552 h 156"/>
                <a:gd name="T12" fmla="*/ 387127 w 159"/>
                <a:gd name="T13" fmla="*/ 30425 h 156"/>
                <a:gd name="T14" fmla="*/ 320763 w 159"/>
                <a:gd name="T15" fmla="*/ 71914 h 156"/>
                <a:gd name="T16" fmla="*/ 317997 w 159"/>
                <a:gd name="T17" fmla="*/ 96807 h 156"/>
                <a:gd name="T18" fmla="*/ 232276 w 159"/>
                <a:gd name="T19" fmla="*/ 182550 h 156"/>
                <a:gd name="T20" fmla="*/ 154851 w 159"/>
                <a:gd name="T21" fmla="*/ 107870 h 156"/>
                <a:gd name="T22" fmla="*/ 138260 w 159"/>
                <a:gd name="T23" fmla="*/ 24893 h 156"/>
                <a:gd name="T24" fmla="*/ 88486 w 159"/>
                <a:gd name="T25" fmla="*/ 0 h 156"/>
                <a:gd name="T26" fmla="*/ 121669 w 159"/>
                <a:gd name="T27" fmla="*/ 33191 h 156"/>
                <a:gd name="T28" fmla="*/ 107843 w 159"/>
                <a:gd name="T29" fmla="*/ 88509 h 156"/>
                <a:gd name="T30" fmla="*/ 52539 w 159"/>
                <a:gd name="T31" fmla="*/ 102338 h 156"/>
                <a:gd name="T32" fmla="*/ 8296 w 159"/>
                <a:gd name="T33" fmla="*/ 55318 h 156"/>
                <a:gd name="T34" fmla="*/ 27652 w 159"/>
                <a:gd name="T35" fmla="*/ 135529 h 156"/>
                <a:gd name="T36" fmla="*/ 113373 w 159"/>
                <a:gd name="T37" fmla="*/ 152125 h 156"/>
                <a:gd name="T38" fmla="*/ 179738 w 159"/>
                <a:gd name="T39" fmla="*/ 218506 h 156"/>
                <a:gd name="T40" fmla="*/ 35948 w 159"/>
                <a:gd name="T41" fmla="*/ 359568 h 156"/>
                <a:gd name="T42" fmla="*/ 35948 w 159"/>
                <a:gd name="T43" fmla="*/ 401056 h 156"/>
                <a:gd name="T44" fmla="*/ 38713 w 159"/>
                <a:gd name="T45" fmla="*/ 403822 h 156"/>
                <a:gd name="T46" fmla="*/ 80191 w 159"/>
                <a:gd name="T47" fmla="*/ 403822 h 156"/>
                <a:gd name="T48" fmla="*/ 221216 w 159"/>
                <a:gd name="T49" fmla="*/ 262761 h 156"/>
                <a:gd name="T50" fmla="*/ 282050 w 159"/>
                <a:gd name="T51" fmla="*/ 323611 h 156"/>
                <a:gd name="T52" fmla="*/ 298641 w 159"/>
                <a:gd name="T53" fmla="*/ 406588 h 156"/>
                <a:gd name="T54" fmla="*/ 365006 w 159"/>
                <a:gd name="T55" fmla="*/ 428715 h 156"/>
                <a:gd name="T56" fmla="*/ 323528 w 159"/>
                <a:gd name="T57" fmla="*/ 387227 h 156"/>
                <a:gd name="T58" fmla="*/ 334589 w 159"/>
                <a:gd name="T59" fmla="*/ 342972 h 156"/>
                <a:gd name="T60" fmla="*/ 378832 w 159"/>
                <a:gd name="T61" fmla="*/ 331908 h 156"/>
                <a:gd name="T62" fmla="*/ 428605 w 159"/>
                <a:gd name="T63" fmla="*/ 381695 h 156"/>
                <a:gd name="T64" fmla="*/ 409249 w 159"/>
                <a:gd name="T65" fmla="*/ 295952 h 1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9" h="156">
                  <a:moveTo>
                    <a:pt x="148" y="107"/>
                  </a:moveTo>
                  <a:cubicBezTo>
                    <a:pt x="140" y="99"/>
                    <a:pt x="128" y="97"/>
                    <a:pt x="118" y="101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60" y="29"/>
                    <a:pt x="58" y="17"/>
                    <a:pt x="50" y="9"/>
                  </a:cubicBezTo>
                  <a:cubicBezTo>
                    <a:pt x="45" y="4"/>
                    <a:pt x="38" y="1"/>
                    <a:pt x="32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30"/>
                    <a:pt x="2" y="41"/>
                    <a:pt x="10" y="49"/>
                  </a:cubicBezTo>
                  <a:cubicBezTo>
                    <a:pt x="18" y="57"/>
                    <a:pt x="30" y="59"/>
                    <a:pt x="41" y="55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9" y="134"/>
                    <a:pt x="9" y="141"/>
                    <a:pt x="13" y="145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8" y="150"/>
                    <a:pt x="25" y="150"/>
                    <a:pt x="29" y="14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102" y="117"/>
                    <a:pt x="102" y="117"/>
                    <a:pt x="102" y="117"/>
                  </a:cubicBezTo>
                  <a:cubicBezTo>
                    <a:pt x="98" y="127"/>
                    <a:pt x="100" y="139"/>
                    <a:pt x="108" y="147"/>
                  </a:cubicBezTo>
                  <a:cubicBezTo>
                    <a:pt x="115" y="154"/>
                    <a:pt x="124" y="156"/>
                    <a:pt x="132" y="155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9" y="127"/>
                    <a:pt x="157" y="115"/>
                    <a:pt x="148" y="10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文本框 51"/>
            <p:cNvSpPr txBox="1"/>
            <p:nvPr/>
          </p:nvSpPr>
          <p:spPr bwMode="auto">
            <a:xfrm>
              <a:off x="2449914" y="4784649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53" name="文本框 52"/>
            <p:cNvSpPr txBox="1"/>
            <p:nvPr/>
          </p:nvSpPr>
          <p:spPr bwMode="auto">
            <a:xfrm>
              <a:off x="2106681" y="5222992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134281" y="4958836"/>
            <a:ext cx="3736560" cy="1323489"/>
            <a:chOff x="6200247" y="4623378"/>
            <a:chExt cx="3736560" cy="1323489"/>
          </a:xfrm>
        </p:grpSpPr>
        <p:sp>
          <p:nvSpPr>
            <p:cNvPr id="55" name="任意多边形 54"/>
            <p:cNvSpPr/>
            <p:nvPr/>
          </p:nvSpPr>
          <p:spPr>
            <a:xfrm flipH="1">
              <a:off x="6200247" y="4623378"/>
              <a:ext cx="3714694" cy="571500"/>
            </a:xfrm>
            <a:custGeom>
              <a:avLst/>
              <a:gdLst>
                <a:gd name="connsiteX0" fmla="*/ 3779520 w 3779520"/>
                <a:gd name="connsiteY0" fmla="*/ 0 h 853440"/>
                <a:gd name="connsiteX1" fmla="*/ 3169920 w 3779520"/>
                <a:gd name="connsiteY1" fmla="*/ 853440 h 853440"/>
                <a:gd name="connsiteX2" fmla="*/ 0 w 3779520"/>
                <a:gd name="connsiteY2" fmla="*/ 853440 h 853440"/>
                <a:gd name="connsiteX0" fmla="*/ 4303871 w 4303871"/>
                <a:gd name="connsiteY0" fmla="*/ 0 h 571500"/>
                <a:gd name="connsiteX1" fmla="*/ 3169920 w 4303871"/>
                <a:gd name="connsiteY1" fmla="*/ 571500 h 571500"/>
                <a:gd name="connsiteX2" fmla="*/ 0 w 4303871"/>
                <a:gd name="connsiteY2" fmla="*/ 57150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03871" h="571500">
                  <a:moveTo>
                    <a:pt x="4303871" y="0"/>
                  </a:moveTo>
                  <a:lnTo>
                    <a:pt x="3169920" y="571500"/>
                  </a:lnTo>
                  <a:lnTo>
                    <a:pt x="0" y="57150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9760476" y="5120635"/>
              <a:ext cx="176331" cy="1763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463388" y="4771147"/>
              <a:ext cx="338296" cy="343717"/>
              <a:chOff x="3521075" y="3182938"/>
              <a:chExt cx="495300" cy="503237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58" name="Freeform 83"/>
              <p:cNvSpPr>
                <a:spLocks noEditPoints="1"/>
              </p:cNvSpPr>
              <p:nvPr/>
            </p:nvSpPr>
            <p:spPr bwMode="auto">
              <a:xfrm>
                <a:off x="3546475" y="3201988"/>
                <a:ext cx="444500" cy="233362"/>
              </a:xfrm>
              <a:custGeom>
                <a:avLst/>
                <a:gdLst>
                  <a:gd name="T0" fmla="*/ 444343 w 380"/>
                  <a:gd name="T1" fmla="*/ 232696 h 199"/>
                  <a:gd name="T2" fmla="*/ 0 w 380"/>
                  <a:gd name="T3" fmla="*/ 232696 h 199"/>
                  <a:gd name="T4" fmla="*/ 0 w 380"/>
                  <a:gd name="T5" fmla="*/ 0 h 199"/>
                  <a:gd name="T6" fmla="*/ 444343 w 380"/>
                  <a:gd name="T7" fmla="*/ 0 h 199"/>
                  <a:gd name="T8" fmla="*/ 444343 w 380"/>
                  <a:gd name="T9" fmla="*/ 232696 h 199"/>
                  <a:gd name="T10" fmla="*/ 444343 w 380"/>
                  <a:gd name="T11" fmla="*/ 232696 h 199"/>
                  <a:gd name="T12" fmla="*/ 16371 w 380"/>
                  <a:gd name="T13" fmla="*/ 218664 h 199"/>
                  <a:gd name="T14" fmla="*/ 431480 w 380"/>
                  <a:gd name="T15" fmla="*/ 218664 h 199"/>
                  <a:gd name="T16" fmla="*/ 431480 w 380"/>
                  <a:gd name="T17" fmla="*/ 14032 h 199"/>
                  <a:gd name="T18" fmla="*/ 16371 w 380"/>
                  <a:gd name="T19" fmla="*/ 14032 h 199"/>
                  <a:gd name="T20" fmla="*/ 16371 w 380"/>
                  <a:gd name="T21" fmla="*/ 218664 h 199"/>
                  <a:gd name="T22" fmla="*/ 16371 w 380"/>
                  <a:gd name="T23" fmla="*/ 218664 h 19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80" h="199">
                    <a:moveTo>
                      <a:pt x="380" y="199"/>
                    </a:moveTo>
                    <a:lnTo>
                      <a:pt x="0" y="199"/>
                    </a:lnTo>
                    <a:lnTo>
                      <a:pt x="0" y="0"/>
                    </a:lnTo>
                    <a:lnTo>
                      <a:pt x="380" y="0"/>
                    </a:lnTo>
                    <a:lnTo>
                      <a:pt x="380" y="199"/>
                    </a:lnTo>
                    <a:close/>
                    <a:moveTo>
                      <a:pt x="14" y="187"/>
                    </a:moveTo>
                    <a:lnTo>
                      <a:pt x="369" y="187"/>
                    </a:lnTo>
                    <a:lnTo>
                      <a:pt x="369" y="12"/>
                    </a:lnTo>
                    <a:lnTo>
                      <a:pt x="14" y="12"/>
                    </a:lnTo>
                    <a:lnTo>
                      <a:pt x="14" y="1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Rectangle 84"/>
              <p:cNvSpPr>
                <a:spLocks noChangeArrowheads="1"/>
              </p:cNvSpPr>
              <p:nvPr/>
            </p:nvSpPr>
            <p:spPr bwMode="auto">
              <a:xfrm>
                <a:off x="3521075" y="3182938"/>
                <a:ext cx="495300" cy="5556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85"/>
              <p:cNvSpPr>
                <a:spLocks noEditPoints="1"/>
              </p:cNvSpPr>
              <p:nvPr/>
            </p:nvSpPr>
            <p:spPr bwMode="auto">
              <a:xfrm>
                <a:off x="3714750" y="3305175"/>
                <a:ext cx="255588" cy="198438"/>
              </a:xfrm>
              <a:custGeom>
                <a:avLst/>
                <a:gdLst>
                  <a:gd name="T0" fmla="*/ 252142 w 92"/>
                  <a:gd name="T1" fmla="*/ 110436 h 72"/>
                  <a:gd name="T2" fmla="*/ 252142 w 92"/>
                  <a:gd name="T3" fmla="*/ 110436 h 72"/>
                  <a:gd name="T4" fmla="*/ 252142 w 92"/>
                  <a:gd name="T5" fmla="*/ 110436 h 72"/>
                  <a:gd name="T6" fmla="*/ 252142 w 92"/>
                  <a:gd name="T7" fmla="*/ 110436 h 72"/>
                  <a:gd name="T8" fmla="*/ 249371 w 92"/>
                  <a:gd name="T9" fmla="*/ 110436 h 72"/>
                  <a:gd name="T10" fmla="*/ 246601 w 92"/>
                  <a:gd name="T11" fmla="*/ 102153 h 72"/>
                  <a:gd name="T12" fmla="*/ 207810 w 92"/>
                  <a:gd name="T13" fmla="*/ 46935 h 72"/>
                  <a:gd name="T14" fmla="*/ 196726 w 92"/>
                  <a:gd name="T15" fmla="*/ 38653 h 72"/>
                  <a:gd name="T16" fmla="*/ 180102 w 92"/>
                  <a:gd name="T17" fmla="*/ 38653 h 72"/>
                  <a:gd name="T18" fmla="*/ 180102 w 92"/>
                  <a:gd name="T19" fmla="*/ 38653 h 72"/>
                  <a:gd name="T20" fmla="*/ 193956 w 92"/>
                  <a:gd name="T21" fmla="*/ 49696 h 72"/>
                  <a:gd name="T22" fmla="*/ 177331 w 92"/>
                  <a:gd name="T23" fmla="*/ 57979 h 72"/>
                  <a:gd name="T24" fmla="*/ 185643 w 92"/>
                  <a:gd name="T25" fmla="*/ 69023 h 72"/>
                  <a:gd name="T26" fmla="*/ 157935 w 92"/>
                  <a:gd name="T27" fmla="*/ 135284 h 72"/>
                  <a:gd name="T28" fmla="*/ 157935 w 92"/>
                  <a:gd name="T29" fmla="*/ 135284 h 72"/>
                  <a:gd name="T30" fmla="*/ 157935 w 92"/>
                  <a:gd name="T31" fmla="*/ 135284 h 72"/>
                  <a:gd name="T32" fmla="*/ 157935 w 92"/>
                  <a:gd name="T33" fmla="*/ 135284 h 72"/>
                  <a:gd name="T34" fmla="*/ 157935 w 92"/>
                  <a:gd name="T35" fmla="*/ 135284 h 72"/>
                  <a:gd name="T36" fmla="*/ 127457 w 92"/>
                  <a:gd name="T37" fmla="*/ 71783 h 72"/>
                  <a:gd name="T38" fmla="*/ 132998 w 92"/>
                  <a:gd name="T39" fmla="*/ 57979 h 72"/>
                  <a:gd name="T40" fmla="*/ 119144 w 92"/>
                  <a:gd name="T41" fmla="*/ 52457 h 72"/>
                  <a:gd name="T42" fmla="*/ 130227 w 92"/>
                  <a:gd name="T43" fmla="*/ 41414 h 72"/>
                  <a:gd name="T44" fmla="*/ 130227 w 92"/>
                  <a:gd name="T45" fmla="*/ 41414 h 72"/>
                  <a:gd name="T46" fmla="*/ 116373 w 92"/>
                  <a:gd name="T47" fmla="*/ 41414 h 72"/>
                  <a:gd name="T48" fmla="*/ 80353 w 92"/>
                  <a:gd name="T49" fmla="*/ 38653 h 72"/>
                  <a:gd name="T50" fmla="*/ 72041 w 92"/>
                  <a:gd name="T51" fmla="*/ 33131 h 72"/>
                  <a:gd name="T52" fmla="*/ 22166 w 92"/>
                  <a:gd name="T53" fmla="*/ 0 h 72"/>
                  <a:gd name="T54" fmla="*/ 0 w 92"/>
                  <a:gd name="T55" fmla="*/ 33131 h 72"/>
                  <a:gd name="T56" fmla="*/ 52645 w 92"/>
                  <a:gd name="T57" fmla="*/ 63501 h 72"/>
                  <a:gd name="T58" fmla="*/ 105290 w 92"/>
                  <a:gd name="T59" fmla="*/ 74544 h 72"/>
                  <a:gd name="T60" fmla="*/ 105290 w 92"/>
                  <a:gd name="T61" fmla="*/ 198785 h 72"/>
                  <a:gd name="T62" fmla="*/ 105290 w 92"/>
                  <a:gd name="T63" fmla="*/ 198785 h 72"/>
                  <a:gd name="T64" fmla="*/ 216122 w 92"/>
                  <a:gd name="T65" fmla="*/ 196024 h 72"/>
                  <a:gd name="T66" fmla="*/ 216122 w 92"/>
                  <a:gd name="T67" fmla="*/ 193263 h 72"/>
                  <a:gd name="T68" fmla="*/ 216122 w 92"/>
                  <a:gd name="T69" fmla="*/ 173937 h 72"/>
                  <a:gd name="T70" fmla="*/ 227205 w 92"/>
                  <a:gd name="T71" fmla="*/ 182220 h 72"/>
                  <a:gd name="T72" fmla="*/ 252142 w 92"/>
                  <a:gd name="T73" fmla="*/ 132523 h 72"/>
                  <a:gd name="T74" fmla="*/ 252142 w 92"/>
                  <a:gd name="T75" fmla="*/ 129762 h 72"/>
                  <a:gd name="T76" fmla="*/ 252142 w 92"/>
                  <a:gd name="T77" fmla="*/ 129762 h 72"/>
                  <a:gd name="T78" fmla="*/ 252142 w 92"/>
                  <a:gd name="T79" fmla="*/ 110436 h 72"/>
                  <a:gd name="T80" fmla="*/ 213351 w 92"/>
                  <a:gd name="T81" fmla="*/ 124241 h 72"/>
                  <a:gd name="T82" fmla="*/ 213351 w 92"/>
                  <a:gd name="T83" fmla="*/ 118719 h 72"/>
                  <a:gd name="T84" fmla="*/ 213351 w 92"/>
                  <a:gd name="T85" fmla="*/ 121480 h 72"/>
                  <a:gd name="T86" fmla="*/ 213351 w 92"/>
                  <a:gd name="T87" fmla="*/ 124241 h 7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92" h="72"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2" y="14"/>
                      <a:pt x="71" y="14"/>
                    </a:cubicBezTo>
                    <a:cubicBezTo>
                      <a:pt x="69" y="14"/>
                      <a:pt x="67" y="14"/>
                      <a:pt x="65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5" y="15"/>
                      <a:pt x="44" y="15"/>
                      <a:pt x="42" y="15"/>
                    </a:cubicBezTo>
                    <a:cubicBezTo>
                      <a:pt x="42" y="15"/>
                      <a:pt x="30" y="14"/>
                      <a:pt x="29" y="14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4"/>
                      <a:pt x="2" y="8"/>
                      <a:pt x="0" y="1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42"/>
                      <a:pt x="38" y="57"/>
                      <a:pt x="38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52" y="72"/>
                      <a:pt x="65" y="71"/>
                      <a:pt x="78" y="71"/>
                    </a:cubicBezTo>
                    <a:cubicBezTo>
                      <a:pt x="78" y="71"/>
                      <a:pt x="78" y="71"/>
                      <a:pt x="78" y="70"/>
                    </a:cubicBezTo>
                    <a:cubicBezTo>
                      <a:pt x="78" y="68"/>
                      <a:pt x="78" y="66"/>
                      <a:pt x="78" y="63"/>
                    </a:cubicBezTo>
                    <a:cubicBezTo>
                      <a:pt x="79" y="64"/>
                      <a:pt x="81" y="65"/>
                      <a:pt x="82" y="66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4"/>
                      <a:pt x="92" y="54"/>
                      <a:pt x="91" y="40"/>
                    </a:cubicBezTo>
                    <a:close/>
                    <a:moveTo>
                      <a:pt x="77" y="45"/>
                    </a:moveTo>
                    <a:cubicBezTo>
                      <a:pt x="77" y="44"/>
                      <a:pt x="77" y="44"/>
                      <a:pt x="77" y="43"/>
                    </a:cubicBezTo>
                    <a:cubicBezTo>
                      <a:pt x="77" y="44"/>
                      <a:pt x="77" y="44"/>
                      <a:pt x="77" y="44"/>
                    </a:cubicBezTo>
                    <a:lnTo>
                      <a:pt x="77" y="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Rectangle 86"/>
              <p:cNvSpPr>
                <a:spLocks noChangeArrowheads="1"/>
              </p:cNvSpPr>
              <p:nvPr/>
            </p:nvSpPr>
            <p:spPr bwMode="auto">
              <a:xfrm>
                <a:off x="3873500" y="3440113"/>
                <a:ext cx="0" cy="15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Freeform 87"/>
              <p:cNvSpPr>
                <a:spLocks/>
              </p:cNvSpPr>
              <p:nvPr/>
            </p:nvSpPr>
            <p:spPr bwMode="auto">
              <a:xfrm>
                <a:off x="3860800" y="3343275"/>
                <a:ext cx="20638" cy="22225"/>
              </a:xfrm>
              <a:custGeom>
                <a:avLst/>
                <a:gdLst>
                  <a:gd name="T0" fmla="*/ 3508 w 17"/>
                  <a:gd name="T1" fmla="*/ 0 h 19"/>
                  <a:gd name="T2" fmla="*/ 0 w 17"/>
                  <a:gd name="T3" fmla="*/ 14032 h 19"/>
                  <a:gd name="T4" fmla="*/ 8185 w 17"/>
                  <a:gd name="T5" fmla="*/ 22217 h 19"/>
                  <a:gd name="T6" fmla="*/ 19879 w 17"/>
                  <a:gd name="T7" fmla="*/ 14032 h 19"/>
                  <a:gd name="T8" fmla="*/ 14032 w 17"/>
                  <a:gd name="T9" fmla="*/ 0 h 19"/>
                  <a:gd name="T10" fmla="*/ 3508 w 17"/>
                  <a:gd name="T11" fmla="*/ 0 h 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9">
                    <a:moveTo>
                      <a:pt x="3" y="0"/>
                    </a:moveTo>
                    <a:lnTo>
                      <a:pt x="0" y="12"/>
                    </a:lnTo>
                    <a:lnTo>
                      <a:pt x="7" y="19"/>
                    </a:lnTo>
                    <a:lnTo>
                      <a:pt x="17" y="12"/>
                    </a:lnTo>
                    <a:lnTo>
                      <a:pt x="1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88"/>
              <p:cNvSpPr>
                <a:spLocks/>
              </p:cNvSpPr>
              <p:nvPr/>
            </p:nvSpPr>
            <p:spPr bwMode="auto">
              <a:xfrm>
                <a:off x="3860800" y="3357563"/>
                <a:ext cx="22225" cy="92075"/>
              </a:xfrm>
              <a:custGeom>
                <a:avLst/>
                <a:gdLst>
                  <a:gd name="T0" fmla="*/ 3508 w 19"/>
                  <a:gd name="T1" fmla="*/ 0 h 78"/>
                  <a:gd name="T2" fmla="*/ 0 w 19"/>
                  <a:gd name="T3" fmla="*/ 83022 h 78"/>
                  <a:gd name="T4" fmla="*/ 11693 w 19"/>
                  <a:gd name="T5" fmla="*/ 91207 h 78"/>
                  <a:gd name="T6" fmla="*/ 22217 w 19"/>
                  <a:gd name="T7" fmla="*/ 83022 h 78"/>
                  <a:gd name="T8" fmla="*/ 17540 w 19"/>
                  <a:gd name="T9" fmla="*/ 0 h 78"/>
                  <a:gd name="T10" fmla="*/ 3508 w 19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" h="78">
                    <a:moveTo>
                      <a:pt x="3" y="0"/>
                    </a:moveTo>
                    <a:lnTo>
                      <a:pt x="0" y="71"/>
                    </a:lnTo>
                    <a:lnTo>
                      <a:pt x="10" y="78"/>
                    </a:lnTo>
                    <a:lnTo>
                      <a:pt x="19" y="71"/>
                    </a:lnTo>
                    <a:lnTo>
                      <a:pt x="1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89"/>
              <p:cNvSpPr>
                <a:spLocks/>
              </p:cNvSpPr>
              <p:nvPr/>
            </p:nvSpPr>
            <p:spPr bwMode="auto">
              <a:xfrm>
                <a:off x="3838575" y="3257550"/>
                <a:ext cx="71438" cy="80963"/>
              </a:xfrm>
              <a:custGeom>
                <a:avLst/>
                <a:gdLst>
                  <a:gd name="T0" fmla="*/ 5613 w 25"/>
                  <a:gd name="T1" fmla="*/ 30604 h 29"/>
                  <a:gd name="T2" fmla="*/ 22451 w 25"/>
                  <a:gd name="T3" fmla="*/ 75119 h 29"/>
                  <a:gd name="T4" fmla="*/ 64546 w 25"/>
                  <a:gd name="T5" fmla="*/ 50079 h 29"/>
                  <a:gd name="T6" fmla="*/ 47708 w 25"/>
                  <a:gd name="T7" fmla="*/ 5564 h 29"/>
                  <a:gd name="T8" fmla="*/ 5613 w 25"/>
                  <a:gd name="T9" fmla="*/ 30604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2" y="11"/>
                    </a:moveTo>
                    <a:cubicBezTo>
                      <a:pt x="0" y="18"/>
                      <a:pt x="3" y="25"/>
                      <a:pt x="8" y="27"/>
                    </a:cubicBezTo>
                    <a:cubicBezTo>
                      <a:pt x="14" y="29"/>
                      <a:pt x="20" y="25"/>
                      <a:pt x="23" y="18"/>
                    </a:cubicBezTo>
                    <a:cubicBezTo>
                      <a:pt x="25" y="11"/>
                      <a:pt x="22" y="4"/>
                      <a:pt x="17" y="2"/>
                    </a:cubicBezTo>
                    <a:cubicBezTo>
                      <a:pt x="11" y="0"/>
                      <a:pt x="5" y="4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Oval 90"/>
              <p:cNvSpPr>
                <a:spLocks noChangeArrowheads="1"/>
              </p:cNvSpPr>
              <p:nvPr/>
            </p:nvSpPr>
            <p:spPr bwMode="auto">
              <a:xfrm>
                <a:off x="3568700" y="3514725"/>
                <a:ext cx="57150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Freeform 91"/>
              <p:cNvSpPr>
                <a:spLocks/>
              </p:cNvSpPr>
              <p:nvPr/>
            </p:nvSpPr>
            <p:spPr bwMode="auto">
              <a:xfrm>
                <a:off x="3532188" y="3592513"/>
                <a:ext cx="130175" cy="93662"/>
              </a:xfrm>
              <a:custGeom>
                <a:avLst/>
                <a:gdLst>
                  <a:gd name="T0" fmla="*/ 104941 w 47"/>
                  <a:gd name="T1" fmla="*/ 5503 h 34"/>
                  <a:gd name="T2" fmla="*/ 104941 w 47"/>
                  <a:gd name="T3" fmla="*/ 5503 h 34"/>
                  <a:gd name="T4" fmla="*/ 24854 w 47"/>
                  <a:gd name="T5" fmla="*/ 5503 h 34"/>
                  <a:gd name="T6" fmla="*/ 24854 w 47"/>
                  <a:gd name="T7" fmla="*/ 5503 h 34"/>
                  <a:gd name="T8" fmla="*/ 24854 w 47"/>
                  <a:gd name="T9" fmla="*/ 5503 h 34"/>
                  <a:gd name="T10" fmla="*/ 5523 w 47"/>
                  <a:gd name="T11" fmla="*/ 22011 h 34"/>
                  <a:gd name="T12" fmla="*/ 0 w 47"/>
                  <a:gd name="T13" fmla="*/ 93546 h 34"/>
                  <a:gd name="T14" fmla="*/ 129795 w 47"/>
                  <a:gd name="T15" fmla="*/ 93546 h 34"/>
                  <a:gd name="T16" fmla="*/ 124272 w 47"/>
                  <a:gd name="T17" fmla="*/ 22011 h 34"/>
                  <a:gd name="T18" fmla="*/ 107702 w 47"/>
                  <a:gd name="T19" fmla="*/ 5503 h 34"/>
                  <a:gd name="T20" fmla="*/ 104941 w 47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8" y="2"/>
                      <a:pt x="38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6" y="2"/>
                      <a:pt x="3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2"/>
                      <a:pt x="39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Oval 92"/>
              <p:cNvSpPr>
                <a:spLocks noChangeArrowheads="1"/>
              </p:cNvSpPr>
              <p:nvPr/>
            </p:nvSpPr>
            <p:spPr bwMode="auto">
              <a:xfrm>
                <a:off x="3717925" y="3514725"/>
                <a:ext cx="58738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Freeform 93"/>
              <p:cNvSpPr>
                <a:spLocks/>
              </p:cNvSpPr>
              <p:nvPr/>
            </p:nvSpPr>
            <p:spPr bwMode="auto">
              <a:xfrm>
                <a:off x="3684588" y="3592513"/>
                <a:ext cx="127000" cy="93662"/>
              </a:xfrm>
              <a:custGeom>
                <a:avLst/>
                <a:gdLst>
                  <a:gd name="T0" fmla="*/ 105290 w 46"/>
                  <a:gd name="T1" fmla="*/ 5503 h 34"/>
                  <a:gd name="T2" fmla="*/ 102519 w 46"/>
                  <a:gd name="T3" fmla="*/ 5503 h 34"/>
                  <a:gd name="T4" fmla="*/ 24937 w 46"/>
                  <a:gd name="T5" fmla="*/ 5503 h 34"/>
                  <a:gd name="T6" fmla="*/ 22166 w 46"/>
                  <a:gd name="T7" fmla="*/ 5503 h 34"/>
                  <a:gd name="T8" fmla="*/ 22166 w 46"/>
                  <a:gd name="T9" fmla="*/ 5503 h 34"/>
                  <a:gd name="T10" fmla="*/ 5542 w 46"/>
                  <a:gd name="T11" fmla="*/ 22011 h 34"/>
                  <a:gd name="T12" fmla="*/ 0 w 46"/>
                  <a:gd name="T13" fmla="*/ 93546 h 34"/>
                  <a:gd name="T14" fmla="*/ 127456 w 46"/>
                  <a:gd name="T15" fmla="*/ 93546 h 34"/>
                  <a:gd name="T16" fmla="*/ 121914 w 46"/>
                  <a:gd name="T17" fmla="*/ 22011 h 34"/>
                  <a:gd name="T18" fmla="*/ 105290 w 46"/>
                  <a:gd name="T19" fmla="*/ 5503 h 34"/>
                  <a:gd name="T20" fmla="*/ 105290 w 46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34">
                    <a:moveTo>
                      <a:pt x="38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27" y="0"/>
                      <a:pt x="18" y="0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Oval 94"/>
              <p:cNvSpPr>
                <a:spLocks noChangeArrowheads="1"/>
              </p:cNvSpPr>
              <p:nvPr/>
            </p:nvSpPr>
            <p:spPr bwMode="auto">
              <a:xfrm>
                <a:off x="3870325" y="3514725"/>
                <a:ext cx="57150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95"/>
              <p:cNvSpPr>
                <a:spLocks/>
              </p:cNvSpPr>
              <p:nvPr/>
            </p:nvSpPr>
            <p:spPr bwMode="auto">
              <a:xfrm>
                <a:off x="3833813" y="3592513"/>
                <a:ext cx="130175" cy="93662"/>
              </a:xfrm>
              <a:custGeom>
                <a:avLst/>
                <a:gdLst>
                  <a:gd name="T0" fmla="*/ 104941 w 47"/>
                  <a:gd name="T1" fmla="*/ 5503 h 34"/>
                  <a:gd name="T2" fmla="*/ 102179 w 47"/>
                  <a:gd name="T3" fmla="*/ 5503 h 34"/>
                  <a:gd name="T4" fmla="*/ 24854 w 47"/>
                  <a:gd name="T5" fmla="*/ 5503 h 34"/>
                  <a:gd name="T6" fmla="*/ 22093 w 47"/>
                  <a:gd name="T7" fmla="*/ 5503 h 34"/>
                  <a:gd name="T8" fmla="*/ 22093 w 47"/>
                  <a:gd name="T9" fmla="*/ 5503 h 34"/>
                  <a:gd name="T10" fmla="*/ 5523 w 47"/>
                  <a:gd name="T11" fmla="*/ 22011 h 34"/>
                  <a:gd name="T12" fmla="*/ 0 w 47"/>
                  <a:gd name="T13" fmla="*/ 93546 h 34"/>
                  <a:gd name="T14" fmla="*/ 129795 w 47"/>
                  <a:gd name="T15" fmla="*/ 93546 h 34"/>
                  <a:gd name="T16" fmla="*/ 121510 w 47"/>
                  <a:gd name="T17" fmla="*/ 22011 h 34"/>
                  <a:gd name="T18" fmla="*/ 104941 w 47"/>
                  <a:gd name="T19" fmla="*/ 5503 h 34"/>
                  <a:gd name="T20" fmla="*/ 104941 w 47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7" y="2"/>
                      <a:pt x="37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Rectangle 96"/>
              <p:cNvSpPr>
                <a:spLocks noChangeArrowheads="1"/>
              </p:cNvSpPr>
              <p:nvPr/>
            </p:nvSpPr>
            <p:spPr bwMode="auto">
              <a:xfrm>
                <a:off x="3630613" y="3335338"/>
                <a:ext cx="31750" cy="5556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Rectangle 97"/>
              <p:cNvSpPr>
                <a:spLocks noChangeArrowheads="1"/>
              </p:cNvSpPr>
              <p:nvPr/>
            </p:nvSpPr>
            <p:spPr bwMode="auto">
              <a:xfrm>
                <a:off x="3587750" y="3316288"/>
                <a:ext cx="30163" cy="7461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Rectangle 98"/>
              <p:cNvSpPr>
                <a:spLocks noChangeArrowheads="1"/>
              </p:cNvSpPr>
              <p:nvPr/>
            </p:nvSpPr>
            <p:spPr bwMode="auto">
              <a:xfrm>
                <a:off x="3675063" y="3279775"/>
                <a:ext cx="30162" cy="1111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4" name="文本框 73"/>
            <p:cNvSpPr txBox="1"/>
            <p:nvPr/>
          </p:nvSpPr>
          <p:spPr bwMode="auto">
            <a:xfrm>
              <a:off x="7793866" y="4784649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  <p:sp>
          <p:nvSpPr>
            <p:cNvPr id="75" name="文本框 74"/>
            <p:cNvSpPr txBox="1"/>
            <p:nvPr/>
          </p:nvSpPr>
          <p:spPr bwMode="auto">
            <a:xfrm>
              <a:off x="7371196" y="5189737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230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70140" y="1782255"/>
            <a:ext cx="1666621" cy="1666621"/>
            <a:chOff x="4617720" y="1950720"/>
            <a:chExt cx="2956560" cy="2956560"/>
          </a:xfrm>
        </p:grpSpPr>
        <p:sp>
          <p:nvSpPr>
            <p:cNvPr id="38" name="圆角矩形 37"/>
            <p:cNvSpPr/>
            <p:nvPr/>
          </p:nvSpPr>
          <p:spPr>
            <a:xfrm>
              <a:off x="4617720" y="1950720"/>
              <a:ext cx="2956560" cy="2956560"/>
            </a:xfrm>
            <a:prstGeom prst="roundRect">
              <a:avLst/>
            </a:prstGeom>
            <a:gradFill flip="none" rotWithShape="1">
              <a:gsLst>
                <a:gs pos="100000">
                  <a:srgbClr val="DBDBDB"/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77800" dist="762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4617720" y="1950720"/>
              <a:ext cx="2956560" cy="2956560"/>
            </a:xfrm>
            <a:prstGeom prst="roundRect">
              <a:avLst/>
            </a:prstGeom>
            <a:gradFill flip="none" rotWithShape="1">
              <a:gsLst>
                <a:gs pos="0">
                  <a:srgbClr val="E6E6E6"/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4922520" y="2255520"/>
              <a:ext cx="2346960" cy="234696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C9C9C9"/>
                </a:gs>
              </a:gsLst>
              <a:lin ang="2700000" scaled="1"/>
            </a:gradFill>
            <a:ln>
              <a:noFill/>
            </a:ln>
            <a:effectLst>
              <a:innerShdw blurRad="114300" dist="25400" dir="13500000">
                <a:prstClr val="black">
                  <a:alpha val="2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5283129" y="2616129"/>
              <a:ext cx="1625742" cy="1625742"/>
            </a:xfrm>
            <a:prstGeom prst="ellipse">
              <a:avLst/>
            </a:prstGeom>
            <a:gradFill flip="none" rotWithShape="1">
              <a:gsLst>
                <a:gs pos="65000">
                  <a:schemeClr val="bg1"/>
                </a:gs>
                <a:gs pos="65000">
                  <a:schemeClr val="accent1"/>
                </a:gs>
              </a:gsLst>
              <a:lin ang="5400000" scaled="1"/>
              <a:tileRect/>
            </a:gradFill>
            <a:ln w="28575">
              <a:gradFill flip="none" rotWithShape="1">
                <a:gsLst>
                  <a:gs pos="0">
                    <a:srgbClr val="B6B6B6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52400" dist="635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5449820" y="2782820"/>
              <a:ext cx="1292358" cy="1292358"/>
            </a:xfrm>
            <a:prstGeom prst="ellipse">
              <a:avLst/>
            </a:prstGeom>
            <a:gradFill flip="none" rotWithShape="1">
              <a:gsLst>
                <a:gs pos="0">
                  <a:srgbClr val="E6E6E6"/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B6B6B6"/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965173" y="1782255"/>
            <a:ext cx="1666621" cy="1666621"/>
            <a:chOff x="4617720" y="1950720"/>
            <a:chExt cx="2956560" cy="2956560"/>
          </a:xfrm>
        </p:grpSpPr>
        <p:sp>
          <p:nvSpPr>
            <p:cNvPr id="46" name="圆角矩形 45"/>
            <p:cNvSpPr/>
            <p:nvPr/>
          </p:nvSpPr>
          <p:spPr>
            <a:xfrm>
              <a:off x="4617720" y="1950720"/>
              <a:ext cx="2956560" cy="2956560"/>
            </a:xfrm>
            <a:prstGeom prst="roundRect">
              <a:avLst/>
            </a:prstGeom>
            <a:gradFill flip="none" rotWithShape="1">
              <a:gsLst>
                <a:gs pos="100000">
                  <a:srgbClr val="DBDBDB"/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77800" dist="762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4617720" y="1950720"/>
              <a:ext cx="2956560" cy="2956560"/>
            </a:xfrm>
            <a:prstGeom prst="roundRect">
              <a:avLst/>
            </a:prstGeom>
            <a:gradFill flip="none" rotWithShape="1">
              <a:gsLst>
                <a:gs pos="0">
                  <a:srgbClr val="E6E6E6"/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4922520" y="2255520"/>
              <a:ext cx="2346960" cy="234696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C9C9C9"/>
                </a:gs>
              </a:gsLst>
              <a:lin ang="2700000" scaled="1"/>
            </a:gradFill>
            <a:ln>
              <a:noFill/>
            </a:ln>
            <a:effectLst>
              <a:innerShdw blurRad="114300" dist="25400" dir="13500000">
                <a:prstClr val="black">
                  <a:alpha val="2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283129" y="2616129"/>
              <a:ext cx="1625742" cy="1625742"/>
            </a:xfrm>
            <a:prstGeom prst="ellipse">
              <a:avLst/>
            </a:prstGeom>
            <a:gradFill flip="none" rotWithShape="1">
              <a:gsLst>
                <a:gs pos="50000">
                  <a:schemeClr val="bg1"/>
                </a:gs>
                <a:gs pos="50000">
                  <a:schemeClr val="accent3"/>
                </a:gs>
              </a:gsLst>
              <a:lin ang="5400000" scaled="1"/>
              <a:tileRect/>
            </a:gradFill>
            <a:ln w="28575">
              <a:gradFill flip="none" rotWithShape="1">
                <a:gsLst>
                  <a:gs pos="0">
                    <a:srgbClr val="B6B6B6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52400" dist="635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5449820" y="2782820"/>
              <a:ext cx="1292358" cy="1292358"/>
            </a:xfrm>
            <a:prstGeom prst="ellipse">
              <a:avLst/>
            </a:prstGeom>
            <a:gradFill flip="none" rotWithShape="1">
              <a:gsLst>
                <a:gs pos="0">
                  <a:srgbClr val="E6E6E6"/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B6B6B6"/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560207" y="1782255"/>
            <a:ext cx="1666621" cy="1666621"/>
            <a:chOff x="4617720" y="1950720"/>
            <a:chExt cx="2956560" cy="2956560"/>
          </a:xfrm>
        </p:grpSpPr>
        <p:sp>
          <p:nvSpPr>
            <p:cNvPr id="52" name="圆角矩形 51"/>
            <p:cNvSpPr/>
            <p:nvPr/>
          </p:nvSpPr>
          <p:spPr>
            <a:xfrm>
              <a:off x="4617720" y="1950720"/>
              <a:ext cx="2956560" cy="2956560"/>
            </a:xfrm>
            <a:prstGeom prst="roundRect">
              <a:avLst/>
            </a:prstGeom>
            <a:gradFill flip="none" rotWithShape="1">
              <a:gsLst>
                <a:gs pos="100000">
                  <a:srgbClr val="DBDBDB"/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77800" dist="762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617720" y="1950720"/>
              <a:ext cx="2956560" cy="2956560"/>
            </a:xfrm>
            <a:prstGeom prst="roundRect">
              <a:avLst/>
            </a:prstGeom>
            <a:gradFill flip="none" rotWithShape="1">
              <a:gsLst>
                <a:gs pos="0">
                  <a:srgbClr val="E6E6E6"/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922520" y="2255520"/>
              <a:ext cx="2346960" cy="234696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C9C9C9"/>
                </a:gs>
              </a:gsLst>
              <a:lin ang="2700000" scaled="1"/>
            </a:gradFill>
            <a:ln>
              <a:noFill/>
            </a:ln>
            <a:effectLst>
              <a:innerShdw blurRad="114300" dist="25400" dir="13500000">
                <a:prstClr val="black">
                  <a:alpha val="2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5283129" y="2616129"/>
              <a:ext cx="1625742" cy="1625742"/>
            </a:xfrm>
            <a:prstGeom prst="ellipse">
              <a:avLst/>
            </a:prstGeom>
            <a:gradFill flip="none" rotWithShape="1">
              <a:gsLst>
                <a:gs pos="40000">
                  <a:schemeClr val="bg1"/>
                </a:gs>
                <a:gs pos="40000">
                  <a:schemeClr val="accent2"/>
                </a:gs>
              </a:gsLst>
              <a:lin ang="5400000" scaled="1"/>
              <a:tileRect/>
            </a:gradFill>
            <a:ln w="28575">
              <a:gradFill flip="none" rotWithShape="1">
                <a:gsLst>
                  <a:gs pos="0">
                    <a:srgbClr val="B6B6B6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52400" dist="635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5449820" y="2782820"/>
              <a:ext cx="1292358" cy="1292358"/>
            </a:xfrm>
            <a:prstGeom prst="ellipse">
              <a:avLst/>
            </a:prstGeom>
            <a:gradFill flip="none" rotWithShape="1">
              <a:gsLst>
                <a:gs pos="0">
                  <a:srgbClr val="E6E6E6"/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B6B6B6"/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155240" y="1782255"/>
            <a:ext cx="1666621" cy="1666621"/>
            <a:chOff x="4617720" y="1950720"/>
            <a:chExt cx="2956560" cy="2956560"/>
          </a:xfrm>
        </p:grpSpPr>
        <p:sp>
          <p:nvSpPr>
            <p:cNvPr id="58" name="圆角矩形 57"/>
            <p:cNvSpPr/>
            <p:nvPr/>
          </p:nvSpPr>
          <p:spPr>
            <a:xfrm>
              <a:off x="4617720" y="1950720"/>
              <a:ext cx="2956560" cy="2956560"/>
            </a:xfrm>
            <a:prstGeom prst="roundRect">
              <a:avLst/>
            </a:prstGeom>
            <a:gradFill flip="none" rotWithShape="1">
              <a:gsLst>
                <a:gs pos="100000">
                  <a:srgbClr val="DBDBDB"/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77800" dist="762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4617720" y="1950720"/>
              <a:ext cx="2956560" cy="2956560"/>
            </a:xfrm>
            <a:prstGeom prst="roundRect">
              <a:avLst/>
            </a:prstGeom>
            <a:gradFill flip="none" rotWithShape="1">
              <a:gsLst>
                <a:gs pos="0">
                  <a:srgbClr val="E6E6E6"/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4922520" y="2255520"/>
              <a:ext cx="2346960" cy="234696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C9C9C9"/>
                </a:gs>
              </a:gsLst>
              <a:lin ang="2700000" scaled="1"/>
            </a:gradFill>
            <a:ln>
              <a:noFill/>
            </a:ln>
            <a:effectLst>
              <a:innerShdw blurRad="114300" dist="25400" dir="13500000">
                <a:prstClr val="black">
                  <a:alpha val="2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5283129" y="2616129"/>
              <a:ext cx="1625742" cy="1625742"/>
            </a:xfrm>
            <a:prstGeom prst="ellipse">
              <a:avLst/>
            </a:prstGeom>
            <a:gradFill flip="none" rotWithShape="1">
              <a:gsLst>
                <a:gs pos="25000">
                  <a:schemeClr val="bg1"/>
                </a:gs>
                <a:gs pos="25000">
                  <a:schemeClr val="accent4"/>
                </a:gs>
              </a:gsLst>
              <a:lin ang="5400000" scaled="1"/>
              <a:tileRect/>
            </a:gradFill>
            <a:ln w="28575">
              <a:gradFill flip="none" rotWithShape="1">
                <a:gsLst>
                  <a:gs pos="0">
                    <a:srgbClr val="B6B6B6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52400" dist="635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5449820" y="2782820"/>
              <a:ext cx="1292358" cy="1292358"/>
            </a:xfrm>
            <a:prstGeom prst="ellipse">
              <a:avLst/>
            </a:prstGeom>
            <a:gradFill flip="none" rotWithShape="1">
              <a:gsLst>
                <a:gs pos="0">
                  <a:srgbClr val="E6E6E6"/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B6B6B6"/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014176" y="2454104"/>
            <a:ext cx="365847" cy="294751"/>
            <a:chOff x="3429537" y="4691750"/>
            <a:chExt cx="535636" cy="431545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63" name="Freeform 45"/>
            <p:cNvSpPr>
              <a:spLocks/>
            </p:cNvSpPr>
            <p:nvPr/>
          </p:nvSpPr>
          <p:spPr bwMode="auto">
            <a:xfrm>
              <a:off x="3498931" y="4864152"/>
              <a:ext cx="176739" cy="35782"/>
            </a:xfrm>
            <a:custGeom>
              <a:avLst/>
              <a:gdLst>
                <a:gd name="T0" fmla="*/ 63 w 69"/>
                <a:gd name="T1" fmla="*/ 14 h 14"/>
                <a:gd name="T2" fmla="*/ 7 w 69"/>
                <a:gd name="T3" fmla="*/ 14 h 14"/>
                <a:gd name="T4" fmla="*/ 0 w 69"/>
                <a:gd name="T5" fmla="*/ 7 h 14"/>
                <a:gd name="T6" fmla="*/ 7 w 69"/>
                <a:gd name="T7" fmla="*/ 0 h 14"/>
                <a:gd name="T8" fmla="*/ 63 w 69"/>
                <a:gd name="T9" fmla="*/ 0 h 14"/>
                <a:gd name="T10" fmla="*/ 69 w 69"/>
                <a:gd name="T11" fmla="*/ 7 h 14"/>
                <a:gd name="T12" fmla="*/ 63 w 69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4">
                  <a:moveTo>
                    <a:pt x="63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9" y="3"/>
                    <a:pt x="69" y="7"/>
                  </a:cubicBezTo>
                  <a:cubicBezTo>
                    <a:pt x="69" y="11"/>
                    <a:pt x="66" y="14"/>
                    <a:pt x="6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46"/>
            <p:cNvSpPr>
              <a:spLocks/>
            </p:cNvSpPr>
            <p:nvPr/>
          </p:nvSpPr>
          <p:spPr bwMode="auto">
            <a:xfrm>
              <a:off x="3519532" y="4868489"/>
              <a:ext cx="35782" cy="72647"/>
            </a:xfrm>
            <a:custGeom>
              <a:avLst/>
              <a:gdLst>
                <a:gd name="T0" fmla="*/ 7 w 14"/>
                <a:gd name="T1" fmla="*/ 28 h 28"/>
                <a:gd name="T2" fmla="*/ 0 w 14"/>
                <a:gd name="T3" fmla="*/ 21 h 28"/>
                <a:gd name="T4" fmla="*/ 0 w 14"/>
                <a:gd name="T5" fmla="*/ 7 h 28"/>
                <a:gd name="T6" fmla="*/ 7 w 14"/>
                <a:gd name="T7" fmla="*/ 0 h 28"/>
                <a:gd name="T8" fmla="*/ 14 w 14"/>
                <a:gd name="T9" fmla="*/ 7 h 28"/>
                <a:gd name="T10" fmla="*/ 14 w 14"/>
                <a:gd name="T11" fmla="*/ 21 h 28"/>
                <a:gd name="T12" fmla="*/ 7 w 14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5"/>
                    <a:pt x="11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47"/>
            <p:cNvSpPr>
              <a:spLocks/>
            </p:cNvSpPr>
            <p:nvPr/>
          </p:nvSpPr>
          <p:spPr bwMode="auto">
            <a:xfrm>
              <a:off x="3562904" y="4868489"/>
              <a:ext cx="33613" cy="72647"/>
            </a:xfrm>
            <a:custGeom>
              <a:avLst/>
              <a:gdLst>
                <a:gd name="T0" fmla="*/ 7 w 13"/>
                <a:gd name="T1" fmla="*/ 28 h 28"/>
                <a:gd name="T2" fmla="*/ 0 w 13"/>
                <a:gd name="T3" fmla="*/ 21 h 28"/>
                <a:gd name="T4" fmla="*/ 0 w 13"/>
                <a:gd name="T5" fmla="*/ 7 h 28"/>
                <a:gd name="T6" fmla="*/ 7 w 13"/>
                <a:gd name="T7" fmla="*/ 0 h 28"/>
                <a:gd name="T8" fmla="*/ 13 w 13"/>
                <a:gd name="T9" fmla="*/ 7 h 28"/>
                <a:gd name="T10" fmla="*/ 13 w 13"/>
                <a:gd name="T11" fmla="*/ 21 h 28"/>
                <a:gd name="T12" fmla="*/ 7 w 1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5"/>
                    <a:pt x="10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48"/>
            <p:cNvSpPr>
              <a:spLocks noEditPoints="1"/>
            </p:cNvSpPr>
            <p:nvPr/>
          </p:nvSpPr>
          <p:spPr bwMode="auto">
            <a:xfrm>
              <a:off x="3647478" y="4807769"/>
              <a:ext cx="101923" cy="148547"/>
            </a:xfrm>
            <a:custGeom>
              <a:avLst/>
              <a:gdLst>
                <a:gd name="T0" fmla="*/ 20 w 40"/>
                <a:gd name="T1" fmla="*/ 58 h 58"/>
                <a:gd name="T2" fmla="*/ 0 w 40"/>
                <a:gd name="T3" fmla="*/ 38 h 58"/>
                <a:gd name="T4" fmla="*/ 0 w 40"/>
                <a:gd name="T5" fmla="*/ 20 h 58"/>
                <a:gd name="T6" fmla="*/ 20 w 40"/>
                <a:gd name="T7" fmla="*/ 0 h 58"/>
                <a:gd name="T8" fmla="*/ 40 w 40"/>
                <a:gd name="T9" fmla="*/ 20 h 58"/>
                <a:gd name="T10" fmla="*/ 40 w 40"/>
                <a:gd name="T11" fmla="*/ 38 h 58"/>
                <a:gd name="T12" fmla="*/ 20 w 40"/>
                <a:gd name="T13" fmla="*/ 58 h 58"/>
                <a:gd name="T14" fmla="*/ 20 w 40"/>
                <a:gd name="T15" fmla="*/ 13 h 58"/>
                <a:gd name="T16" fmla="*/ 14 w 40"/>
                <a:gd name="T17" fmla="*/ 20 h 58"/>
                <a:gd name="T18" fmla="*/ 14 w 40"/>
                <a:gd name="T19" fmla="*/ 38 h 58"/>
                <a:gd name="T20" fmla="*/ 20 w 40"/>
                <a:gd name="T21" fmla="*/ 45 h 58"/>
                <a:gd name="T22" fmla="*/ 27 w 40"/>
                <a:gd name="T23" fmla="*/ 38 h 58"/>
                <a:gd name="T24" fmla="*/ 27 w 40"/>
                <a:gd name="T25" fmla="*/ 20 h 58"/>
                <a:gd name="T26" fmla="*/ 20 w 40"/>
                <a:gd name="T2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8">
                  <a:moveTo>
                    <a:pt x="20" y="58"/>
                  </a:moveTo>
                  <a:cubicBezTo>
                    <a:pt x="9" y="58"/>
                    <a:pt x="0" y="49"/>
                    <a:pt x="0" y="3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49"/>
                    <a:pt x="31" y="58"/>
                    <a:pt x="20" y="58"/>
                  </a:cubicBezTo>
                  <a:close/>
                  <a:moveTo>
                    <a:pt x="20" y="13"/>
                  </a:moveTo>
                  <a:cubicBezTo>
                    <a:pt x="17" y="13"/>
                    <a:pt x="14" y="16"/>
                    <a:pt x="14" y="2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2"/>
                    <a:pt x="17" y="45"/>
                    <a:pt x="20" y="45"/>
                  </a:cubicBezTo>
                  <a:cubicBezTo>
                    <a:pt x="24" y="45"/>
                    <a:pt x="27" y="42"/>
                    <a:pt x="27" y="3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6"/>
                    <a:pt x="24" y="13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49"/>
            <p:cNvSpPr>
              <a:spLocks noEditPoints="1"/>
            </p:cNvSpPr>
            <p:nvPr/>
          </p:nvSpPr>
          <p:spPr bwMode="auto">
            <a:xfrm>
              <a:off x="3429537" y="4691750"/>
              <a:ext cx="535636" cy="431545"/>
            </a:xfrm>
            <a:custGeom>
              <a:avLst/>
              <a:gdLst>
                <a:gd name="T0" fmla="*/ 200 w 209"/>
                <a:gd name="T1" fmla="*/ 140 h 168"/>
                <a:gd name="T2" fmla="*/ 159 w 209"/>
                <a:gd name="T3" fmla="*/ 114 h 168"/>
                <a:gd name="T4" fmla="*/ 148 w 209"/>
                <a:gd name="T5" fmla="*/ 112 h 168"/>
                <a:gd name="T6" fmla="*/ 144 w 209"/>
                <a:gd name="T7" fmla="*/ 113 h 168"/>
                <a:gd name="T8" fmla="*/ 137 w 209"/>
                <a:gd name="T9" fmla="*/ 109 h 168"/>
                <a:gd name="T10" fmla="*/ 144 w 209"/>
                <a:gd name="T11" fmla="*/ 60 h 168"/>
                <a:gd name="T12" fmla="*/ 60 w 209"/>
                <a:gd name="T13" fmla="*/ 9 h 168"/>
                <a:gd name="T14" fmla="*/ 9 w 209"/>
                <a:gd name="T15" fmla="*/ 92 h 168"/>
                <a:gd name="T16" fmla="*/ 93 w 209"/>
                <a:gd name="T17" fmla="*/ 143 h 168"/>
                <a:gd name="T18" fmla="*/ 129 w 209"/>
                <a:gd name="T19" fmla="*/ 121 h 168"/>
                <a:gd name="T20" fmla="*/ 136 w 209"/>
                <a:gd name="T21" fmla="*/ 125 h 168"/>
                <a:gd name="T22" fmla="*/ 143 w 209"/>
                <a:gd name="T23" fmla="*/ 139 h 168"/>
                <a:gd name="T24" fmla="*/ 183 w 209"/>
                <a:gd name="T25" fmla="*/ 165 h 168"/>
                <a:gd name="T26" fmla="*/ 195 w 209"/>
                <a:gd name="T27" fmla="*/ 167 h 168"/>
                <a:gd name="T28" fmla="*/ 204 w 209"/>
                <a:gd name="T29" fmla="*/ 161 h 168"/>
                <a:gd name="T30" fmla="*/ 200 w 209"/>
                <a:gd name="T31" fmla="*/ 140 h 168"/>
                <a:gd name="T32" fmla="*/ 90 w 209"/>
                <a:gd name="T33" fmla="*/ 131 h 168"/>
                <a:gd name="T34" fmla="*/ 22 w 209"/>
                <a:gd name="T35" fmla="*/ 89 h 168"/>
                <a:gd name="T36" fmla="*/ 63 w 209"/>
                <a:gd name="T37" fmla="*/ 21 h 168"/>
                <a:gd name="T38" fmla="*/ 131 w 209"/>
                <a:gd name="T39" fmla="*/ 63 h 168"/>
                <a:gd name="T40" fmla="*/ 90 w 209"/>
                <a:gd name="T41" fmla="*/ 13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8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1"/>
                    <a:pt x="152" y="111"/>
                    <a:pt x="148" y="112"/>
                  </a:cubicBezTo>
                  <a:cubicBezTo>
                    <a:pt x="146" y="112"/>
                    <a:pt x="145" y="113"/>
                    <a:pt x="144" y="113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4"/>
                    <a:pt x="148" y="77"/>
                    <a:pt x="144" y="60"/>
                  </a:cubicBezTo>
                  <a:cubicBezTo>
                    <a:pt x="135" y="22"/>
                    <a:pt x="97" y="0"/>
                    <a:pt x="60" y="9"/>
                  </a:cubicBezTo>
                  <a:cubicBezTo>
                    <a:pt x="23" y="18"/>
                    <a:pt x="0" y="55"/>
                    <a:pt x="9" y="92"/>
                  </a:cubicBezTo>
                  <a:cubicBezTo>
                    <a:pt x="18" y="129"/>
                    <a:pt x="56" y="152"/>
                    <a:pt x="93" y="143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5"/>
                    <a:pt x="183" y="165"/>
                    <a:pt x="183" y="165"/>
                  </a:cubicBezTo>
                  <a:cubicBezTo>
                    <a:pt x="187" y="168"/>
                    <a:pt x="191" y="168"/>
                    <a:pt x="195" y="167"/>
                  </a:cubicBezTo>
                  <a:cubicBezTo>
                    <a:pt x="199" y="166"/>
                    <a:pt x="202" y="164"/>
                    <a:pt x="204" y="161"/>
                  </a:cubicBezTo>
                  <a:cubicBezTo>
                    <a:pt x="209" y="154"/>
                    <a:pt x="207" y="144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8"/>
                    <a:pt x="29" y="120"/>
                    <a:pt x="22" y="89"/>
                  </a:cubicBezTo>
                  <a:cubicBezTo>
                    <a:pt x="14" y="59"/>
                    <a:pt x="33" y="28"/>
                    <a:pt x="63" y="21"/>
                  </a:cubicBezTo>
                  <a:cubicBezTo>
                    <a:pt x="94" y="14"/>
                    <a:pt x="124" y="32"/>
                    <a:pt x="131" y="63"/>
                  </a:cubicBezTo>
                  <a:cubicBezTo>
                    <a:pt x="139" y="93"/>
                    <a:pt x="120" y="123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11591" y="2468546"/>
            <a:ext cx="369551" cy="265868"/>
            <a:chOff x="4547433" y="4745964"/>
            <a:chExt cx="541058" cy="389258"/>
          </a:xfrm>
          <a:solidFill>
            <a:schemeClr val="accent3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68" name="Freeform 226"/>
            <p:cNvSpPr>
              <a:spLocks noEditPoints="1"/>
            </p:cNvSpPr>
            <p:nvPr/>
          </p:nvSpPr>
          <p:spPr bwMode="auto">
            <a:xfrm>
              <a:off x="4547433" y="4745964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6 h 152"/>
                <a:gd name="T6" fmla="*/ 0 w 171"/>
                <a:gd name="T7" fmla="*/ 147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7 h 152"/>
                <a:gd name="T14" fmla="*/ 171 w 171"/>
                <a:gd name="T15" fmla="*/ 6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50"/>
                    <a:pt x="171" y="147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3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227"/>
            <p:cNvSpPr>
              <a:spLocks/>
            </p:cNvSpPr>
            <p:nvPr/>
          </p:nvSpPr>
          <p:spPr bwMode="auto">
            <a:xfrm>
              <a:off x="4844527" y="5010530"/>
              <a:ext cx="41203" cy="40119"/>
            </a:xfrm>
            <a:custGeom>
              <a:avLst/>
              <a:gdLst>
                <a:gd name="T0" fmla="*/ 12 w 38"/>
                <a:gd name="T1" fmla="*/ 0 h 37"/>
                <a:gd name="T2" fmla="*/ 12 w 38"/>
                <a:gd name="T3" fmla="*/ 2 h 37"/>
                <a:gd name="T4" fmla="*/ 0 w 38"/>
                <a:gd name="T5" fmla="*/ 37 h 37"/>
                <a:gd name="T6" fmla="*/ 36 w 38"/>
                <a:gd name="T7" fmla="*/ 28 h 37"/>
                <a:gd name="T8" fmla="*/ 38 w 38"/>
                <a:gd name="T9" fmla="*/ 26 h 37"/>
                <a:gd name="T10" fmla="*/ 12 w 3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7">
                  <a:moveTo>
                    <a:pt x="12" y="0"/>
                  </a:moveTo>
                  <a:lnTo>
                    <a:pt x="12" y="2"/>
                  </a:lnTo>
                  <a:lnTo>
                    <a:pt x="0" y="37"/>
                  </a:lnTo>
                  <a:lnTo>
                    <a:pt x="36" y="28"/>
                  </a:lnTo>
                  <a:lnTo>
                    <a:pt x="38" y="26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Freeform 228"/>
            <p:cNvSpPr>
              <a:spLocks/>
            </p:cNvSpPr>
            <p:nvPr/>
          </p:nvSpPr>
          <p:spPr bwMode="auto">
            <a:xfrm>
              <a:off x="5008254" y="4809937"/>
              <a:ext cx="80237" cy="76984"/>
            </a:xfrm>
            <a:custGeom>
              <a:avLst/>
              <a:gdLst>
                <a:gd name="T0" fmla="*/ 23 w 31"/>
                <a:gd name="T1" fmla="*/ 30 h 30"/>
                <a:gd name="T2" fmla="*/ 29 w 31"/>
                <a:gd name="T3" fmla="*/ 24 h 30"/>
                <a:gd name="T4" fmla="*/ 29 w 31"/>
                <a:gd name="T5" fmla="*/ 17 h 30"/>
                <a:gd name="T6" fmla="*/ 13 w 31"/>
                <a:gd name="T7" fmla="*/ 2 h 30"/>
                <a:gd name="T8" fmla="*/ 6 w 31"/>
                <a:gd name="T9" fmla="*/ 2 h 30"/>
                <a:gd name="T10" fmla="*/ 0 w 31"/>
                <a:gd name="T11" fmla="*/ 8 h 30"/>
                <a:gd name="T12" fmla="*/ 23 w 31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3" y="30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31" y="22"/>
                    <a:pt x="31" y="19"/>
                    <a:pt x="29" y="17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Freeform 229"/>
            <p:cNvSpPr>
              <a:spLocks/>
            </p:cNvSpPr>
            <p:nvPr/>
          </p:nvSpPr>
          <p:spPr bwMode="auto">
            <a:xfrm>
              <a:off x="4878140" y="4835960"/>
              <a:ext cx="182160" cy="184328"/>
            </a:xfrm>
            <a:custGeom>
              <a:avLst/>
              <a:gdLst>
                <a:gd name="T0" fmla="*/ 49 w 71"/>
                <a:gd name="T1" fmla="*/ 0 h 72"/>
                <a:gd name="T2" fmla="*/ 48 w 71"/>
                <a:gd name="T3" fmla="*/ 1 h 72"/>
                <a:gd name="T4" fmla="*/ 2 w 71"/>
                <a:gd name="T5" fmla="*/ 47 h 72"/>
                <a:gd name="T6" fmla="*/ 2 w 71"/>
                <a:gd name="T7" fmla="*/ 55 h 72"/>
                <a:gd name="T8" fmla="*/ 2 w 71"/>
                <a:gd name="T9" fmla="*/ 55 h 72"/>
                <a:gd name="T10" fmla="*/ 8 w 71"/>
                <a:gd name="T11" fmla="*/ 57 h 72"/>
                <a:gd name="T12" fmla="*/ 9 w 71"/>
                <a:gd name="T13" fmla="*/ 62 h 72"/>
                <a:gd name="T14" fmla="*/ 9 w 71"/>
                <a:gd name="T15" fmla="*/ 62 h 72"/>
                <a:gd name="T16" fmla="*/ 15 w 71"/>
                <a:gd name="T17" fmla="*/ 64 h 72"/>
                <a:gd name="T18" fmla="*/ 16 w 71"/>
                <a:gd name="T19" fmla="*/ 69 h 72"/>
                <a:gd name="T20" fmla="*/ 17 w 71"/>
                <a:gd name="T21" fmla="*/ 70 h 72"/>
                <a:gd name="T22" fmla="*/ 24 w 71"/>
                <a:gd name="T23" fmla="*/ 70 h 72"/>
                <a:gd name="T24" fmla="*/ 71 w 71"/>
                <a:gd name="T25" fmla="*/ 23 h 72"/>
                <a:gd name="T26" fmla="*/ 71 w 71"/>
                <a:gd name="T27" fmla="*/ 23 h 72"/>
                <a:gd name="T28" fmla="*/ 49 w 71"/>
                <a:gd name="T2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2">
                  <a:moveTo>
                    <a:pt x="49" y="0"/>
                  </a:moveTo>
                  <a:cubicBezTo>
                    <a:pt x="49" y="0"/>
                    <a:pt x="48" y="0"/>
                    <a:pt x="48" y="1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3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7"/>
                    <a:pt x="6" y="57"/>
                    <a:pt x="8" y="57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4"/>
                  </a:cubicBezTo>
                  <a:cubicBezTo>
                    <a:pt x="14" y="66"/>
                    <a:pt x="15" y="68"/>
                    <a:pt x="16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9" y="72"/>
                    <a:pt x="22" y="72"/>
                    <a:pt x="24" y="7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Rectangle 230"/>
            <p:cNvSpPr>
              <a:spLocks noChangeArrowheads="1"/>
            </p:cNvSpPr>
            <p:nvPr/>
          </p:nvSpPr>
          <p:spPr bwMode="auto">
            <a:xfrm>
              <a:off x="4605985" y="4896680"/>
              <a:ext cx="140957" cy="16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Rectangle 231"/>
            <p:cNvSpPr>
              <a:spLocks noChangeArrowheads="1"/>
            </p:cNvSpPr>
            <p:nvPr/>
          </p:nvSpPr>
          <p:spPr bwMode="auto">
            <a:xfrm>
              <a:off x="4605985" y="4943304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Rectangle 232"/>
            <p:cNvSpPr>
              <a:spLocks noChangeArrowheads="1"/>
            </p:cNvSpPr>
            <p:nvPr/>
          </p:nvSpPr>
          <p:spPr bwMode="auto">
            <a:xfrm>
              <a:off x="4605985" y="4989928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Rectangle 233"/>
            <p:cNvSpPr>
              <a:spLocks noChangeArrowheads="1"/>
            </p:cNvSpPr>
            <p:nvPr/>
          </p:nvSpPr>
          <p:spPr bwMode="auto">
            <a:xfrm>
              <a:off x="4605985" y="5035468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28632" y="2443737"/>
            <a:ext cx="334003" cy="315487"/>
            <a:chOff x="5608947" y="4699340"/>
            <a:chExt cx="489013" cy="461905"/>
          </a:xfrm>
          <a:solidFill>
            <a:schemeClr val="accent2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76" name="Freeform 250"/>
            <p:cNvSpPr>
              <a:spLocks/>
            </p:cNvSpPr>
            <p:nvPr/>
          </p:nvSpPr>
          <p:spPr bwMode="auto">
            <a:xfrm>
              <a:off x="5608947" y="4835960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Freeform 251"/>
            <p:cNvSpPr>
              <a:spLocks/>
            </p:cNvSpPr>
            <p:nvPr/>
          </p:nvSpPr>
          <p:spPr bwMode="auto">
            <a:xfrm>
              <a:off x="5669667" y="4702593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Freeform 252"/>
            <p:cNvSpPr>
              <a:spLocks/>
            </p:cNvSpPr>
            <p:nvPr/>
          </p:nvSpPr>
          <p:spPr bwMode="auto">
            <a:xfrm>
              <a:off x="6011217" y="4950894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253"/>
            <p:cNvSpPr>
              <a:spLocks/>
            </p:cNvSpPr>
            <p:nvPr/>
          </p:nvSpPr>
          <p:spPr bwMode="auto">
            <a:xfrm>
              <a:off x="5870260" y="4699340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Rectangle 254"/>
            <p:cNvSpPr>
              <a:spLocks noChangeArrowheads="1"/>
            </p:cNvSpPr>
            <p:nvPr/>
          </p:nvSpPr>
          <p:spPr bwMode="auto">
            <a:xfrm>
              <a:off x="5785686" y="4958484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Rectangle 255"/>
            <p:cNvSpPr>
              <a:spLocks noChangeArrowheads="1"/>
            </p:cNvSpPr>
            <p:nvPr/>
          </p:nvSpPr>
          <p:spPr bwMode="auto">
            <a:xfrm>
              <a:off x="5849658" y="4892342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Rectangle 256"/>
            <p:cNvSpPr>
              <a:spLocks noChangeArrowheads="1"/>
            </p:cNvSpPr>
            <p:nvPr/>
          </p:nvSpPr>
          <p:spPr bwMode="auto">
            <a:xfrm>
              <a:off x="5911462" y="4856561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811976" y="2418556"/>
            <a:ext cx="365847" cy="365847"/>
            <a:chOff x="6685641" y="4668980"/>
            <a:chExt cx="535637" cy="535637"/>
          </a:xfrm>
          <a:solidFill>
            <a:schemeClr val="accent4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83" name="Freeform 257"/>
            <p:cNvSpPr>
              <a:spLocks noEditPoints="1"/>
            </p:cNvSpPr>
            <p:nvPr/>
          </p:nvSpPr>
          <p:spPr bwMode="auto">
            <a:xfrm>
              <a:off x="6803828" y="4783914"/>
              <a:ext cx="302516" cy="305768"/>
            </a:xfrm>
            <a:custGeom>
              <a:avLst/>
              <a:gdLst>
                <a:gd name="T0" fmla="*/ 101 w 118"/>
                <a:gd name="T1" fmla="*/ 91 h 119"/>
                <a:gd name="T2" fmla="*/ 107 w 118"/>
                <a:gd name="T3" fmla="*/ 77 h 119"/>
                <a:gd name="T4" fmla="*/ 23 w 118"/>
                <a:gd name="T5" fmla="*/ 25 h 119"/>
                <a:gd name="T6" fmla="*/ 30 w 118"/>
                <a:gd name="T7" fmla="*/ 25 h 119"/>
                <a:gd name="T8" fmla="*/ 27 w 118"/>
                <a:gd name="T9" fmla="*/ 24 h 119"/>
                <a:gd name="T10" fmla="*/ 21 w 118"/>
                <a:gd name="T11" fmla="*/ 35 h 119"/>
                <a:gd name="T12" fmla="*/ 28 w 118"/>
                <a:gd name="T13" fmla="*/ 33 h 119"/>
                <a:gd name="T14" fmla="*/ 33 w 118"/>
                <a:gd name="T15" fmla="*/ 41 h 119"/>
                <a:gd name="T16" fmla="*/ 25 w 118"/>
                <a:gd name="T17" fmla="*/ 46 h 119"/>
                <a:gd name="T18" fmla="*/ 15 w 118"/>
                <a:gd name="T19" fmla="*/ 54 h 119"/>
                <a:gd name="T20" fmla="*/ 25 w 118"/>
                <a:gd name="T21" fmla="*/ 63 h 119"/>
                <a:gd name="T22" fmla="*/ 40 w 118"/>
                <a:gd name="T23" fmla="*/ 72 h 119"/>
                <a:gd name="T24" fmla="*/ 34 w 118"/>
                <a:gd name="T25" fmla="*/ 89 h 119"/>
                <a:gd name="T26" fmla="*/ 28 w 118"/>
                <a:gd name="T27" fmla="*/ 102 h 119"/>
                <a:gd name="T28" fmla="*/ 25 w 118"/>
                <a:gd name="T29" fmla="*/ 92 h 119"/>
                <a:gd name="T30" fmla="*/ 21 w 118"/>
                <a:gd name="T31" fmla="*/ 70 h 119"/>
                <a:gd name="T32" fmla="*/ 11 w 118"/>
                <a:gd name="T33" fmla="*/ 57 h 119"/>
                <a:gd name="T34" fmla="*/ 34 w 118"/>
                <a:gd name="T35" fmla="*/ 12 h 119"/>
                <a:gd name="T36" fmla="*/ 23 w 118"/>
                <a:gd name="T37" fmla="*/ 20 h 119"/>
                <a:gd name="T38" fmla="*/ 105 w 118"/>
                <a:gd name="T39" fmla="*/ 50 h 119"/>
                <a:gd name="T40" fmla="*/ 98 w 118"/>
                <a:gd name="T41" fmla="*/ 59 h 119"/>
                <a:gd name="T42" fmla="*/ 94 w 118"/>
                <a:gd name="T43" fmla="*/ 64 h 119"/>
                <a:gd name="T44" fmla="*/ 86 w 118"/>
                <a:gd name="T45" fmla="*/ 65 h 119"/>
                <a:gd name="T46" fmla="*/ 76 w 118"/>
                <a:gd name="T47" fmla="*/ 55 h 119"/>
                <a:gd name="T48" fmla="*/ 70 w 118"/>
                <a:gd name="T49" fmla="*/ 60 h 119"/>
                <a:gd name="T50" fmla="*/ 70 w 118"/>
                <a:gd name="T51" fmla="*/ 70 h 119"/>
                <a:gd name="T52" fmla="*/ 57 w 118"/>
                <a:gd name="T53" fmla="*/ 77 h 119"/>
                <a:gd name="T54" fmla="*/ 45 w 118"/>
                <a:gd name="T55" fmla="*/ 58 h 119"/>
                <a:gd name="T56" fmla="*/ 61 w 118"/>
                <a:gd name="T57" fmla="*/ 51 h 119"/>
                <a:gd name="T58" fmla="*/ 63 w 118"/>
                <a:gd name="T59" fmla="*/ 49 h 119"/>
                <a:gd name="T60" fmla="*/ 59 w 118"/>
                <a:gd name="T61" fmla="*/ 48 h 119"/>
                <a:gd name="T62" fmla="*/ 48 w 118"/>
                <a:gd name="T63" fmla="*/ 48 h 119"/>
                <a:gd name="T64" fmla="*/ 50 w 118"/>
                <a:gd name="T65" fmla="*/ 39 h 119"/>
                <a:gd name="T66" fmla="*/ 54 w 118"/>
                <a:gd name="T67" fmla="*/ 38 h 119"/>
                <a:gd name="T68" fmla="*/ 59 w 118"/>
                <a:gd name="T69" fmla="*/ 24 h 119"/>
                <a:gd name="T70" fmla="*/ 75 w 118"/>
                <a:gd name="T71" fmla="*/ 25 h 119"/>
                <a:gd name="T72" fmla="*/ 83 w 118"/>
                <a:gd name="T73" fmla="*/ 20 h 119"/>
                <a:gd name="T74" fmla="*/ 95 w 118"/>
                <a:gd name="T75" fmla="*/ 21 h 119"/>
                <a:gd name="T76" fmla="*/ 105 w 118"/>
                <a:gd name="T77" fmla="*/ 63 h 119"/>
                <a:gd name="T78" fmla="*/ 105 w 118"/>
                <a:gd name="T79" fmla="*/ 70 h 119"/>
                <a:gd name="T80" fmla="*/ 102 w 118"/>
                <a:gd name="T81" fmla="*/ 68 h 119"/>
                <a:gd name="T82" fmla="*/ 105 w 118"/>
                <a:gd name="T83" fmla="*/ 59 h 119"/>
                <a:gd name="T84" fmla="*/ 107 w 118"/>
                <a:gd name="T85" fmla="*/ 50 h 119"/>
                <a:gd name="T86" fmla="*/ 109 w 118"/>
                <a:gd name="T87" fmla="*/ 39 h 119"/>
                <a:gd name="T88" fmla="*/ 86 w 118"/>
                <a:gd name="T89" fmla="*/ 66 h 119"/>
                <a:gd name="T90" fmla="*/ 73 w 118"/>
                <a:gd name="T91" fmla="*/ 76 h 119"/>
                <a:gd name="T92" fmla="*/ 35 w 118"/>
                <a:gd name="T93" fmla="*/ 26 h 119"/>
                <a:gd name="T94" fmla="*/ 31 w 118"/>
                <a:gd name="T95" fmla="*/ 17 h 119"/>
                <a:gd name="T96" fmla="*/ 46 w 118"/>
                <a:gd name="T97" fmla="*/ 11 h 119"/>
                <a:gd name="T98" fmla="*/ 50 w 118"/>
                <a:gd name="T99" fmla="*/ 18 h 119"/>
                <a:gd name="T100" fmla="*/ 42 w 118"/>
                <a:gd name="T101" fmla="*/ 27 h 119"/>
                <a:gd name="T102" fmla="*/ 57 w 118"/>
                <a:gd name="T103" fmla="*/ 16 h 119"/>
                <a:gd name="T104" fmla="*/ 59 w 118"/>
                <a:gd name="T105" fmla="*/ 14 h 119"/>
                <a:gd name="T106" fmla="*/ 47 w 118"/>
                <a:gd name="T107" fmla="*/ 27 h 119"/>
                <a:gd name="T108" fmla="*/ 75 w 118"/>
                <a:gd name="T109" fmla="*/ 19 h 119"/>
                <a:gd name="T110" fmla="*/ 87 w 118"/>
                <a:gd name="T111" fmla="*/ 15 h 119"/>
                <a:gd name="T112" fmla="*/ 27 w 118"/>
                <a:gd name="T113" fmla="*/ 59 h 119"/>
                <a:gd name="T114" fmla="*/ 24 w 118"/>
                <a:gd name="T115" fmla="*/ 59 h 119"/>
                <a:gd name="T116" fmla="*/ 23 w 118"/>
                <a:gd name="T117" fmla="*/ 55 h 119"/>
                <a:gd name="T118" fmla="*/ 111 w 118"/>
                <a:gd name="T119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60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1" y="119"/>
                    <a:pt x="118" y="92"/>
                    <a:pt x="118" y="60"/>
                  </a:cubicBezTo>
                  <a:cubicBezTo>
                    <a:pt x="118" y="27"/>
                    <a:pt x="91" y="0"/>
                    <a:pt x="59" y="0"/>
                  </a:cubicBezTo>
                  <a:close/>
                  <a:moveTo>
                    <a:pt x="110" y="77"/>
                  </a:moveTo>
                  <a:cubicBezTo>
                    <a:pt x="110" y="77"/>
                    <a:pt x="110" y="77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8" y="82"/>
                    <a:pt x="107" y="86"/>
                    <a:pt x="104" y="89"/>
                  </a:cubicBezTo>
                  <a:cubicBezTo>
                    <a:pt x="104" y="89"/>
                    <a:pt x="104" y="89"/>
                    <a:pt x="103" y="90"/>
                  </a:cubicBezTo>
                  <a:cubicBezTo>
                    <a:pt x="102" y="89"/>
                    <a:pt x="102" y="90"/>
                    <a:pt x="101" y="91"/>
                  </a:cubicBezTo>
                  <a:cubicBezTo>
                    <a:pt x="100" y="91"/>
                    <a:pt x="100" y="90"/>
                    <a:pt x="100" y="90"/>
                  </a:cubicBezTo>
                  <a:cubicBezTo>
                    <a:pt x="100" y="89"/>
                    <a:pt x="100" y="89"/>
                    <a:pt x="100" y="88"/>
                  </a:cubicBezTo>
                  <a:cubicBezTo>
                    <a:pt x="100" y="87"/>
                    <a:pt x="100" y="87"/>
                    <a:pt x="99" y="87"/>
                  </a:cubicBezTo>
                  <a:cubicBezTo>
                    <a:pt x="100" y="86"/>
                    <a:pt x="99" y="85"/>
                    <a:pt x="99" y="84"/>
                  </a:cubicBezTo>
                  <a:cubicBezTo>
                    <a:pt x="99" y="83"/>
                    <a:pt x="100" y="83"/>
                    <a:pt x="101" y="83"/>
                  </a:cubicBezTo>
                  <a:cubicBezTo>
                    <a:pt x="101" y="83"/>
                    <a:pt x="101" y="81"/>
                    <a:pt x="102" y="81"/>
                  </a:cubicBezTo>
                  <a:cubicBezTo>
                    <a:pt x="102" y="80"/>
                    <a:pt x="102" y="81"/>
                    <a:pt x="102" y="81"/>
                  </a:cubicBezTo>
                  <a:cubicBezTo>
                    <a:pt x="103" y="81"/>
                    <a:pt x="102" y="80"/>
                    <a:pt x="103" y="80"/>
                  </a:cubicBezTo>
                  <a:cubicBezTo>
                    <a:pt x="103" y="80"/>
                    <a:pt x="104" y="79"/>
                    <a:pt x="104" y="80"/>
                  </a:cubicBezTo>
                  <a:cubicBezTo>
                    <a:pt x="105" y="80"/>
                    <a:pt x="105" y="79"/>
                    <a:pt x="105" y="78"/>
                  </a:cubicBezTo>
                  <a:cubicBezTo>
                    <a:pt x="105" y="78"/>
                    <a:pt x="106" y="77"/>
                    <a:pt x="107" y="77"/>
                  </a:cubicBezTo>
                  <a:cubicBezTo>
                    <a:pt x="107" y="77"/>
                    <a:pt x="107" y="76"/>
                    <a:pt x="107" y="76"/>
                  </a:cubicBezTo>
                  <a:cubicBezTo>
                    <a:pt x="108" y="77"/>
                    <a:pt x="109" y="76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lose/>
                  <a:moveTo>
                    <a:pt x="17" y="25"/>
                  </a:moveTo>
                  <a:cubicBezTo>
                    <a:pt x="17" y="25"/>
                    <a:pt x="18" y="25"/>
                    <a:pt x="18" y="25"/>
                  </a:cubicBezTo>
                  <a:cubicBezTo>
                    <a:pt x="19" y="25"/>
                    <a:pt x="19" y="24"/>
                    <a:pt x="19" y="25"/>
                  </a:cubicBezTo>
                  <a:cubicBezTo>
                    <a:pt x="19" y="25"/>
                    <a:pt x="20" y="26"/>
                    <a:pt x="20" y="26"/>
                  </a:cubicBezTo>
                  <a:cubicBezTo>
                    <a:pt x="20" y="25"/>
                    <a:pt x="20" y="24"/>
                    <a:pt x="20" y="23"/>
                  </a:cubicBezTo>
                  <a:cubicBezTo>
                    <a:pt x="20" y="23"/>
                    <a:pt x="20" y="23"/>
                    <a:pt x="20" y="22"/>
                  </a:cubicBezTo>
                  <a:cubicBezTo>
                    <a:pt x="21" y="22"/>
                    <a:pt x="21" y="23"/>
                    <a:pt x="21" y="23"/>
                  </a:cubicBezTo>
                  <a:cubicBezTo>
                    <a:pt x="22" y="24"/>
                    <a:pt x="22" y="24"/>
                    <a:pt x="23" y="25"/>
                  </a:cubicBezTo>
                  <a:cubicBezTo>
                    <a:pt x="23" y="25"/>
                    <a:pt x="22" y="25"/>
                    <a:pt x="23" y="26"/>
                  </a:cubicBezTo>
                  <a:cubicBezTo>
                    <a:pt x="23" y="25"/>
                    <a:pt x="23" y="25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3"/>
                    <a:pt x="23" y="21"/>
                    <a:pt x="24" y="20"/>
                  </a:cubicBezTo>
                  <a:cubicBezTo>
                    <a:pt x="24" y="20"/>
                    <a:pt x="24" y="21"/>
                    <a:pt x="24" y="21"/>
                  </a:cubicBezTo>
                  <a:cubicBezTo>
                    <a:pt x="25" y="21"/>
                    <a:pt x="26" y="20"/>
                    <a:pt x="26" y="22"/>
                  </a:cubicBezTo>
                  <a:cubicBezTo>
                    <a:pt x="27" y="22"/>
                    <a:pt x="27" y="21"/>
                    <a:pt x="28" y="21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9" y="23"/>
                    <a:pt x="29" y="23"/>
                    <a:pt x="30" y="23"/>
                  </a:cubicBezTo>
                  <a:cubicBezTo>
                    <a:pt x="30" y="23"/>
                    <a:pt x="30" y="24"/>
                    <a:pt x="31" y="24"/>
                  </a:cubicBezTo>
                  <a:cubicBezTo>
                    <a:pt x="31" y="24"/>
                    <a:pt x="30" y="24"/>
                    <a:pt x="30" y="25"/>
                  </a:cubicBezTo>
                  <a:cubicBezTo>
                    <a:pt x="31" y="25"/>
                    <a:pt x="31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7"/>
                    <a:pt x="31" y="28"/>
                    <a:pt x="32" y="28"/>
                  </a:cubicBezTo>
                  <a:cubicBezTo>
                    <a:pt x="31" y="28"/>
                    <a:pt x="31" y="27"/>
                    <a:pt x="30" y="27"/>
                  </a:cubicBezTo>
                  <a:cubicBezTo>
                    <a:pt x="30" y="28"/>
                    <a:pt x="31" y="28"/>
                    <a:pt x="31" y="29"/>
                  </a:cubicBezTo>
                  <a:cubicBezTo>
                    <a:pt x="31" y="30"/>
                    <a:pt x="30" y="30"/>
                    <a:pt x="30" y="31"/>
                  </a:cubicBezTo>
                  <a:cubicBezTo>
                    <a:pt x="29" y="31"/>
                    <a:pt x="29" y="29"/>
                    <a:pt x="27" y="29"/>
                  </a:cubicBezTo>
                  <a:cubicBezTo>
                    <a:pt x="27" y="29"/>
                    <a:pt x="26" y="29"/>
                    <a:pt x="26" y="28"/>
                  </a:cubicBezTo>
                  <a:cubicBezTo>
                    <a:pt x="26" y="27"/>
                    <a:pt x="28" y="27"/>
                    <a:pt x="28" y="26"/>
                  </a:cubicBezTo>
                  <a:cubicBezTo>
                    <a:pt x="28" y="25"/>
                    <a:pt x="27" y="26"/>
                    <a:pt x="27" y="24"/>
                  </a:cubicBezTo>
                  <a:cubicBezTo>
                    <a:pt x="27" y="25"/>
                    <a:pt x="26" y="24"/>
                    <a:pt x="26" y="24"/>
                  </a:cubicBezTo>
                  <a:cubicBezTo>
                    <a:pt x="25" y="24"/>
                    <a:pt x="25" y="24"/>
                    <a:pt x="24" y="24"/>
                  </a:cubicBezTo>
                  <a:cubicBezTo>
                    <a:pt x="24" y="24"/>
                    <a:pt x="25" y="24"/>
                    <a:pt x="25" y="25"/>
                  </a:cubicBezTo>
                  <a:cubicBezTo>
                    <a:pt x="25" y="25"/>
                    <a:pt x="25" y="26"/>
                    <a:pt x="25" y="27"/>
                  </a:cubicBezTo>
                  <a:cubicBezTo>
                    <a:pt x="24" y="27"/>
                    <a:pt x="23" y="27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9"/>
                    <a:pt x="21" y="29"/>
                    <a:pt x="21" y="30"/>
                  </a:cubicBezTo>
                  <a:cubicBezTo>
                    <a:pt x="20" y="30"/>
                    <a:pt x="20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20" y="33"/>
                    <a:pt x="19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7"/>
                    <a:pt x="24" y="38"/>
                  </a:cubicBezTo>
                  <a:cubicBezTo>
                    <a:pt x="24" y="37"/>
                    <a:pt x="24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5" y="35"/>
                    <a:pt x="25" y="35"/>
                  </a:cubicBezTo>
                  <a:cubicBezTo>
                    <a:pt x="25" y="33"/>
                    <a:pt x="25" y="32"/>
                    <a:pt x="25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7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1"/>
                    <a:pt x="28" y="32"/>
                    <a:pt x="28" y="33"/>
                  </a:cubicBezTo>
                  <a:cubicBezTo>
                    <a:pt x="29" y="33"/>
                    <a:pt x="29" y="33"/>
                    <a:pt x="30" y="33"/>
                  </a:cubicBezTo>
                  <a:cubicBezTo>
                    <a:pt x="30" y="33"/>
                    <a:pt x="30" y="32"/>
                    <a:pt x="30" y="32"/>
                  </a:cubicBezTo>
                  <a:cubicBezTo>
                    <a:pt x="31" y="32"/>
                    <a:pt x="31" y="33"/>
                    <a:pt x="31" y="34"/>
                  </a:cubicBezTo>
                  <a:cubicBezTo>
                    <a:pt x="31" y="34"/>
                    <a:pt x="31" y="35"/>
                    <a:pt x="31" y="35"/>
                  </a:cubicBezTo>
                  <a:cubicBezTo>
                    <a:pt x="31" y="36"/>
                    <a:pt x="32" y="36"/>
                    <a:pt x="32" y="37"/>
                  </a:cubicBezTo>
                  <a:cubicBezTo>
                    <a:pt x="33" y="37"/>
                    <a:pt x="33" y="36"/>
                    <a:pt x="33" y="37"/>
                  </a:cubicBezTo>
                  <a:cubicBezTo>
                    <a:pt x="33" y="38"/>
                    <a:pt x="33" y="38"/>
                    <a:pt x="33" y="39"/>
                  </a:cubicBezTo>
                  <a:cubicBezTo>
                    <a:pt x="33" y="40"/>
                    <a:pt x="33" y="41"/>
                    <a:pt x="34" y="41"/>
                  </a:cubicBezTo>
                  <a:cubicBezTo>
                    <a:pt x="34" y="41"/>
                    <a:pt x="34" y="42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2" y="40"/>
                    <a:pt x="32" y="40"/>
                    <a:pt x="33" y="39"/>
                  </a:cubicBezTo>
                  <a:cubicBezTo>
                    <a:pt x="32" y="38"/>
                    <a:pt x="31" y="40"/>
                    <a:pt x="30" y="39"/>
                  </a:cubicBezTo>
                  <a:cubicBezTo>
                    <a:pt x="30" y="40"/>
                    <a:pt x="31" y="40"/>
                    <a:pt x="30" y="40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2"/>
                    <a:pt x="30" y="42"/>
                    <a:pt x="31" y="42"/>
                  </a:cubicBezTo>
                  <a:cubicBezTo>
                    <a:pt x="30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3"/>
                    <a:pt x="27" y="43"/>
                    <a:pt x="26" y="44"/>
                  </a:cubicBezTo>
                  <a:cubicBezTo>
                    <a:pt x="26" y="45"/>
                    <a:pt x="27" y="44"/>
                    <a:pt x="27" y="45"/>
                  </a:cubicBezTo>
                  <a:cubicBezTo>
                    <a:pt x="26" y="45"/>
                    <a:pt x="26" y="46"/>
                    <a:pt x="25" y="46"/>
                  </a:cubicBezTo>
                  <a:cubicBezTo>
                    <a:pt x="25" y="47"/>
                    <a:pt x="24" y="47"/>
                    <a:pt x="25" y="48"/>
                  </a:cubicBezTo>
                  <a:cubicBezTo>
                    <a:pt x="24" y="48"/>
                    <a:pt x="24" y="49"/>
                    <a:pt x="24" y="49"/>
                  </a:cubicBezTo>
                  <a:cubicBezTo>
                    <a:pt x="24" y="49"/>
                    <a:pt x="24" y="49"/>
                    <a:pt x="24" y="50"/>
                  </a:cubicBezTo>
                  <a:cubicBezTo>
                    <a:pt x="23" y="50"/>
                    <a:pt x="22" y="51"/>
                    <a:pt x="21" y="52"/>
                  </a:cubicBezTo>
                  <a:cubicBezTo>
                    <a:pt x="21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5"/>
                  </a:cubicBezTo>
                  <a:cubicBezTo>
                    <a:pt x="21" y="55"/>
                    <a:pt x="21" y="55"/>
                    <a:pt x="21" y="54"/>
                  </a:cubicBezTo>
                  <a:cubicBezTo>
                    <a:pt x="21" y="53"/>
                    <a:pt x="19" y="53"/>
                    <a:pt x="19" y="53"/>
                  </a:cubicBezTo>
                  <a:cubicBezTo>
                    <a:pt x="18" y="53"/>
                    <a:pt x="18" y="53"/>
                    <a:pt x="18" y="54"/>
                  </a:cubicBezTo>
                  <a:cubicBezTo>
                    <a:pt x="17" y="54"/>
                    <a:pt x="17" y="53"/>
                    <a:pt x="16" y="53"/>
                  </a:cubicBezTo>
                  <a:cubicBezTo>
                    <a:pt x="16" y="53"/>
                    <a:pt x="15" y="54"/>
                    <a:pt x="15" y="54"/>
                  </a:cubicBezTo>
                  <a:cubicBezTo>
                    <a:pt x="15" y="55"/>
                    <a:pt x="14" y="59"/>
                    <a:pt x="16" y="59"/>
                  </a:cubicBezTo>
                  <a:cubicBezTo>
                    <a:pt x="17" y="59"/>
                    <a:pt x="16" y="58"/>
                    <a:pt x="17" y="57"/>
                  </a:cubicBezTo>
                  <a:cubicBezTo>
                    <a:pt x="18" y="58"/>
                    <a:pt x="18" y="58"/>
                    <a:pt x="19" y="57"/>
                  </a:cubicBezTo>
                  <a:cubicBezTo>
                    <a:pt x="19" y="59"/>
                    <a:pt x="18" y="59"/>
                    <a:pt x="18" y="60"/>
                  </a:cubicBezTo>
                  <a:cubicBezTo>
                    <a:pt x="19" y="61"/>
                    <a:pt x="20" y="60"/>
                    <a:pt x="20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2" y="64"/>
                    <a:pt x="22" y="64"/>
                    <a:pt x="22" y="65"/>
                  </a:cubicBezTo>
                  <a:cubicBezTo>
                    <a:pt x="23" y="64"/>
                    <a:pt x="23" y="64"/>
                    <a:pt x="24" y="63"/>
                  </a:cubicBezTo>
                  <a:cubicBezTo>
                    <a:pt x="24" y="63"/>
                    <a:pt x="24" y="62"/>
                    <a:pt x="24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6" y="63"/>
                    <a:pt x="26" y="62"/>
                    <a:pt x="26" y="62"/>
                  </a:cubicBezTo>
                  <a:cubicBezTo>
                    <a:pt x="26" y="63"/>
                    <a:pt x="27" y="63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9" y="64"/>
                    <a:pt x="30" y="64"/>
                    <a:pt x="30" y="65"/>
                  </a:cubicBezTo>
                  <a:cubicBezTo>
                    <a:pt x="31" y="66"/>
                    <a:pt x="31" y="66"/>
                    <a:pt x="32" y="67"/>
                  </a:cubicBezTo>
                  <a:cubicBezTo>
                    <a:pt x="33" y="66"/>
                    <a:pt x="34" y="68"/>
                    <a:pt x="34" y="69"/>
                  </a:cubicBezTo>
                  <a:cubicBezTo>
                    <a:pt x="34" y="70"/>
                    <a:pt x="34" y="70"/>
                    <a:pt x="35" y="70"/>
                  </a:cubicBezTo>
                  <a:cubicBezTo>
                    <a:pt x="35" y="71"/>
                    <a:pt x="36" y="70"/>
                    <a:pt x="36" y="71"/>
                  </a:cubicBezTo>
                  <a:cubicBezTo>
                    <a:pt x="37" y="71"/>
                    <a:pt x="37" y="71"/>
                    <a:pt x="38" y="71"/>
                  </a:cubicBezTo>
                  <a:cubicBezTo>
                    <a:pt x="38" y="71"/>
                    <a:pt x="39" y="71"/>
                    <a:pt x="39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73"/>
                    <a:pt x="41" y="73"/>
                    <a:pt x="41" y="74"/>
                  </a:cubicBezTo>
                  <a:cubicBezTo>
                    <a:pt x="41" y="74"/>
                    <a:pt x="40" y="74"/>
                    <a:pt x="40" y="75"/>
                  </a:cubicBezTo>
                  <a:cubicBezTo>
                    <a:pt x="40" y="75"/>
                    <a:pt x="40" y="76"/>
                    <a:pt x="40" y="76"/>
                  </a:cubicBezTo>
                  <a:cubicBezTo>
                    <a:pt x="40" y="77"/>
                    <a:pt x="39" y="77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9"/>
                    <a:pt x="38" y="79"/>
                    <a:pt x="38" y="79"/>
                  </a:cubicBezTo>
                  <a:cubicBezTo>
                    <a:pt x="39" y="81"/>
                    <a:pt x="38" y="82"/>
                    <a:pt x="38" y="83"/>
                  </a:cubicBezTo>
                  <a:cubicBezTo>
                    <a:pt x="37" y="83"/>
                    <a:pt x="37" y="83"/>
                    <a:pt x="36" y="84"/>
                  </a:cubicBezTo>
                  <a:cubicBezTo>
                    <a:pt x="36" y="84"/>
                    <a:pt x="36" y="85"/>
                    <a:pt x="35" y="85"/>
                  </a:cubicBezTo>
                  <a:cubicBezTo>
                    <a:pt x="35" y="86"/>
                    <a:pt x="35" y="86"/>
                    <a:pt x="35" y="87"/>
                  </a:cubicBezTo>
                  <a:cubicBezTo>
                    <a:pt x="35" y="87"/>
                    <a:pt x="34" y="87"/>
                    <a:pt x="34" y="89"/>
                  </a:cubicBezTo>
                  <a:cubicBezTo>
                    <a:pt x="34" y="89"/>
                    <a:pt x="34" y="89"/>
                    <a:pt x="34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2" y="90"/>
                    <a:pt x="32" y="90"/>
                  </a:cubicBezTo>
                  <a:cubicBezTo>
                    <a:pt x="32" y="91"/>
                    <a:pt x="32" y="91"/>
                    <a:pt x="32" y="92"/>
                  </a:cubicBezTo>
                  <a:cubicBezTo>
                    <a:pt x="31" y="92"/>
                    <a:pt x="31" y="93"/>
                    <a:pt x="30" y="93"/>
                  </a:cubicBezTo>
                  <a:cubicBezTo>
                    <a:pt x="30" y="94"/>
                    <a:pt x="30" y="95"/>
                    <a:pt x="29" y="94"/>
                  </a:cubicBezTo>
                  <a:cubicBezTo>
                    <a:pt x="30" y="95"/>
                    <a:pt x="29" y="97"/>
                    <a:pt x="29" y="97"/>
                  </a:cubicBezTo>
                  <a:cubicBezTo>
                    <a:pt x="29" y="98"/>
                    <a:pt x="29" y="98"/>
                    <a:pt x="29" y="99"/>
                  </a:cubicBezTo>
                  <a:cubicBezTo>
                    <a:pt x="29" y="99"/>
                    <a:pt x="29" y="99"/>
                    <a:pt x="28" y="99"/>
                  </a:cubicBezTo>
                  <a:cubicBezTo>
                    <a:pt x="28" y="100"/>
                    <a:pt x="28" y="100"/>
                    <a:pt x="28" y="101"/>
                  </a:cubicBezTo>
                  <a:cubicBezTo>
                    <a:pt x="28" y="102"/>
                    <a:pt x="29" y="102"/>
                    <a:pt x="28" y="102"/>
                  </a:cubicBezTo>
                  <a:cubicBezTo>
                    <a:pt x="29" y="103"/>
                    <a:pt x="29" y="103"/>
                    <a:pt x="30" y="103"/>
                  </a:cubicBezTo>
                  <a:cubicBezTo>
                    <a:pt x="29" y="104"/>
                    <a:pt x="28" y="104"/>
                    <a:pt x="28" y="104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7" y="103"/>
                    <a:pt x="27" y="103"/>
                    <a:pt x="26" y="103"/>
                  </a:cubicBezTo>
                  <a:cubicBezTo>
                    <a:pt x="27" y="103"/>
                    <a:pt x="26" y="103"/>
                    <a:pt x="26" y="102"/>
                  </a:cubicBezTo>
                  <a:cubicBezTo>
                    <a:pt x="26" y="102"/>
                    <a:pt x="26" y="101"/>
                    <a:pt x="25" y="100"/>
                  </a:cubicBezTo>
                  <a:cubicBezTo>
                    <a:pt x="26" y="99"/>
                    <a:pt x="25" y="98"/>
                    <a:pt x="25" y="97"/>
                  </a:cubicBezTo>
                  <a:cubicBezTo>
                    <a:pt x="25" y="96"/>
                    <a:pt x="25" y="96"/>
                    <a:pt x="25" y="95"/>
                  </a:cubicBezTo>
                  <a:cubicBezTo>
                    <a:pt x="25" y="94"/>
                    <a:pt x="24" y="95"/>
                    <a:pt x="25" y="94"/>
                  </a:cubicBezTo>
                  <a:cubicBezTo>
                    <a:pt x="25" y="94"/>
                    <a:pt x="26" y="94"/>
                    <a:pt x="26" y="93"/>
                  </a:cubicBezTo>
                  <a:cubicBezTo>
                    <a:pt x="25" y="92"/>
                    <a:pt x="25" y="93"/>
                    <a:pt x="25" y="92"/>
                  </a:cubicBezTo>
                  <a:cubicBezTo>
                    <a:pt x="25" y="91"/>
                    <a:pt x="25" y="89"/>
                    <a:pt x="26" y="88"/>
                  </a:cubicBezTo>
                  <a:cubicBezTo>
                    <a:pt x="26" y="87"/>
                    <a:pt x="25" y="86"/>
                    <a:pt x="26" y="85"/>
                  </a:cubicBezTo>
                  <a:cubicBezTo>
                    <a:pt x="26" y="84"/>
                    <a:pt x="25" y="84"/>
                    <a:pt x="25" y="84"/>
                  </a:cubicBezTo>
                  <a:cubicBezTo>
                    <a:pt x="25" y="84"/>
                    <a:pt x="25" y="83"/>
                    <a:pt x="26" y="83"/>
                  </a:cubicBezTo>
                  <a:cubicBezTo>
                    <a:pt x="26" y="81"/>
                    <a:pt x="25" y="81"/>
                    <a:pt x="25" y="80"/>
                  </a:cubicBezTo>
                  <a:cubicBezTo>
                    <a:pt x="24" y="80"/>
                    <a:pt x="23" y="78"/>
                    <a:pt x="23" y="78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2" y="76"/>
                    <a:pt x="21" y="76"/>
                    <a:pt x="21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3"/>
                    <a:pt x="21" y="73"/>
                    <a:pt x="21" y="73"/>
                  </a:cubicBezTo>
                  <a:cubicBezTo>
                    <a:pt x="22" y="72"/>
                    <a:pt x="21" y="71"/>
                    <a:pt x="21" y="70"/>
                  </a:cubicBezTo>
                  <a:cubicBezTo>
                    <a:pt x="21" y="69"/>
                    <a:pt x="22" y="69"/>
                    <a:pt x="22" y="68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2" y="66"/>
                    <a:pt x="21" y="66"/>
                    <a:pt x="21" y="65"/>
                  </a:cubicBezTo>
                  <a:cubicBezTo>
                    <a:pt x="21" y="65"/>
                    <a:pt x="21" y="66"/>
                    <a:pt x="21" y="66"/>
                  </a:cubicBezTo>
                  <a:cubicBezTo>
                    <a:pt x="20" y="66"/>
                    <a:pt x="20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2"/>
                    <a:pt x="16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4" y="61"/>
                    <a:pt x="13" y="60"/>
                    <a:pt x="11" y="60"/>
                  </a:cubicBezTo>
                  <a:cubicBezTo>
                    <a:pt x="11" y="59"/>
                    <a:pt x="11" y="58"/>
                    <a:pt x="11" y="57"/>
                  </a:cubicBezTo>
                  <a:cubicBezTo>
                    <a:pt x="10" y="56"/>
                    <a:pt x="10" y="56"/>
                    <a:pt x="9" y="55"/>
                  </a:cubicBezTo>
                  <a:cubicBezTo>
                    <a:pt x="9" y="55"/>
                    <a:pt x="9" y="54"/>
                    <a:pt x="9" y="54"/>
                  </a:cubicBezTo>
                  <a:cubicBezTo>
                    <a:pt x="9" y="56"/>
                    <a:pt x="9" y="55"/>
                    <a:pt x="9" y="56"/>
                  </a:cubicBezTo>
                  <a:cubicBezTo>
                    <a:pt x="9" y="56"/>
                    <a:pt x="9" y="56"/>
                    <a:pt x="8" y="56"/>
                  </a:cubicBezTo>
                  <a:cubicBezTo>
                    <a:pt x="8" y="55"/>
                    <a:pt x="8" y="54"/>
                    <a:pt x="7" y="54"/>
                  </a:cubicBezTo>
                  <a:cubicBezTo>
                    <a:pt x="7" y="54"/>
                    <a:pt x="7" y="53"/>
                    <a:pt x="7" y="53"/>
                  </a:cubicBezTo>
                  <a:cubicBezTo>
                    <a:pt x="7" y="53"/>
                    <a:pt x="7" y="51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1"/>
                    <a:pt x="11" y="32"/>
                    <a:pt x="17" y="25"/>
                  </a:cubicBezTo>
                  <a:close/>
                  <a:moveTo>
                    <a:pt x="24" y="18"/>
                  </a:moveTo>
                  <a:cubicBezTo>
                    <a:pt x="27" y="16"/>
                    <a:pt x="30" y="14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3" y="13"/>
                    <a:pt x="32" y="13"/>
                  </a:cubicBezTo>
                  <a:cubicBezTo>
                    <a:pt x="32" y="13"/>
                    <a:pt x="32" y="14"/>
                    <a:pt x="32" y="14"/>
                  </a:cubicBezTo>
                  <a:cubicBezTo>
                    <a:pt x="31" y="14"/>
                    <a:pt x="31" y="15"/>
                    <a:pt x="31" y="15"/>
                  </a:cubicBezTo>
                  <a:cubicBezTo>
                    <a:pt x="30" y="15"/>
                    <a:pt x="30" y="16"/>
                    <a:pt x="29" y="16"/>
                  </a:cubicBezTo>
                  <a:cubicBezTo>
                    <a:pt x="29" y="17"/>
                    <a:pt x="28" y="17"/>
                    <a:pt x="28" y="18"/>
                  </a:cubicBezTo>
                  <a:cubicBezTo>
                    <a:pt x="27" y="18"/>
                    <a:pt x="27" y="18"/>
                    <a:pt x="26" y="18"/>
                  </a:cubicBezTo>
                  <a:cubicBezTo>
                    <a:pt x="26" y="19"/>
                    <a:pt x="27" y="18"/>
                    <a:pt x="27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6" y="21"/>
                    <a:pt x="24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5" y="19"/>
                  </a:cubicBezTo>
                  <a:cubicBezTo>
                    <a:pt x="25" y="19"/>
                    <a:pt x="24" y="18"/>
                    <a:pt x="24" y="18"/>
                  </a:cubicBezTo>
                  <a:close/>
                  <a:moveTo>
                    <a:pt x="107" y="35"/>
                  </a:moveTo>
                  <a:cubicBezTo>
                    <a:pt x="107" y="35"/>
                    <a:pt x="106" y="35"/>
                    <a:pt x="106" y="36"/>
                  </a:cubicBezTo>
                  <a:cubicBezTo>
                    <a:pt x="106" y="37"/>
                    <a:pt x="107" y="36"/>
                    <a:pt x="107" y="36"/>
                  </a:cubicBezTo>
                  <a:cubicBezTo>
                    <a:pt x="108" y="36"/>
                    <a:pt x="108" y="37"/>
                    <a:pt x="108" y="38"/>
                  </a:cubicBezTo>
                  <a:cubicBezTo>
                    <a:pt x="108" y="39"/>
                    <a:pt x="109" y="40"/>
                    <a:pt x="108" y="41"/>
                  </a:cubicBezTo>
                  <a:cubicBezTo>
                    <a:pt x="108" y="42"/>
                    <a:pt x="107" y="43"/>
                    <a:pt x="107" y="44"/>
                  </a:cubicBezTo>
                  <a:cubicBezTo>
                    <a:pt x="106" y="44"/>
                    <a:pt x="106" y="44"/>
                    <a:pt x="106" y="45"/>
                  </a:cubicBezTo>
                  <a:cubicBezTo>
                    <a:pt x="105" y="46"/>
                    <a:pt x="106" y="49"/>
                    <a:pt x="105" y="50"/>
                  </a:cubicBezTo>
                  <a:cubicBezTo>
                    <a:pt x="104" y="49"/>
                    <a:pt x="104" y="49"/>
                    <a:pt x="104" y="48"/>
                  </a:cubicBezTo>
                  <a:cubicBezTo>
                    <a:pt x="104" y="47"/>
                    <a:pt x="103" y="47"/>
                    <a:pt x="103" y="46"/>
                  </a:cubicBezTo>
                  <a:cubicBezTo>
                    <a:pt x="102" y="46"/>
                    <a:pt x="103" y="47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2" y="50"/>
                    <a:pt x="102" y="50"/>
                    <a:pt x="103" y="50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2"/>
                    <a:pt x="103" y="54"/>
                    <a:pt x="103" y="54"/>
                  </a:cubicBezTo>
                  <a:cubicBezTo>
                    <a:pt x="102" y="54"/>
                    <a:pt x="102" y="55"/>
                    <a:pt x="102" y="55"/>
                  </a:cubicBezTo>
                  <a:cubicBezTo>
                    <a:pt x="102" y="56"/>
                    <a:pt x="101" y="57"/>
                    <a:pt x="100" y="58"/>
                  </a:cubicBezTo>
                  <a:cubicBezTo>
                    <a:pt x="100" y="58"/>
                    <a:pt x="99" y="58"/>
                    <a:pt x="98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60"/>
                    <a:pt x="98" y="60"/>
                  </a:cubicBezTo>
                  <a:cubicBezTo>
                    <a:pt x="99" y="63"/>
                    <a:pt x="98" y="65"/>
                    <a:pt x="97" y="65"/>
                  </a:cubicBezTo>
                  <a:cubicBezTo>
                    <a:pt x="97" y="64"/>
                    <a:pt x="96" y="64"/>
                    <a:pt x="96" y="64"/>
                  </a:cubicBezTo>
                  <a:cubicBezTo>
                    <a:pt x="96" y="64"/>
                    <a:pt x="95" y="63"/>
                    <a:pt x="95" y="62"/>
                  </a:cubicBezTo>
                  <a:cubicBezTo>
                    <a:pt x="94" y="63"/>
                    <a:pt x="95" y="64"/>
                    <a:pt x="95" y="64"/>
                  </a:cubicBezTo>
                  <a:cubicBezTo>
                    <a:pt x="95" y="65"/>
                    <a:pt x="95" y="65"/>
                    <a:pt x="96" y="66"/>
                  </a:cubicBezTo>
                  <a:cubicBezTo>
                    <a:pt x="96" y="67"/>
                    <a:pt x="97" y="67"/>
                    <a:pt x="97" y="69"/>
                  </a:cubicBezTo>
                  <a:cubicBezTo>
                    <a:pt x="96" y="68"/>
                    <a:pt x="95" y="67"/>
                    <a:pt x="94" y="66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3" y="64"/>
                    <a:pt x="94" y="64"/>
                    <a:pt x="94" y="64"/>
                  </a:cubicBezTo>
                  <a:cubicBezTo>
                    <a:pt x="94" y="63"/>
                    <a:pt x="94" y="62"/>
                    <a:pt x="93" y="62"/>
                  </a:cubicBezTo>
                  <a:cubicBezTo>
                    <a:pt x="93" y="62"/>
                    <a:pt x="93" y="61"/>
                    <a:pt x="93" y="61"/>
                  </a:cubicBezTo>
                  <a:cubicBezTo>
                    <a:pt x="93" y="60"/>
                    <a:pt x="92" y="61"/>
                    <a:pt x="91" y="60"/>
                  </a:cubicBezTo>
                  <a:cubicBezTo>
                    <a:pt x="91" y="60"/>
                    <a:pt x="92" y="60"/>
                    <a:pt x="92" y="59"/>
                  </a:cubicBezTo>
                  <a:cubicBezTo>
                    <a:pt x="91" y="59"/>
                    <a:pt x="91" y="58"/>
                    <a:pt x="91" y="57"/>
                  </a:cubicBezTo>
                  <a:cubicBezTo>
                    <a:pt x="90" y="58"/>
                    <a:pt x="89" y="58"/>
                    <a:pt x="89" y="58"/>
                  </a:cubicBezTo>
                  <a:cubicBezTo>
                    <a:pt x="89" y="59"/>
                    <a:pt x="88" y="59"/>
                    <a:pt x="88" y="60"/>
                  </a:cubicBezTo>
                  <a:cubicBezTo>
                    <a:pt x="87" y="60"/>
                    <a:pt x="88" y="61"/>
                    <a:pt x="87" y="60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6" y="61"/>
                  </a:cubicBezTo>
                  <a:cubicBezTo>
                    <a:pt x="87" y="63"/>
                    <a:pt x="86" y="64"/>
                    <a:pt x="86" y="65"/>
                  </a:cubicBezTo>
                  <a:cubicBezTo>
                    <a:pt x="85" y="65"/>
                    <a:pt x="85" y="65"/>
                    <a:pt x="84" y="65"/>
                  </a:cubicBezTo>
                  <a:cubicBezTo>
                    <a:pt x="84" y="65"/>
                    <a:pt x="84" y="64"/>
                    <a:pt x="84" y="64"/>
                  </a:cubicBezTo>
                  <a:cubicBezTo>
                    <a:pt x="84" y="63"/>
                    <a:pt x="84" y="63"/>
                    <a:pt x="84" y="62"/>
                  </a:cubicBezTo>
                  <a:cubicBezTo>
                    <a:pt x="83" y="61"/>
                    <a:pt x="83" y="60"/>
                    <a:pt x="82" y="59"/>
                  </a:cubicBezTo>
                  <a:cubicBezTo>
                    <a:pt x="83" y="59"/>
                    <a:pt x="82" y="59"/>
                    <a:pt x="82" y="58"/>
                  </a:cubicBezTo>
                  <a:cubicBezTo>
                    <a:pt x="82" y="58"/>
                    <a:pt x="81" y="58"/>
                    <a:pt x="81" y="57"/>
                  </a:cubicBezTo>
                  <a:cubicBezTo>
                    <a:pt x="81" y="57"/>
                    <a:pt x="81" y="57"/>
                    <a:pt x="82" y="57"/>
                  </a:cubicBezTo>
                  <a:cubicBezTo>
                    <a:pt x="81" y="57"/>
                    <a:pt x="80" y="56"/>
                    <a:pt x="79" y="56"/>
                  </a:cubicBezTo>
                  <a:cubicBezTo>
                    <a:pt x="79" y="56"/>
                    <a:pt x="79" y="56"/>
                    <a:pt x="79" y="55"/>
                  </a:cubicBezTo>
                  <a:cubicBezTo>
                    <a:pt x="78" y="55"/>
                    <a:pt x="78" y="56"/>
                    <a:pt x="77" y="56"/>
                  </a:cubicBezTo>
                  <a:cubicBezTo>
                    <a:pt x="77" y="55"/>
                    <a:pt x="77" y="55"/>
                    <a:pt x="76" y="55"/>
                  </a:cubicBezTo>
                  <a:cubicBezTo>
                    <a:pt x="75" y="55"/>
                    <a:pt x="75" y="53"/>
                    <a:pt x="74" y="52"/>
                  </a:cubicBezTo>
                  <a:cubicBezTo>
                    <a:pt x="74" y="52"/>
                    <a:pt x="73" y="53"/>
                    <a:pt x="73" y="53"/>
                  </a:cubicBezTo>
                  <a:cubicBezTo>
                    <a:pt x="74" y="53"/>
                    <a:pt x="74" y="54"/>
                    <a:pt x="74" y="54"/>
                  </a:cubicBezTo>
                  <a:cubicBezTo>
                    <a:pt x="74" y="55"/>
                    <a:pt x="75" y="55"/>
                    <a:pt x="75" y="56"/>
                  </a:cubicBezTo>
                  <a:cubicBezTo>
                    <a:pt x="75" y="55"/>
                    <a:pt x="76" y="55"/>
                    <a:pt x="76" y="55"/>
                  </a:cubicBezTo>
                  <a:cubicBezTo>
                    <a:pt x="76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9"/>
                  </a:cubicBezTo>
                  <a:cubicBezTo>
                    <a:pt x="76" y="59"/>
                    <a:pt x="76" y="60"/>
                    <a:pt x="75" y="60"/>
                  </a:cubicBezTo>
                  <a:cubicBezTo>
                    <a:pt x="75" y="60"/>
                    <a:pt x="75" y="61"/>
                    <a:pt x="75" y="61"/>
                  </a:cubicBezTo>
                  <a:cubicBezTo>
                    <a:pt x="73" y="61"/>
                    <a:pt x="72" y="62"/>
                    <a:pt x="71" y="63"/>
                  </a:cubicBezTo>
                  <a:cubicBezTo>
                    <a:pt x="70" y="62"/>
                    <a:pt x="70" y="61"/>
                    <a:pt x="70" y="60"/>
                  </a:cubicBezTo>
                  <a:cubicBezTo>
                    <a:pt x="69" y="59"/>
                    <a:pt x="69" y="58"/>
                    <a:pt x="68" y="57"/>
                  </a:cubicBezTo>
                  <a:cubicBezTo>
                    <a:pt x="68" y="56"/>
                    <a:pt x="67" y="55"/>
                    <a:pt x="67" y="55"/>
                  </a:cubicBezTo>
                  <a:cubicBezTo>
                    <a:pt x="67" y="55"/>
                    <a:pt x="67" y="56"/>
                    <a:pt x="67" y="57"/>
                  </a:cubicBezTo>
                  <a:cubicBezTo>
                    <a:pt x="67" y="57"/>
                    <a:pt x="68" y="57"/>
                    <a:pt x="68" y="58"/>
                  </a:cubicBezTo>
                  <a:cubicBezTo>
                    <a:pt x="68" y="59"/>
                    <a:pt x="69" y="59"/>
                    <a:pt x="69" y="61"/>
                  </a:cubicBezTo>
                  <a:cubicBezTo>
                    <a:pt x="70" y="61"/>
                    <a:pt x="70" y="62"/>
                    <a:pt x="71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73" y="63"/>
                    <a:pt x="73" y="63"/>
                    <a:pt x="74" y="63"/>
                  </a:cubicBezTo>
                  <a:cubicBezTo>
                    <a:pt x="74" y="63"/>
                    <a:pt x="74" y="64"/>
                    <a:pt x="74" y="65"/>
                  </a:cubicBezTo>
                  <a:cubicBezTo>
                    <a:pt x="73" y="66"/>
                    <a:pt x="72" y="68"/>
                    <a:pt x="71" y="69"/>
                  </a:cubicBezTo>
                  <a:cubicBezTo>
                    <a:pt x="71" y="70"/>
                    <a:pt x="70" y="70"/>
                    <a:pt x="70" y="70"/>
                  </a:cubicBezTo>
                  <a:cubicBezTo>
                    <a:pt x="70" y="72"/>
                    <a:pt x="69" y="72"/>
                    <a:pt x="69" y="73"/>
                  </a:cubicBezTo>
                  <a:cubicBezTo>
                    <a:pt x="69" y="75"/>
                    <a:pt x="69" y="77"/>
                    <a:pt x="69" y="79"/>
                  </a:cubicBezTo>
                  <a:cubicBezTo>
                    <a:pt x="68" y="80"/>
                    <a:pt x="67" y="82"/>
                    <a:pt x="67" y="84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6" y="86"/>
                    <a:pt x="66" y="86"/>
                  </a:cubicBezTo>
                  <a:cubicBezTo>
                    <a:pt x="65" y="87"/>
                    <a:pt x="64" y="88"/>
                    <a:pt x="64" y="89"/>
                  </a:cubicBezTo>
                  <a:cubicBezTo>
                    <a:pt x="62" y="89"/>
                    <a:pt x="62" y="90"/>
                    <a:pt x="60" y="91"/>
                  </a:cubicBezTo>
                  <a:cubicBezTo>
                    <a:pt x="59" y="89"/>
                    <a:pt x="59" y="87"/>
                    <a:pt x="58" y="86"/>
                  </a:cubicBezTo>
                  <a:cubicBezTo>
                    <a:pt x="58" y="86"/>
                    <a:pt x="58" y="85"/>
                    <a:pt x="58" y="84"/>
                  </a:cubicBezTo>
                  <a:cubicBezTo>
                    <a:pt x="58" y="83"/>
                    <a:pt x="57" y="82"/>
                    <a:pt x="57" y="81"/>
                  </a:cubicBezTo>
                  <a:cubicBezTo>
                    <a:pt x="57" y="80"/>
                    <a:pt x="57" y="78"/>
                    <a:pt x="57" y="77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6" y="72"/>
                    <a:pt x="55" y="71"/>
                  </a:cubicBezTo>
                  <a:cubicBezTo>
                    <a:pt x="55" y="70"/>
                    <a:pt x="56" y="69"/>
                    <a:pt x="56" y="67"/>
                  </a:cubicBezTo>
                  <a:cubicBezTo>
                    <a:pt x="55" y="67"/>
                    <a:pt x="55" y="68"/>
                    <a:pt x="55" y="68"/>
                  </a:cubicBezTo>
                  <a:cubicBezTo>
                    <a:pt x="54" y="68"/>
                    <a:pt x="54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2" y="66"/>
                    <a:pt x="52" y="67"/>
                    <a:pt x="52" y="68"/>
                  </a:cubicBezTo>
                  <a:cubicBezTo>
                    <a:pt x="51" y="67"/>
                    <a:pt x="50" y="68"/>
                    <a:pt x="49" y="68"/>
                  </a:cubicBezTo>
                  <a:cubicBezTo>
                    <a:pt x="48" y="68"/>
                    <a:pt x="47" y="67"/>
                    <a:pt x="46" y="66"/>
                  </a:cubicBezTo>
                  <a:cubicBezTo>
                    <a:pt x="46" y="65"/>
                    <a:pt x="46" y="64"/>
                    <a:pt x="45" y="63"/>
                  </a:cubicBezTo>
                  <a:cubicBezTo>
                    <a:pt x="45" y="61"/>
                    <a:pt x="45" y="59"/>
                    <a:pt x="45" y="58"/>
                  </a:cubicBezTo>
                  <a:cubicBezTo>
                    <a:pt x="45" y="57"/>
                    <a:pt x="46" y="56"/>
                    <a:pt x="46" y="55"/>
                  </a:cubicBezTo>
                  <a:cubicBezTo>
                    <a:pt x="46" y="54"/>
                    <a:pt x="47" y="54"/>
                    <a:pt x="48" y="53"/>
                  </a:cubicBezTo>
                  <a:cubicBezTo>
                    <a:pt x="48" y="52"/>
                    <a:pt x="48" y="51"/>
                    <a:pt x="48" y="50"/>
                  </a:cubicBezTo>
                  <a:cubicBezTo>
                    <a:pt x="49" y="50"/>
                    <a:pt x="49" y="49"/>
                    <a:pt x="50" y="49"/>
                  </a:cubicBez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3" y="48"/>
                    <a:pt x="54" y="49"/>
                  </a:cubicBezTo>
                  <a:cubicBezTo>
                    <a:pt x="55" y="48"/>
                    <a:pt x="56" y="48"/>
                    <a:pt x="57" y="48"/>
                  </a:cubicBezTo>
                  <a:cubicBezTo>
                    <a:pt x="57" y="48"/>
                    <a:pt x="57" y="49"/>
                    <a:pt x="57" y="49"/>
                  </a:cubicBezTo>
                  <a:cubicBezTo>
                    <a:pt x="57" y="49"/>
                    <a:pt x="57" y="49"/>
                    <a:pt x="57" y="50"/>
                  </a:cubicBezTo>
                  <a:cubicBezTo>
                    <a:pt x="58" y="51"/>
                    <a:pt x="59" y="51"/>
                    <a:pt x="60" y="52"/>
                  </a:cubicBezTo>
                  <a:cubicBezTo>
                    <a:pt x="61" y="52"/>
                    <a:pt x="61" y="51"/>
                    <a:pt x="61" y="51"/>
                  </a:cubicBezTo>
                  <a:cubicBezTo>
                    <a:pt x="63" y="51"/>
                    <a:pt x="64" y="51"/>
                    <a:pt x="66" y="52"/>
                  </a:cubicBezTo>
                  <a:cubicBezTo>
                    <a:pt x="67" y="52"/>
                    <a:pt x="66" y="50"/>
                    <a:pt x="67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6" y="48"/>
                    <a:pt x="67" y="50"/>
                    <a:pt x="66" y="50"/>
                  </a:cubicBezTo>
                  <a:cubicBezTo>
                    <a:pt x="65" y="50"/>
                    <a:pt x="66" y="49"/>
                    <a:pt x="65" y="49"/>
                  </a:cubicBezTo>
                  <a:cubicBezTo>
                    <a:pt x="65" y="49"/>
                    <a:pt x="64" y="49"/>
                    <a:pt x="63" y="4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2" y="46"/>
                    <a:pt x="62" y="46"/>
                  </a:cubicBezTo>
                  <a:cubicBezTo>
                    <a:pt x="62" y="47"/>
                    <a:pt x="62" y="48"/>
                    <a:pt x="62" y="49"/>
                  </a:cubicBezTo>
                  <a:cubicBezTo>
                    <a:pt x="63" y="48"/>
                    <a:pt x="63" y="49"/>
                    <a:pt x="63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1" y="49"/>
                    <a:pt x="61" y="48"/>
                  </a:cubicBezTo>
                  <a:cubicBezTo>
                    <a:pt x="61" y="48"/>
                    <a:pt x="61" y="47"/>
                    <a:pt x="61" y="47"/>
                  </a:cubicBezTo>
                  <a:cubicBezTo>
                    <a:pt x="61" y="47"/>
                    <a:pt x="61" y="46"/>
                    <a:pt x="60" y="46"/>
                  </a:cubicBezTo>
                  <a:cubicBezTo>
                    <a:pt x="60" y="46"/>
                    <a:pt x="60" y="45"/>
                    <a:pt x="60" y="45"/>
                  </a:cubicBezTo>
                  <a:cubicBezTo>
                    <a:pt x="59" y="44"/>
                    <a:pt x="58" y="44"/>
                    <a:pt x="58" y="43"/>
                  </a:cubicBezTo>
                  <a:cubicBezTo>
                    <a:pt x="57" y="45"/>
                    <a:pt x="60" y="45"/>
                    <a:pt x="60" y="46"/>
                  </a:cubicBezTo>
                  <a:cubicBezTo>
                    <a:pt x="60" y="47"/>
                    <a:pt x="59" y="45"/>
                    <a:pt x="59" y="46"/>
                  </a:cubicBezTo>
                  <a:cubicBezTo>
                    <a:pt x="59" y="46"/>
                    <a:pt x="60" y="46"/>
                    <a:pt x="59" y="47"/>
                  </a:cubicBezTo>
                  <a:cubicBezTo>
                    <a:pt x="59" y="47"/>
                    <a:pt x="58" y="47"/>
                    <a:pt x="59" y="48"/>
                  </a:cubicBez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9" y="47"/>
                    <a:pt x="59" y="47"/>
                  </a:cubicBezTo>
                  <a:cubicBezTo>
                    <a:pt x="58" y="46"/>
                    <a:pt x="58" y="45"/>
                    <a:pt x="57" y="45"/>
                  </a:cubicBezTo>
                  <a:cubicBezTo>
                    <a:pt x="57" y="45"/>
                    <a:pt x="57" y="45"/>
                    <a:pt x="56" y="44"/>
                  </a:cubicBezTo>
                  <a:cubicBezTo>
                    <a:pt x="56" y="46"/>
                    <a:pt x="57" y="47"/>
                    <a:pt x="56" y="47"/>
                  </a:cubicBezTo>
                  <a:cubicBezTo>
                    <a:pt x="56" y="46"/>
                    <a:pt x="55" y="44"/>
                    <a:pt x="56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3" y="44"/>
                    <a:pt x="53" y="45"/>
                    <a:pt x="52" y="46"/>
                  </a:cubicBezTo>
                  <a:cubicBezTo>
                    <a:pt x="53" y="47"/>
                    <a:pt x="52" y="48"/>
                    <a:pt x="52" y="49"/>
                  </a:cubicBezTo>
                  <a:cubicBezTo>
                    <a:pt x="51" y="48"/>
                    <a:pt x="51" y="48"/>
                    <a:pt x="50" y="49"/>
                  </a:cubicBezTo>
                  <a:cubicBezTo>
                    <a:pt x="50" y="48"/>
                    <a:pt x="49" y="48"/>
                    <a:pt x="48" y="48"/>
                  </a:cubicBezTo>
                  <a:cubicBezTo>
                    <a:pt x="49" y="47"/>
                    <a:pt x="48" y="47"/>
                    <a:pt x="48" y="46"/>
                  </a:cubicBezTo>
                  <a:cubicBezTo>
                    <a:pt x="49" y="46"/>
                    <a:pt x="48" y="45"/>
                    <a:pt x="48" y="44"/>
                  </a:cubicBezTo>
                  <a:cubicBezTo>
                    <a:pt x="50" y="44"/>
                    <a:pt x="50" y="43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2"/>
                    <a:pt x="51" y="42"/>
                    <a:pt x="51" y="41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1" y="40"/>
                    <a:pt x="51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1" y="39"/>
                    <a:pt x="50" y="39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8"/>
                    <a:pt x="50" y="38"/>
                    <a:pt x="50" y="37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1" y="36"/>
                    <a:pt x="50" y="36"/>
                    <a:pt x="50" y="35"/>
                  </a:cubicBezTo>
                  <a:cubicBezTo>
                    <a:pt x="50" y="34"/>
                    <a:pt x="50" y="34"/>
                    <a:pt x="50" y="33"/>
                  </a:cubicBezTo>
                  <a:cubicBezTo>
                    <a:pt x="51" y="32"/>
                    <a:pt x="51" y="32"/>
                    <a:pt x="52" y="32"/>
                  </a:cubicBezTo>
                  <a:cubicBezTo>
                    <a:pt x="52" y="33"/>
                    <a:pt x="51" y="33"/>
                    <a:pt x="51" y="33"/>
                  </a:cubicBezTo>
                  <a:cubicBezTo>
                    <a:pt x="51" y="33"/>
                    <a:pt x="51" y="33"/>
                    <a:pt x="52" y="34"/>
                  </a:cubicBezTo>
                  <a:cubicBezTo>
                    <a:pt x="51" y="35"/>
                    <a:pt x="52" y="35"/>
                    <a:pt x="52" y="36"/>
                  </a:cubicBezTo>
                  <a:cubicBezTo>
                    <a:pt x="52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9"/>
                  </a:cubicBezTo>
                  <a:cubicBezTo>
                    <a:pt x="53" y="39"/>
                    <a:pt x="52" y="38"/>
                    <a:pt x="54" y="38"/>
                  </a:cubicBezTo>
                  <a:cubicBezTo>
                    <a:pt x="53" y="37"/>
                    <a:pt x="54" y="37"/>
                    <a:pt x="54" y="37"/>
                  </a:cubicBezTo>
                  <a:cubicBezTo>
                    <a:pt x="54" y="37"/>
                    <a:pt x="55" y="36"/>
                    <a:pt x="55" y="36"/>
                  </a:cubicBezTo>
                  <a:cubicBezTo>
                    <a:pt x="55" y="36"/>
                    <a:pt x="56" y="36"/>
                    <a:pt x="55" y="36"/>
                  </a:cubicBezTo>
                  <a:cubicBezTo>
                    <a:pt x="55" y="35"/>
                    <a:pt x="55" y="35"/>
                    <a:pt x="56" y="34"/>
                  </a:cubicBezTo>
                  <a:cubicBezTo>
                    <a:pt x="56" y="34"/>
                    <a:pt x="55" y="34"/>
                    <a:pt x="54" y="33"/>
                  </a:cubicBezTo>
                  <a:cubicBezTo>
                    <a:pt x="54" y="33"/>
                    <a:pt x="54" y="32"/>
                    <a:pt x="54" y="31"/>
                  </a:cubicBezTo>
                  <a:cubicBezTo>
                    <a:pt x="54" y="30"/>
                    <a:pt x="55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7"/>
                    <a:pt x="57" y="26"/>
                  </a:cubicBezTo>
                  <a:cubicBezTo>
                    <a:pt x="58" y="25"/>
                    <a:pt x="59" y="25"/>
                    <a:pt x="59" y="24"/>
                  </a:cubicBezTo>
                  <a:cubicBezTo>
                    <a:pt x="60" y="24"/>
                    <a:pt x="60" y="23"/>
                    <a:pt x="60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3" y="23"/>
                    <a:pt x="63" y="23"/>
                  </a:cubicBezTo>
                  <a:cubicBezTo>
                    <a:pt x="63" y="23"/>
                    <a:pt x="64" y="23"/>
                    <a:pt x="64" y="24"/>
                  </a:cubicBezTo>
                  <a:cubicBezTo>
                    <a:pt x="65" y="24"/>
                    <a:pt x="65" y="24"/>
                    <a:pt x="65" y="25"/>
                  </a:cubicBezTo>
                  <a:cubicBezTo>
                    <a:pt x="67" y="25"/>
                    <a:pt x="68" y="25"/>
                    <a:pt x="68" y="27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69" y="25"/>
                    <a:pt x="69" y="25"/>
                    <a:pt x="70" y="25"/>
                  </a:cubicBezTo>
                  <a:cubicBezTo>
                    <a:pt x="70" y="25"/>
                    <a:pt x="70" y="26"/>
                    <a:pt x="70" y="26"/>
                  </a:cubicBezTo>
                  <a:cubicBezTo>
                    <a:pt x="71" y="26"/>
                    <a:pt x="71" y="25"/>
                    <a:pt x="72" y="25"/>
                  </a:cubicBezTo>
                  <a:cubicBezTo>
                    <a:pt x="73" y="25"/>
                    <a:pt x="74" y="24"/>
                    <a:pt x="75" y="25"/>
                  </a:cubicBezTo>
                  <a:cubicBezTo>
                    <a:pt x="75" y="24"/>
                    <a:pt x="74" y="24"/>
                    <a:pt x="74" y="23"/>
                  </a:cubicBezTo>
                  <a:cubicBezTo>
                    <a:pt x="75" y="23"/>
                    <a:pt x="75" y="24"/>
                    <a:pt x="76" y="24"/>
                  </a:cubicBezTo>
                  <a:cubicBezTo>
                    <a:pt x="77" y="23"/>
                    <a:pt x="78" y="22"/>
                    <a:pt x="78" y="21"/>
                  </a:cubicBezTo>
                  <a:cubicBezTo>
                    <a:pt x="79" y="21"/>
                    <a:pt x="79" y="22"/>
                    <a:pt x="79" y="22"/>
                  </a:cubicBezTo>
                  <a:cubicBezTo>
                    <a:pt x="80" y="23"/>
                    <a:pt x="80" y="21"/>
                    <a:pt x="80" y="22"/>
                  </a:cubicBezTo>
                  <a:cubicBezTo>
                    <a:pt x="80" y="22"/>
                    <a:pt x="80" y="23"/>
                    <a:pt x="80" y="23"/>
                  </a:cubicBezTo>
                  <a:cubicBezTo>
                    <a:pt x="81" y="23"/>
                    <a:pt x="81" y="22"/>
                    <a:pt x="81" y="22"/>
                  </a:cubicBezTo>
                  <a:cubicBezTo>
                    <a:pt x="82" y="22"/>
                    <a:pt x="82" y="22"/>
                    <a:pt x="83" y="23"/>
                  </a:cubicBezTo>
                  <a:cubicBezTo>
                    <a:pt x="83" y="22"/>
                    <a:pt x="82" y="22"/>
                    <a:pt x="82" y="21"/>
                  </a:cubicBezTo>
                  <a:cubicBezTo>
                    <a:pt x="82" y="20"/>
                    <a:pt x="82" y="21"/>
                    <a:pt x="83" y="21"/>
                  </a:cubicBezTo>
                  <a:cubicBezTo>
                    <a:pt x="83" y="21"/>
                    <a:pt x="83" y="20"/>
                    <a:pt x="83" y="20"/>
                  </a:cubicBezTo>
                  <a:cubicBezTo>
                    <a:pt x="84" y="20"/>
                    <a:pt x="84" y="19"/>
                    <a:pt x="84" y="19"/>
                  </a:cubicBezTo>
                  <a:cubicBezTo>
                    <a:pt x="85" y="19"/>
                    <a:pt x="86" y="19"/>
                    <a:pt x="87" y="18"/>
                  </a:cubicBezTo>
                  <a:cubicBezTo>
                    <a:pt x="87" y="18"/>
                    <a:pt x="87" y="19"/>
                    <a:pt x="87" y="19"/>
                  </a:cubicBezTo>
                  <a:cubicBezTo>
                    <a:pt x="88" y="19"/>
                    <a:pt x="88" y="18"/>
                    <a:pt x="89" y="18"/>
                  </a:cubicBezTo>
                  <a:cubicBezTo>
                    <a:pt x="89" y="18"/>
                    <a:pt x="89" y="17"/>
                    <a:pt x="89" y="17"/>
                  </a:cubicBezTo>
                  <a:cubicBezTo>
                    <a:pt x="90" y="17"/>
                    <a:pt x="90" y="17"/>
                    <a:pt x="90" y="18"/>
                  </a:cubicBezTo>
                  <a:cubicBezTo>
                    <a:pt x="91" y="18"/>
                    <a:pt x="92" y="18"/>
                    <a:pt x="92" y="17"/>
                  </a:cubicBezTo>
                  <a:cubicBezTo>
                    <a:pt x="93" y="18"/>
                    <a:pt x="93" y="18"/>
                    <a:pt x="93" y="19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4" y="20"/>
                    <a:pt x="94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6" y="21"/>
                    <a:pt x="96" y="21"/>
                    <a:pt x="97" y="21"/>
                  </a:cubicBezTo>
                  <a:cubicBezTo>
                    <a:pt x="101" y="25"/>
                    <a:pt x="104" y="30"/>
                    <a:pt x="107" y="35"/>
                  </a:cubicBezTo>
                  <a:close/>
                  <a:moveTo>
                    <a:pt x="111" y="44"/>
                  </a:moveTo>
                  <a:cubicBezTo>
                    <a:pt x="111" y="44"/>
                    <a:pt x="111" y="44"/>
                    <a:pt x="111" y="44"/>
                  </a:cubicBezTo>
                  <a:cubicBezTo>
                    <a:pt x="110" y="45"/>
                    <a:pt x="110" y="44"/>
                    <a:pt x="110" y="44"/>
                  </a:cubicBezTo>
                  <a:cubicBezTo>
                    <a:pt x="109" y="44"/>
                    <a:pt x="109" y="45"/>
                    <a:pt x="109" y="44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2"/>
                    <a:pt x="110" y="42"/>
                    <a:pt x="110" y="42"/>
                  </a:cubicBezTo>
                  <a:cubicBezTo>
                    <a:pt x="110" y="43"/>
                    <a:pt x="111" y="44"/>
                    <a:pt x="111" y="44"/>
                  </a:cubicBezTo>
                  <a:close/>
                  <a:moveTo>
                    <a:pt x="104" y="63"/>
                  </a:moveTo>
                  <a:cubicBezTo>
                    <a:pt x="105" y="63"/>
                    <a:pt x="105" y="62"/>
                    <a:pt x="105" y="63"/>
                  </a:cubicBezTo>
                  <a:cubicBezTo>
                    <a:pt x="105" y="62"/>
                    <a:pt x="105" y="61"/>
                    <a:pt x="106" y="61"/>
                  </a:cubicBezTo>
                  <a:cubicBezTo>
                    <a:pt x="106" y="61"/>
                    <a:pt x="106" y="62"/>
                    <a:pt x="106" y="62"/>
                  </a:cubicBezTo>
                  <a:cubicBezTo>
                    <a:pt x="107" y="63"/>
                    <a:pt x="107" y="63"/>
                    <a:pt x="107" y="64"/>
                  </a:cubicBezTo>
                  <a:cubicBezTo>
                    <a:pt x="106" y="63"/>
                    <a:pt x="106" y="64"/>
                    <a:pt x="106" y="64"/>
                  </a:cubicBezTo>
                  <a:cubicBezTo>
                    <a:pt x="105" y="64"/>
                    <a:pt x="105" y="64"/>
                    <a:pt x="105" y="63"/>
                  </a:cubicBezTo>
                  <a:cubicBezTo>
                    <a:pt x="105" y="63"/>
                    <a:pt x="105" y="64"/>
                    <a:pt x="104" y="63"/>
                  </a:cubicBezTo>
                  <a:close/>
                  <a:moveTo>
                    <a:pt x="105" y="72"/>
                  </a:moveTo>
                  <a:cubicBezTo>
                    <a:pt x="104" y="72"/>
                    <a:pt x="104" y="72"/>
                    <a:pt x="104" y="71"/>
                  </a:cubicBezTo>
                  <a:cubicBezTo>
                    <a:pt x="103" y="72"/>
                    <a:pt x="103" y="72"/>
                    <a:pt x="103" y="73"/>
                  </a:cubicBezTo>
                  <a:cubicBezTo>
                    <a:pt x="102" y="72"/>
                    <a:pt x="103" y="69"/>
                    <a:pt x="104" y="69"/>
                  </a:cubicBezTo>
                  <a:cubicBezTo>
                    <a:pt x="104" y="69"/>
                    <a:pt x="105" y="69"/>
                    <a:pt x="105" y="70"/>
                  </a:cubicBezTo>
                  <a:cubicBezTo>
                    <a:pt x="105" y="70"/>
                    <a:pt x="104" y="70"/>
                    <a:pt x="104" y="70"/>
                  </a:cubicBezTo>
                  <a:cubicBezTo>
                    <a:pt x="104" y="71"/>
                    <a:pt x="105" y="71"/>
                    <a:pt x="105" y="72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1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1" y="72"/>
                    <a:pt x="101" y="72"/>
                  </a:cubicBezTo>
                  <a:cubicBezTo>
                    <a:pt x="100" y="73"/>
                    <a:pt x="100" y="71"/>
                    <a:pt x="99" y="72"/>
                  </a:cubicBezTo>
                  <a:cubicBezTo>
                    <a:pt x="99" y="71"/>
                    <a:pt x="98" y="70"/>
                    <a:pt x="98" y="70"/>
                  </a:cubicBezTo>
                  <a:cubicBezTo>
                    <a:pt x="99" y="68"/>
                    <a:pt x="101" y="68"/>
                    <a:pt x="101" y="66"/>
                  </a:cubicBezTo>
                  <a:cubicBezTo>
                    <a:pt x="102" y="66"/>
                    <a:pt x="102" y="66"/>
                    <a:pt x="103" y="67"/>
                  </a:cubicBezTo>
                  <a:cubicBezTo>
                    <a:pt x="103" y="67"/>
                    <a:pt x="103" y="68"/>
                    <a:pt x="102" y="68"/>
                  </a:cubicBezTo>
                  <a:cubicBezTo>
                    <a:pt x="103" y="68"/>
                    <a:pt x="102" y="69"/>
                    <a:pt x="102" y="70"/>
                  </a:cubicBezTo>
                  <a:close/>
                  <a:moveTo>
                    <a:pt x="101" y="75"/>
                  </a:moveTo>
                  <a:cubicBezTo>
                    <a:pt x="99" y="75"/>
                    <a:pt x="99" y="74"/>
                    <a:pt x="97" y="74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8" y="73"/>
                    <a:pt x="99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lose/>
                  <a:moveTo>
                    <a:pt x="103" y="57"/>
                  </a:moveTo>
                  <a:cubicBezTo>
                    <a:pt x="103" y="57"/>
                    <a:pt x="102" y="56"/>
                    <a:pt x="102" y="56"/>
                  </a:cubicBezTo>
                  <a:cubicBezTo>
                    <a:pt x="102" y="55"/>
                    <a:pt x="103" y="55"/>
                    <a:pt x="103" y="55"/>
                  </a:cubicBezTo>
                  <a:cubicBezTo>
                    <a:pt x="103" y="56"/>
                    <a:pt x="103" y="57"/>
                    <a:pt x="103" y="57"/>
                  </a:cubicBezTo>
                  <a:close/>
                  <a:moveTo>
                    <a:pt x="105" y="59"/>
                  </a:moveTo>
                  <a:cubicBezTo>
                    <a:pt x="105" y="60"/>
                    <a:pt x="104" y="60"/>
                    <a:pt x="104" y="61"/>
                  </a:cubicBezTo>
                  <a:cubicBezTo>
                    <a:pt x="103" y="60"/>
                    <a:pt x="103" y="60"/>
                    <a:pt x="103" y="59"/>
                  </a:cubicBezTo>
                  <a:cubicBezTo>
                    <a:pt x="103" y="58"/>
                    <a:pt x="104" y="58"/>
                    <a:pt x="105" y="59"/>
                  </a:cubicBezTo>
                  <a:close/>
                  <a:moveTo>
                    <a:pt x="109" y="69"/>
                  </a:moveTo>
                  <a:cubicBezTo>
                    <a:pt x="109" y="70"/>
                    <a:pt x="108" y="70"/>
                    <a:pt x="107" y="70"/>
                  </a:cubicBezTo>
                  <a:cubicBezTo>
                    <a:pt x="107" y="69"/>
                    <a:pt x="108" y="69"/>
                    <a:pt x="109" y="69"/>
                  </a:cubicBezTo>
                  <a:close/>
                  <a:moveTo>
                    <a:pt x="108" y="50"/>
                  </a:moveTo>
                  <a:cubicBezTo>
                    <a:pt x="108" y="50"/>
                    <a:pt x="108" y="50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1"/>
                    <a:pt x="106" y="51"/>
                    <a:pt x="106" y="50"/>
                  </a:cubicBezTo>
                  <a:cubicBezTo>
                    <a:pt x="106" y="50"/>
                    <a:pt x="107" y="50"/>
                    <a:pt x="107" y="50"/>
                  </a:cubicBezTo>
                  <a:cubicBezTo>
                    <a:pt x="107" y="50"/>
                    <a:pt x="106" y="51"/>
                    <a:pt x="106" y="50"/>
                  </a:cubicBezTo>
                  <a:cubicBezTo>
                    <a:pt x="106" y="49"/>
                    <a:pt x="107" y="49"/>
                    <a:pt x="108" y="49"/>
                  </a:cubicBezTo>
                  <a:cubicBezTo>
                    <a:pt x="109" y="48"/>
                    <a:pt x="109" y="48"/>
                    <a:pt x="110" y="47"/>
                  </a:cubicBezTo>
                  <a:cubicBezTo>
                    <a:pt x="109" y="47"/>
                    <a:pt x="110" y="47"/>
                    <a:pt x="110" y="47"/>
                  </a:cubicBezTo>
                  <a:cubicBezTo>
                    <a:pt x="109" y="46"/>
                    <a:pt x="110" y="45"/>
                    <a:pt x="110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6"/>
                    <a:pt x="111" y="47"/>
                    <a:pt x="111" y="49"/>
                  </a:cubicBezTo>
                  <a:cubicBezTo>
                    <a:pt x="110" y="50"/>
                    <a:pt x="109" y="50"/>
                    <a:pt x="108" y="50"/>
                  </a:cubicBezTo>
                  <a:close/>
                  <a:moveTo>
                    <a:pt x="109" y="39"/>
                  </a:moveTo>
                  <a:cubicBezTo>
                    <a:pt x="109" y="40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lose/>
                  <a:moveTo>
                    <a:pt x="93" y="66"/>
                  </a:moveTo>
                  <a:cubicBezTo>
                    <a:pt x="93" y="66"/>
                    <a:pt x="93" y="67"/>
                    <a:pt x="93" y="66"/>
                  </a:cubicBezTo>
                  <a:cubicBezTo>
                    <a:pt x="94" y="66"/>
                    <a:pt x="94" y="67"/>
                    <a:pt x="94" y="67"/>
                  </a:cubicBezTo>
                  <a:cubicBezTo>
                    <a:pt x="94" y="67"/>
                    <a:pt x="95" y="68"/>
                    <a:pt x="95" y="68"/>
                  </a:cubicBezTo>
                  <a:cubicBezTo>
                    <a:pt x="95" y="69"/>
                    <a:pt x="96" y="69"/>
                    <a:pt x="96" y="70"/>
                  </a:cubicBezTo>
                  <a:cubicBezTo>
                    <a:pt x="96" y="71"/>
                    <a:pt x="97" y="72"/>
                    <a:pt x="97" y="72"/>
                  </a:cubicBezTo>
                  <a:cubicBezTo>
                    <a:pt x="96" y="73"/>
                    <a:pt x="96" y="71"/>
                    <a:pt x="95" y="71"/>
                  </a:cubicBezTo>
                  <a:cubicBezTo>
                    <a:pt x="95" y="68"/>
                    <a:pt x="93" y="69"/>
                    <a:pt x="93" y="66"/>
                  </a:cubicBezTo>
                  <a:close/>
                  <a:moveTo>
                    <a:pt x="86" y="64"/>
                  </a:moveTo>
                  <a:cubicBezTo>
                    <a:pt x="87" y="64"/>
                    <a:pt x="87" y="65"/>
                    <a:pt x="87" y="65"/>
                  </a:cubicBezTo>
                  <a:cubicBezTo>
                    <a:pt x="87" y="65"/>
                    <a:pt x="87" y="66"/>
                    <a:pt x="86" y="66"/>
                  </a:cubicBezTo>
                  <a:cubicBezTo>
                    <a:pt x="86" y="65"/>
                    <a:pt x="87" y="65"/>
                    <a:pt x="86" y="64"/>
                  </a:cubicBezTo>
                  <a:close/>
                  <a:moveTo>
                    <a:pt x="73" y="81"/>
                  </a:moveTo>
                  <a:cubicBezTo>
                    <a:pt x="73" y="81"/>
                    <a:pt x="73" y="81"/>
                    <a:pt x="73" y="81"/>
                  </a:cubicBezTo>
                  <a:cubicBezTo>
                    <a:pt x="73" y="82"/>
                    <a:pt x="73" y="82"/>
                    <a:pt x="73" y="83"/>
                  </a:cubicBezTo>
                  <a:cubicBezTo>
                    <a:pt x="72" y="83"/>
                    <a:pt x="72" y="84"/>
                    <a:pt x="72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0" y="84"/>
                    <a:pt x="70" y="83"/>
                    <a:pt x="70" y="83"/>
                  </a:cubicBezTo>
                  <a:cubicBezTo>
                    <a:pt x="70" y="82"/>
                    <a:pt x="70" y="82"/>
                    <a:pt x="71" y="81"/>
                  </a:cubicBezTo>
                  <a:cubicBezTo>
                    <a:pt x="71" y="81"/>
                    <a:pt x="70" y="81"/>
                    <a:pt x="70" y="80"/>
                  </a:cubicBezTo>
                  <a:cubicBezTo>
                    <a:pt x="71" y="79"/>
                    <a:pt x="71" y="79"/>
                    <a:pt x="72" y="78"/>
                  </a:cubicBezTo>
                  <a:cubicBezTo>
                    <a:pt x="72" y="77"/>
                    <a:pt x="72" y="77"/>
                    <a:pt x="73" y="76"/>
                  </a:cubicBezTo>
                  <a:cubicBezTo>
                    <a:pt x="73" y="76"/>
                    <a:pt x="73" y="78"/>
                    <a:pt x="73" y="78"/>
                  </a:cubicBezTo>
                  <a:cubicBezTo>
                    <a:pt x="73" y="79"/>
                    <a:pt x="73" y="80"/>
                    <a:pt x="73" y="81"/>
                  </a:cubicBezTo>
                  <a:close/>
                  <a:moveTo>
                    <a:pt x="32" y="100"/>
                  </a:moveTo>
                  <a:cubicBezTo>
                    <a:pt x="32" y="100"/>
                    <a:pt x="33" y="99"/>
                    <a:pt x="33" y="100"/>
                  </a:cubicBezTo>
                  <a:cubicBezTo>
                    <a:pt x="33" y="100"/>
                    <a:pt x="33" y="100"/>
                    <a:pt x="32" y="100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2"/>
                    <a:pt x="38" y="32"/>
                  </a:cubicBezTo>
                  <a:cubicBezTo>
                    <a:pt x="38" y="33"/>
                    <a:pt x="38" y="32"/>
                    <a:pt x="38" y="32"/>
                  </a:cubicBezTo>
                  <a:cubicBezTo>
                    <a:pt x="37" y="32"/>
                    <a:pt x="37" y="32"/>
                    <a:pt x="36" y="32"/>
                  </a:cubicBezTo>
                  <a:cubicBezTo>
                    <a:pt x="35" y="30"/>
                    <a:pt x="36" y="28"/>
                    <a:pt x="35" y="27"/>
                  </a:cubicBezTo>
                  <a:cubicBezTo>
                    <a:pt x="35" y="26"/>
                    <a:pt x="36" y="26"/>
                    <a:pt x="35" y="26"/>
                  </a:cubicBezTo>
                  <a:cubicBezTo>
                    <a:pt x="36" y="25"/>
                    <a:pt x="36" y="25"/>
                    <a:pt x="37" y="25"/>
                  </a:cubicBezTo>
                  <a:cubicBezTo>
                    <a:pt x="36" y="24"/>
                    <a:pt x="35" y="24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2"/>
                    <a:pt x="36" y="23"/>
                    <a:pt x="35" y="23"/>
                  </a:cubicBezTo>
                  <a:cubicBezTo>
                    <a:pt x="35" y="22"/>
                    <a:pt x="35" y="22"/>
                    <a:pt x="35" y="21"/>
                  </a:cubicBezTo>
                  <a:cubicBezTo>
                    <a:pt x="35" y="21"/>
                    <a:pt x="34" y="20"/>
                    <a:pt x="35" y="19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0" y="19"/>
                    <a:pt x="30" y="18"/>
                  </a:cubicBezTo>
                  <a:cubicBezTo>
                    <a:pt x="31" y="17"/>
                    <a:pt x="32" y="18"/>
                    <a:pt x="32" y="18"/>
                  </a:cubicBezTo>
                  <a:cubicBezTo>
                    <a:pt x="32" y="17"/>
                    <a:pt x="32" y="17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cubicBezTo>
                    <a:pt x="30" y="16"/>
                    <a:pt x="30" y="16"/>
                    <a:pt x="31" y="16"/>
                  </a:cubicBezTo>
                  <a:cubicBezTo>
                    <a:pt x="31" y="16"/>
                    <a:pt x="32" y="16"/>
                    <a:pt x="33" y="15"/>
                  </a:cubicBezTo>
                  <a:cubicBezTo>
                    <a:pt x="33" y="15"/>
                    <a:pt x="32" y="15"/>
                    <a:pt x="32" y="14"/>
                  </a:cubicBezTo>
                  <a:cubicBezTo>
                    <a:pt x="34" y="14"/>
                    <a:pt x="35" y="13"/>
                    <a:pt x="36" y="13"/>
                  </a:cubicBezTo>
                  <a:cubicBezTo>
                    <a:pt x="38" y="13"/>
                    <a:pt x="38" y="13"/>
                    <a:pt x="40" y="13"/>
                  </a:cubicBezTo>
                  <a:cubicBezTo>
                    <a:pt x="40" y="13"/>
                    <a:pt x="39" y="12"/>
                    <a:pt x="39" y="11"/>
                  </a:cubicBezTo>
                  <a:cubicBezTo>
                    <a:pt x="40" y="11"/>
                    <a:pt x="41" y="11"/>
                    <a:pt x="42" y="11"/>
                  </a:cubicBezTo>
                  <a:cubicBezTo>
                    <a:pt x="42" y="10"/>
                    <a:pt x="44" y="11"/>
                    <a:pt x="45" y="10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6" y="10"/>
                    <a:pt x="47" y="11"/>
                    <a:pt x="47" y="11"/>
                  </a:cubicBezTo>
                  <a:cubicBezTo>
                    <a:pt x="48" y="11"/>
                    <a:pt x="49" y="11"/>
                    <a:pt x="50" y="12"/>
                  </a:cubicBezTo>
                  <a:cubicBezTo>
                    <a:pt x="49" y="12"/>
                    <a:pt x="48" y="12"/>
                    <a:pt x="48" y="13"/>
                  </a:cubicBezTo>
                  <a:cubicBezTo>
                    <a:pt x="48" y="13"/>
                    <a:pt x="49" y="12"/>
                    <a:pt x="50" y="13"/>
                  </a:cubicBezTo>
                  <a:cubicBezTo>
                    <a:pt x="50" y="12"/>
                    <a:pt x="50" y="13"/>
                    <a:pt x="51" y="13"/>
                  </a:cubicBezTo>
                  <a:cubicBezTo>
                    <a:pt x="51" y="14"/>
                    <a:pt x="52" y="13"/>
                    <a:pt x="52" y="14"/>
                  </a:cubicBezTo>
                  <a:cubicBezTo>
                    <a:pt x="52" y="15"/>
                    <a:pt x="51" y="14"/>
                    <a:pt x="50" y="14"/>
                  </a:cubicBezTo>
                  <a:cubicBezTo>
                    <a:pt x="50" y="14"/>
                    <a:pt x="50" y="15"/>
                    <a:pt x="49" y="15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7"/>
                    <a:pt x="48" y="17"/>
                  </a:cubicBezTo>
                  <a:cubicBezTo>
                    <a:pt x="49" y="17"/>
                    <a:pt x="50" y="17"/>
                    <a:pt x="50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8" y="19"/>
                    <a:pt x="49" y="21"/>
                    <a:pt x="47" y="21"/>
                  </a:cubicBezTo>
                  <a:cubicBezTo>
                    <a:pt x="47" y="22"/>
                    <a:pt x="48" y="22"/>
                    <a:pt x="48" y="23"/>
                  </a:cubicBezTo>
                  <a:cubicBezTo>
                    <a:pt x="47" y="23"/>
                    <a:pt x="47" y="22"/>
                    <a:pt x="47" y="22"/>
                  </a:cubicBezTo>
                  <a:cubicBezTo>
                    <a:pt x="46" y="23"/>
                    <a:pt x="48" y="23"/>
                    <a:pt x="47" y="24"/>
                  </a:cubicBezTo>
                  <a:cubicBezTo>
                    <a:pt x="46" y="24"/>
                    <a:pt x="46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4"/>
                    <a:pt x="46" y="24"/>
                  </a:cubicBezTo>
                  <a:cubicBezTo>
                    <a:pt x="47" y="24"/>
                    <a:pt x="45" y="25"/>
                    <a:pt x="45" y="25"/>
                  </a:cubicBezTo>
                  <a:cubicBezTo>
                    <a:pt x="44" y="25"/>
                    <a:pt x="44" y="26"/>
                    <a:pt x="43" y="27"/>
                  </a:cubicBezTo>
                  <a:cubicBezTo>
                    <a:pt x="43" y="27"/>
                    <a:pt x="42" y="27"/>
                    <a:pt x="42" y="27"/>
                  </a:cubicBezTo>
                  <a:cubicBezTo>
                    <a:pt x="41" y="27"/>
                    <a:pt x="41" y="28"/>
                    <a:pt x="41" y="27"/>
                  </a:cubicBezTo>
                  <a:cubicBezTo>
                    <a:pt x="40" y="27"/>
                    <a:pt x="40" y="28"/>
                    <a:pt x="40" y="28"/>
                  </a:cubicBezTo>
                  <a:cubicBezTo>
                    <a:pt x="40" y="30"/>
                    <a:pt x="39" y="30"/>
                    <a:pt x="39" y="3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6"/>
                    <a:pt x="60" y="15"/>
                  </a:cubicBezTo>
                  <a:cubicBezTo>
                    <a:pt x="60" y="16"/>
                    <a:pt x="61" y="16"/>
                    <a:pt x="61" y="18"/>
                  </a:cubicBezTo>
                  <a:cubicBezTo>
                    <a:pt x="60" y="18"/>
                    <a:pt x="60" y="17"/>
                    <a:pt x="59" y="17"/>
                  </a:cubicBezTo>
                  <a:cubicBezTo>
                    <a:pt x="59" y="18"/>
                    <a:pt x="59" y="18"/>
                    <a:pt x="59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7" y="19"/>
                    <a:pt x="57" y="18"/>
                    <a:pt x="57" y="18"/>
                  </a:cubicBezTo>
                  <a:cubicBezTo>
                    <a:pt x="57" y="17"/>
                    <a:pt x="57" y="17"/>
                    <a:pt x="57" y="16"/>
                  </a:cubicBezTo>
                  <a:cubicBezTo>
                    <a:pt x="57" y="16"/>
                    <a:pt x="57" y="17"/>
                    <a:pt x="56" y="17"/>
                  </a:cubicBezTo>
                  <a:cubicBezTo>
                    <a:pt x="56" y="17"/>
                    <a:pt x="56" y="16"/>
                    <a:pt x="56" y="16"/>
                  </a:cubicBezTo>
                  <a:cubicBezTo>
                    <a:pt x="56" y="15"/>
                    <a:pt x="55" y="16"/>
                    <a:pt x="55" y="15"/>
                  </a:cubicBezTo>
                  <a:cubicBezTo>
                    <a:pt x="55" y="13"/>
                    <a:pt x="57" y="14"/>
                    <a:pt x="57" y="15"/>
                  </a:cubicBezTo>
                  <a:cubicBezTo>
                    <a:pt x="58" y="15"/>
                    <a:pt x="57" y="14"/>
                    <a:pt x="57" y="14"/>
                  </a:cubicBezTo>
                  <a:cubicBezTo>
                    <a:pt x="58" y="13"/>
                    <a:pt x="59" y="14"/>
                    <a:pt x="58" y="15"/>
                  </a:cubicBezTo>
                  <a:cubicBezTo>
                    <a:pt x="58" y="15"/>
                    <a:pt x="59" y="15"/>
                    <a:pt x="59" y="15"/>
                  </a:cubicBezTo>
                  <a:close/>
                  <a:moveTo>
                    <a:pt x="59" y="13"/>
                  </a:moveTo>
                  <a:cubicBezTo>
                    <a:pt x="60" y="13"/>
                    <a:pt x="62" y="13"/>
                    <a:pt x="64" y="14"/>
                  </a:cubicBezTo>
                  <a:cubicBezTo>
                    <a:pt x="64" y="15"/>
                    <a:pt x="63" y="14"/>
                    <a:pt x="63" y="15"/>
                  </a:cubicBezTo>
                  <a:cubicBezTo>
                    <a:pt x="61" y="15"/>
                    <a:pt x="60" y="15"/>
                    <a:pt x="59" y="14"/>
                  </a:cubicBezTo>
                  <a:cubicBezTo>
                    <a:pt x="59" y="14"/>
                    <a:pt x="59" y="14"/>
                    <a:pt x="59" y="13"/>
                  </a:cubicBezTo>
                  <a:close/>
                  <a:moveTo>
                    <a:pt x="50" y="37"/>
                  </a:moveTo>
                  <a:cubicBezTo>
                    <a:pt x="49" y="38"/>
                    <a:pt x="48" y="38"/>
                    <a:pt x="48" y="38"/>
                  </a:cubicBezTo>
                  <a:cubicBezTo>
                    <a:pt x="48" y="37"/>
                    <a:pt x="48" y="37"/>
                    <a:pt x="48" y="36"/>
                  </a:cubicBezTo>
                  <a:cubicBezTo>
                    <a:pt x="48" y="36"/>
                    <a:pt x="49" y="36"/>
                    <a:pt x="49" y="35"/>
                  </a:cubicBezTo>
                  <a:cubicBezTo>
                    <a:pt x="49" y="35"/>
                    <a:pt x="49" y="35"/>
                    <a:pt x="50" y="35"/>
                  </a:cubicBezTo>
                  <a:cubicBezTo>
                    <a:pt x="49" y="36"/>
                    <a:pt x="49" y="36"/>
                    <a:pt x="50" y="37"/>
                  </a:cubicBezTo>
                  <a:close/>
                  <a:moveTo>
                    <a:pt x="48" y="29"/>
                  </a:moveTo>
                  <a:cubicBezTo>
                    <a:pt x="48" y="29"/>
                    <a:pt x="48" y="28"/>
                    <a:pt x="47" y="28"/>
                  </a:cubicBezTo>
                  <a:cubicBezTo>
                    <a:pt x="47" y="28"/>
                    <a:pt x="47" y="28"/>
                    <a:pt x="47" y="27"/>
                  </a:cubicBezTo>
                  <a:cubicBezTo>
                    <a:pt x="47" y="27"/>
                    <a:pt x="47" y="28"/>
                    <a:pt x="47" y="27"/>
                  </a:cubicBezTo>
                  <a:cubicBezTo>
                    <a:pt x="47" y="27"/>
                    <a:pt x="47" y="27"/>
                    <a:pt x="47" y="26"/>
                  </a:cubicBezTo>
                  <a:cubicBezTo>
                    <a:pt x="48" y="26"/>
                    <a:pt x="48" y="27"/>
                    <a:pt x="48" y="27"/>
                  </a:cubicBezTo>
                  <a:cubicBezTo>
                    <a:pt x="49" y="26"/>
                    <a:pt x="49" y="27"/>
                    <a:pt x="50" y="27"/>
                  </a:cubicBezTo>
                  <a:cubicBezTo>
                    <a:pt x="50" y="27"/>
                    <a:pt x="51" y="28"/>
                    <a:pt x="51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9" y="29"/>
                    <a:pt x="48" y="29"/>
                    <a:pt x="48" y="29"/>
                  </a:cubicBezTo>
                  <a:close/>
                  <a:moveTo>
                    <a:pt x="72" y="19"/>
                  </a:moveTo>
                  <a:cubicBezTo>
                    <a:pt x="74" y="19"/>
                    <a:pt x="75" y="18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8"/>
                    <a:pt x="77" y="18"/>
                    <a:pt x="77" y="18"/>
                  </a:cubicBezTo>
                  <a:cubicBezTo>
                    <a:pt x="77" y="19"/>
                    <a:pt x="76" y="19"/>
                    <a:pt x="75" y="19"/>
                  </a:cubicBezTo>
                  <a:cubicBezTo>
                    <a:pt x="74" y="20"/>
                    <a:pt x="74" y="21"/>
                    <a:pt x="72" y="21"/>
                  </a:cubicBezTo>
                  <a:cubicBezTo>
                    <a:pt x="72" y="22"/>
                    <a:pt x="73" y="23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2" y="24"/>
                    <a:pt x="72" y="23"/>
                    <a:pt x="71" y="23"/>
                  </a:cubicBezTo>
                  <a:cubicBezTo>
                    <a:pt x="71" y="22"/>
                    <a:pt x="72" y="22"/>
                    <a:pt x="72" y="21"/>
                  </a:cubicBezTo>
                  <a:cubicBezTo>
                    <a:pt x="72" y="20"/>
                    <a:pt x="73" y="20"/>
                    <a:pt x="72" y="19"/>
                  </a:cubicBezTo>
                  <a:close/>
                  <a:moveTo>
                    <a:pt x="72" y="15"/>
                  </a:moveTo>
                  <a:cubicBezTo>
                    <a:pt x="72" y="14"/>
                    <a:pt x="74" y="13"/>
                    <a:pt x="74" y="14"/>
                  </a:cubicBezTo>
                  <a:cubicBezTo>
                    <a:pt x="73" y="14"/>
                    <a:pt x="73" y="15"/>
                    <a:pt x="72" y="15"/>
                  </a:cubicBezTo>
                  <a:close/>
                  <a:moveTo>
                    <a:pt x="84" y="14"/>
                  </a:moveTo>
                  <a:cubicBezTo>
                    <a:pt x="85" y="14"/>
                    <a:pt x="87" y="14"/>
                    <a:pt x="87" y="15"/>
                  </a:cubicBezTo>
                  <a:cubicBezTo>
                    <a:pt x="87" y="16"/>
                    <a:pt x="86" y="15"/>
                    <a:pt x="84" y="16"/>
                  </a:cubicBezTo>
                  <a:cubicBezTo>
                    <a:pt x="84" y="15"/>
                    <a:pt x="84" y="15"/>
                    <a:pt x="84" y="14"/>
                  </a:cubicBezTo>
                  <a:close/>
                  <a:moveTo>
                    <a:pt x="25" y="29"/>
                  </a:moveTo>
                  <a:cubicBezTo>
                    <a:pt x="25" y="31"/>
                    <a:pt x="23" y="28"/>
                    <a:pt x="23" y="30"/>
                  </a:cubicBezTo>
                  <a:cubicBezTo>
                    <a:pt x="23" y="30"/>
                    <a:pt x="22" y="30"/>
                    <a:pt x="22" y="29"/>
                  </a:cubicBezTo>
                  <a:cubicBezTo>
                    <a:pt x="23" y="29"/>
                    <a:pt x="23" y="28"/>
                    <a:pt x="23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4" y="29"/>
                    <a:pt x="25" y="29"/>
                  </a:cubicBezTo>
                  <a:close/>
                  <a:moveTo>
                    <a:pt x="28" y="59"/>
                  </a:moveTo>
                  <a:cubicBezTo>
                    <a:pt x="28" y="60"/>
                    <a:pt x="27" y="60"/>
                    <a:pt x="27" y="60"/>
                  </a:cubicBezTo>
                  <a:cubicBezTo>
                    <a:pt x="27" y="60"/>
                    <a:pt x="27" y="59"/>
                    <a:pt x="27" y="59"/>
                  </a:cubicBezTo>
                  <a:cubicBezTo>
                    <a:pt x="27" y="59"/>
                    <a:pt x="28" y="59"/>
                    <a:pt x="28" y="59"/>
                  </a:cubicBezTo>
                  <a:close/>
                  <a:moveTo>
                    <a:pt x="23" y="58"/>
                  </a:move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7"/>
                    <a:pt x="22" y="57"/>
                    <a:pt x="23" y="57"/>
                  </a:cubicBezTo>
                  <a:cubicBezTo>
                    <a:pt x="23" y="57"/>
                    <a:pt x="23" y="57"/>
                    <a:pt x="24" y="57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5" y="58"/>
                    <a:pt x="26" y="58"/>
                    <a:pt x="26" y="59"/>
                  </a:cubicBezTo>
                  <a:cubicBezTo>
                    <a:pt x="26" y="60"/>
                    <a:pt x="25" y="59"/>
                    <a:pt x="25" y="60"/>
                  </a:cubicBezTo>
                  <a:cubicBezTo>
                    <a:pt x="25" y="60"/>
                    <a:pt x="25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3" y="59"/>
                    <a:pt x="23" y="58"/>
                  </a:cubicBezTo>
                  <a:close/>
                  <a:moveTo>
                    <a:pt x="23" y="60"/>
                  </a:moveTo>
                  <a:cubicBezTo>
                    <a:pt x="23" y="60"/>
                    <a:pt x="23" y="60"/>
                    <a:pt x="22" y="60"/>
                  </a:cubicBezTo>
                  <a:cubicBezTo>
                    <a:pt x="22" y="60"/>
                    <a:pt x="22" y="59"/>
                    <a:pt x="22" y="59"/>
                  </a:cubicBezTo>
                  <a:cubicBezTo>
                    <a:pt x="23" y="59"/>
                    <a:pt x="23" y="59"/>
                    <a:pt x="23" y="60"/>
                  </a:cubicBezTo>
                  <a:close/>
                  <a:moveTo>
                    <a:pt x="22" y="56"/>
                  </a:moveTo>
                  <a:cubicBezTo>
                    <a:pt x="22" y="56"/>
                    <a:pt x="22" y="56"/>
                    <a:pt x="22" y="55"/>
                  </a:cubicBezTo>
                  <a:cubicBezTo>
                    <a:pt x="23" y="55"/>
                    <a:pt x="23" y="56"/>
                    <a:pt x="23" y="56"/>
                  </a:cubicBezTo>
                  <a:cubicBezTo>
                    <a:pt x="23" y="56"/>
                    <a:pt x="22" y="56"/>
                    <a:pt x="22" y="56"/>
                  </a:cubicBezTo>
                  <a:close/>
                  <a:moveTo>
                    <a:pt x="23" y="55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6"/>
                    <a:pt x="23" y="56"/>
                    <a:pt x="23" y="5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6"/>
                    <a:pt x="24" y="56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5" y="57"/>
                    <a:pt x="26" y="57"/>
                    <a:pt x="26" y="57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5" y="57"/>
                    <a:pt x="25" y="57"/>
                    <a:pt x="24" y="57"/>
                  </a:cubicBezTo>
                  <a:close/>
                  <a:moveTo>
                    <a:pt x="111" y="74"/>
                  </a:moveTo>
                  <a:cubicBezTo>
                    <a:pt x="111" y="74"/>
                    <a:pt x="111" y="73"/>
                    <a:pt x="111" y="73"/>
                  </a:cubicBezTo>
                  <a:cubicBezTo>
                    <a:pt x="110" y="72"/>
                    <a:pt x="109" y="72"/>
                    <a:pt x="108" y="71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7" y="70"/>
                    <a:pt x="108" y="71"/>
                    <a:pt x="108" y="70"/>
                  </a:cubicBezTo>
                  <a:cubicBezTo>
                    <a:pt x="109" y="70"/>
                    <a:pt x="108" y="71"/>
                    <a:pt x="109" y="70"/>
                  </a:cubicBezTo>
                  <a:cubicBezTo>
                    <a:pt x="109" y="71"/>
                    <a:pt x="110" y="70"/>
                    <a:pt x="110" y="70"/>
                  </a:cubicBezTo>
                  <a:cubicBezTo>
                    <a:pt x="110" y="70"/>
                    <a:pt x="111" y="70"/>
                    <a:pt x="111" y="70"/>
                  </a:cubicBezTo>
                  <a:cubicBezTo>
                    <a:pt x="111" y="70"/>
                    <a:pt x="112" y="70"/>
                    <a:pt x="112" y="70"/>
                  </a:cubicBezTo>
                  <a:cubicBezTo>
                    <a:pt x="112" y="72"/>
                    <a:pt x="111" y="73"/>
                    <a:pt x="1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258"/>
            <p:cNvSpPr>
              <a:spLocks/>
            </p:cNvSpPr>
            <p:nvPr/>
          </p:nvSpPr>
          <p:spPr bwMode="auto">
            <a:xfrm>
              <a:off x="6869969" y="48327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Freeform 259"/>
            <p:cNvSpPr>
              <a:spLocks/>
            </p:cNvSpPr>
            <p:nvPr/>
          </p:nvSpPr>
          <p:spPr bwMode="auto">
            <a:xfrm>
              <a:off x="7061887" y="4902101"/>
              <a:ext cx="3253" cy="542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Freeform 260"/>
            <p:cNvSpPr>
              <a:spLocks/>
            </p:cNvSpPr>
            <p:nvPr/>
          </p:nvSpPr>
          <p:spPr bwMode="auto">
            <a:xfrm>
              <a:off x="7036949" y="4838128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261"/>
            <p:cNvSpPr>
              <a:spLocks/>
            </p:cNvSpPr>
            <p:nvPr/>
          </p:nvSpPr>
          <p:spPr bwMode="auto">
            <a:xfrm>
              <a:off x="7039118" y="48381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262"/>
            <p:cNvSpPr>
              <a:spLocks/>
            </p:cNvSpPr>
            <p:nvPr/>
          </p:nvSpPr>
          <p:spPr bwMode="auto">
            <a:xfrm>
              <a:off x="7005505" y="4845719"/>
              <a:ext cx="3253" cy="325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263"/>
            <p:cNvSpPr>
              <a:spLocks/>
            </p:cNvSpPr>
            <p:nvPr/>
          </p:nvSpPr>
          <p:spPr bwMode="auto">
            <a:xfrm>
              <a:off x="6826598" y="492270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Freeform 264"/>
            <p:cNvSpPr>
              <a:spLocks/>
            </p:cNvSpPr>
            <p:nvPr/>
          </p:nvSpPr>
          <p:spPr bwMode="auto">
            <a:xfrm>
              <a:off x="6946953" y="48966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Freeform 265"/>
            <p:cNvSpPr>
              <a:spLocks/>
            </p:cNvSpPr>
            <p:nvPr/>
          </p:nvSpPr>
          <p:spPr bwMode="auto">
            <a:xfrm>
              <a:off x="6946953" y="4853308"/>
              <a:ext cx="15180" cy="23854"/>
            </a:xfrm>
            <a:custGeom>
              <a:avLst/>
              <a:gdLst>
                <a:gd name="T0" fmla="*/ 5 w 6"/>
                <a:gd name="T1" fmla="*/ 0 h 9"/>
                <a:gd name="T2" fmla="*/ 3 w 6"/>
                <a:gd name="T3" fmla="*/ 4 h 9"/>
                <a:gd name="T4" fmla="*/ 3 w 6"/>
                <a:gd name="T5" fmla="*/ 6 h 9"/>
                <a:gd name="T6" fmla="*/ 2 w 6"/>
                <a:gd name="T7" fmla="*/ 8 h 9"/>
                <a:gd name="T8" fmla="*/ 0 w 6"/>
                <a:gd name="T9" fmla="*/ 6 h 9"/>
                <a:gd name="T10" fmla="*/ 1 w 6"/>
                <a:gd name="T11" fmla="*/ 8 h 9"/>
                <a:gd name="T12" fmla="*/ 1 w 6"/>
                <a:gd name="T13" fmla="*/ 9 h 9"/>
                <a:gd name="T14" fmla="*/ 1 w 6"/>
                <a:gd name="T15" fmla="*/ 9 h 9"/>
                <a:gd name="T16" fmla="*/ 3 w 6"/>
                <a:gd name="T17" fmla="*/ 9 h 9"/>
                <a:gd name="T18" fmla="*/ 4 w 6"/>
                <a:gd name="T19" fmla="*/ 9 h 9"/>
                <a:gd name="T20" fmla="*/ 5 w 6"/>
                <a:gd name="T21" fmla="*/ 6 h 9"/>
                <a:gd name="T22" fmla="*/ 5 w 6"/>
                <a:gd name="T23" fmla="*/ 7 h 9"/>
                <a:gd name="T24" fmla="*/ 5 w 6"/>
                <a:gd name="T25" fmla="*/ 5 h 9"/>
                <a:gd name="T26" fmla="*/ 4 w 6"/>
                <a:gd name="T27" fmla="*/ 4 h 9"/>
                <a:gd name="T28" fmla="*/ 5 w 6"/>
                <a:gd name="T29" fmla="*/ 1 h 9"/>
                <a:gd name="T30" fmla="*/ 5 w 6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2"/>
                    <a:pt x="3" y="2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7"/>
                    <a:pt x="3" y="8"/>
                    <a:pt x="2" y="8"/>
                  </a:cubicBezTo>
                  <a:cubicBezTo>
                    <a:pt x="1" y="9"/>
                    <a:pt x="1" y="6"/>
                    <a:pt x="0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2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5" y="8"/>
                    <a:pt x="4" y="7"/>
                    <a:pt x="5" y="6"/>
                  </a:cubicBezTo>
                  <a:cubicBezTo>
                    <a:pt x="6" y="5"/>
                    <a:pt x="5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266"/>
            <p:cNvSpPr>
              <a:spLocks/>
            </p:cNvSpPr>
            <p:nvPr/>
          </p:nvSpPr>
          <p:spPr bwMode="auto">
            <a:xfrm>
              <a:off x="6885149" y="48793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Freeform 267"/>
            <p:cNvSpPr>
              <a:spLocks/>
            </p:cNvSpPr>
            <p:nvPr/>
          </p:nvSpPr>
          <p:spPr bwMode="auto">
            <a:xfrm>
              <a:off x="7052129" y="4933545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Freeform 268"/>
            <p:cNvSpPr>
              <a:spLocks/>
            </p:cNvSpPr>
            <p:nvPr/>
          </p:nvSpPr>
          <p:spPr bwMode="auto">
            <a:xfrm>
              <a:off x="6969724" y="4851140"/>
              <a:ext cx="7590" cy="7590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2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0" y="3"/>
                    <a:pt x="1" y="2"/>
                  </a:cubicBezTo>
                  <a:cubicBezTo>
                    <a:pt x="2" y="2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269"/>
            <p:cNvSpPr>
              <a:spLocks/>
            </p:cNvSpPr>
            <p:nvPr/>
          </p:nvSpPr>
          <p:spPr bwMode="auto">
            <a:xfrm>
              <a:off x="6965386" y="4845719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Freeform 270"/>
            <p:cNvSpPr>
              <a:spLocks/>
            </p:cNvSpPr>
            <p:nvPr/>
          </p:nvSpPr>
          <p:spPr bwMode="auto">
            <a:xfrm>
              <a:off x="6975145" y="492270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271"/>
            <p:cNvSpPr>
              <a:spLocks/>
            </p:cNvSpPr>
            <p:nvPr/>
          </p:nvSpPr>
          <p:spPr bwMode="auto">
            <a:xfrm>
              <a:off x="6975145" y="48565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272"/>
            <p:cNvSpPr>
              <a:spLocks/>
            </p:cNvSpPr>
            <p:nvPr/>
          </p:nvSpPr>
          <p:spPr bwMode="auto">
            <a:xfrm>
              <a:off x="7005505" y="4843550"/>
              <a:ext cx="3253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273"/>
            <p:cNvSpPr>
              <a:spLocks/>
            </p:cNvSpPr>
            <p:nvPr/>
          </p:nvSpPr>
          <p:spPr bwMode="auto">
            <a:xfrm>
              <a:off x="6962133" y="4866320"/>
              <a:ext cx="325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274"/>
            <p:cNvSpPr>
              <a:spLocks/>
            </p:cNvSpPr>
            <p:nvPr/>
          </p:nvSpPr>
          <p:spPr bwMode="auto">
            <a:xfrm>
              <a:off x="7039118" y="4835960"/>
              <a:ext cx="325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275"/>
            <p:cNvSpPr>
              <a:spLocks/>
            </p:cNvSpPr>
            <p:nvPr/>
          </p:nvSpPr>
          <p:spPr bwMode="auto">
            <a:xfrm>
              <a:off x="6918762" y="4815359"/>
              <a:ext cx="7590" cy="2169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276"/>
            <p:cNvSpPr>
              <a:spLocks/>
            </p:cNvSpPr>
            <p:nvPr/>
          </p:nvSpPr>
          <p:spPr bwMode="auto">
            <a:xfrm>
              <a:off x="6920930" y="4838128"/>
              <a:ext cx="3253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277"/>
            <p:cNvSpPr>
              <a:spLocks/>
            </p:cNvSpPr>
            <p:nvPr/>
          </p:nvSpPr>
          <p:spPr bwMode="auto">
            <a:xfrm>
              <a:off x="6824429" y="4920534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278"/>
            <p:cNvSpPr>
              <a:spLocks/>
            </p:cNvSpPr>
            <p:nvPr/>
          </p:nvSpPr>
          <p:spPr bwMode="auto">
            <a:xfrm>
              <a:off x="6824429" y="4917281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279"/>
            <p:cNvSpPr>
              <a:spLocks/>
            </p:cNvSpPr>
            <p:nvPr/>
          </p:nvSpPr>
          <p:spPr bwMode="auto">
            <a:xfrm>
              <a:off x="6685641" y="4884753"/>
              <a:ext cx="66142" cy="107344"/>
            </a:xfrm>
            <a:custGeom>
              <a:avLst/>
              <a:gdLst>
                <a:gd name="T0" fmla="*/ 0 w 61"/>
                <a:gd name="T1" fmla="*/ 49 h 99"/>
                <a:gd name="T2" fmla="*/ 61 w 61"/>
                <a:gd name="T3" fmla="*/ 99 h 99"/>
                <a:gd name="T4" fmla="*/ 61 w 61"/>
                <a:gd name="T5" fmla="*/ 0 h 99"/>
                <a:gd name="T6" fmla="*/ 0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0" y="49"/>
                  </a:moveTo>
                  <a:lnTo>
                    <a:pt x="61" y="99"/>
                  </a:lnTo>
                  <a:lnTo>
                    <a:pt x="61" y="0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280"/>
            <p:cNvSpPr>
              <a:spLocks/>
            </p:cNvSpPr>
            <p:nvPr/>
          </p:nvSpPr>
          <p:spPr bwMode="auto">
            <a:xfrm>
              <a:off x="6747445" y="4915113"/>
              <a:ext cx="40119" cy="43371"/>
            </a:xfrm>
            <a:custGeom>
              <a:avLst/>
              <a:gdLst>
                <a:gd name="T0" fmla="*/ 37 w 37"/>
                <a:gd name="T1" fmla="*/ 40 h 40"/>
                <a:gd name="T2" fmla="*/ 0 w 37"/>
                <a:gd name="T3" fmla="*/ 40 h 40"/>
                <a:gd name="T4" fmla="*/ 0 w 37"/>
                <a:gd name="T5" fmla="*/ 0 h 40"/>
                <a:gd name="T6" fmla="*/ 37 w 37"/>
                <a:gd name="T7" fmla="*/ 0 h 40"/>
                <a:gd name="T8" fmla="*/ 37 w 37"/>
                <a:gd name="T9" fmla="*/ 40 h 40"/>
                <a:gd name="T10" fmla="*/ 37 w 37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0">
                  <a:moveTo>
                    <a:pt x="37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40"/>
                  </a:lnTo>
                  <a:lnTo>
                    <a:pt x="3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281"/>
            <p:cNvSpPr>
              <a:spLocks/>
            </p:cNvSpPr>
            <p:nvPr/>
          </p:nvSpPr>
          <p:spPr bwMode="auto">
            <a:xfrm>
              <a:off x="7155136" y="4884753"/>
              <a:ext cx="66142" cy="107344"/>
            </a:xfrm>
            <a:custGeom>
              <a:avLst/>
              <a:gdLst>
                <a:gd name="T0" fmla="*/ 61 w 61"/>
                <a:gd name="T1" fmla="*/ 49 h 99"/>
                <a:gd name="T2" fmla="*/ 0 w 61"/>
                <a:gd name="T3" fmla="*/ 99 h 99"/>
                <a:gd name="T4" fmla="*/ 0 w 61"/>
                <a:gd name="T5" fmla="*/ 0 h 99"/>
                <a:gd name="T6" fmla="*/ 61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61" y="4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6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282"/>
            <p:cNvSpPr>
              <a:spLocks/>
            </p:cNvSpPr>
            <p:nvPr/>
          </p:nvSpPr>
          <p:spPr bwMode="auto">
            <a:xfrm>
              <a:off x="7121523" y="4915113"/>
              <a:ext cx="41203" cy="43371"/>
            </a:xfrm>
            <a:custGeom>
              <a:avLst/>
              <a:gdLst>
                <a:gd name="T0" fmla="*/ 38 w 38"/>
                <a:gd name="T1" fmla="*/ 40 h 40"/>
                <a:gd name="T2" fmla="*/ 0 w 38"/>
                <a:gd name="T3" fmla="*/ 40 h 40"/>
                <a:gd name="T4" fmla="*/ 0 w 38"/>
                <a:gd name="T5" fmla="*/ 0 h 40"/>
                <a:gd name="T6" fmla="*/ 38 w 38"/>
                <a:gd name="T7" fmla="*/ 0 h 40"/>
                <a:gd name="T8" fmla="*/ 38 w 38"/>
                <a:gd name="T9" fmla="*/ 40 h 40"/>
                <a:gd name="T10" fmla="*/ 38 w 38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283"/>
            <p:cNvSpPr>
              <a:spLocks/>
            </p:cNvSpPr>
            <p:nvPr/>
          </p:nvSpPr>
          <p:spPr bwMode="auto">
            <a:xfrm>
              <a:off x="6900329" y="4668980"/>
              <a:ext cx="108428" cy="67226"/>
            </a:xfrm>
            <a:custGeom>
              <a:avLst/>
              <a:gdLst>
                <a:gd name="T0" fmla="*/ 50 w 100"/>
                <a:gd name="T1" fmla="*/ 0 h 62"/>
                <a:gd name="T2" fmla="*/ 0 w 100"/>
                <a:gd name="T3" fmla="*/ 62 h 62"/>
                <a:gd name="T4" fmla="*/ 100 w 100"/>
                <a:gd name="T5" fmla="*/ 62 h 62"/>
                <a:gd name="T6" fmla="*/ 50 w 100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2">
                  <a:moveTo>
                    <a:pt x="50" y="0"/>
                  </a:moveTo>
                  <a:lnTo>
                    <a:pt x="0" y="62"/>
                  </a:lnTo>
                  <a:lnTo>
                    <a:pt x="100" y="62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284"/>
            <p:cNvSpPr>
              <a:spLocks/>
            </p:cNvSpPr>
            <p:nvPr/>
          </p:nvSpPr>
          <p:spPr bwMode="auto">
            <a:xfrm>
              <a:off x="6931773" y="4730785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285"/>
            <p:cNvSpPr>
              <a:spLocks/>
            </p:cNvSpPr>
            <p:nvPr/>
          </p:nvSpPr>
          <p:spPr bwMode="auto">
            <a:xfrm>
              <a:off x="6900329" y="5138475"/>
              <a:ext cx="108428" cy="66142"/>
            </a:xfrm>
            <a:custGeom>
              <a:avLst/>
              <a:gdLst>
                <a:gd name="T0" fmla="*/ 50 w 100"/>
                <a:gd name="T1" fmla="*/ 61 h 61"/>
                <a:gd name="T2" fmla="*/ 0 w 100"/>
                <a:gd name="T3" fmla="*/ 0 h 61"/>
                <a:gd name="T4" fmla="*/ 100 w 100"/>
                <a:gd name="T5" fmla="*/ 0 h 61"/>
                <a:gd name="T6" fmla="*/ 50 w 100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1">
                  <a:moveTo>
                    <a:pt x="50" y="61"/>
                  </a:moveTo>
                  <a:lnTo>
                    <a:pt x="0" y="0"/>
                  </a:lnTo>
                  <a:lnTo>
                    <a:pt x="100" y="0"/>
                  </a:lnTo>
                  <a:lnTo>
                    <a:pt x="5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286"/>
            <p:cNvSpPr>
              <a:spLocks/>
            </p:cNvSpPr>
            <p:nvPr/>
          </p:nvSpPr>
          <p:spPr bwMode="auto">
            <a:xfrm>
              <a:off x="6931773" y="5104863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287"/>
            <p:cNvSpPr>
              <a:spLocks/>
            </p:cNvSpPr>
            <p:nvPr/>
          </p:nvSpPr>
          <p:spPr bwMode="auto">
            <a:xfrm>
              <a:off x="6764794" y="4748133"/>
              <a:ext cx="84574" cy="84574"/>
            </a:xfrm>
            <a:custGeom>
              <a:avLst/>
              <a:gdLst>
                <a:gd name="T0" fmla="*/ 0 w 78"/>
                <a:gd name="T1" fmla="*/ 0 h 78"/>
                <a:gd name="T2" fmla="*/ 7 w 78"/>
                <a:gd name="T3" fmla="*/ 78 h 78"/>
                <a:gd name="T4" fmla="*/ 78 w 78"/>
                <a:gd name="T5" fmla="*/ 7 h 78"/>
                <a:gd name="T6" fmla="*/ 0 w 78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7" y="78"/>
                  </a:lnTo>
                  <a:lnTo>
                    <a:pt x="78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288"/>
            <p:cNvSpPr>
              <a:spLocks/>
            </p:cNvSpPr>
            <p:nvPr/>
          </p:nvSpPr>
          <p:spPr bwMode="auto">
            <a:xfrm>
              <a:off x="6790816" y="4774156"/>
              <a:ext cx="61805" cy="61805"/>
            </a:xfrm>
            <a:custGeom>
              <a:avLst/>
              <a:gdLst>
                <a:gd name="T0" fmla="*/ 28 w 57"/>
                <a:gd name="T1" fmla="*/ 57 h 57"/>
                <a:gd name="T2" fmla="*/ 0 w 57"/>
                <a:gd name="T3" fmla="*/ 31 h 57"/>
                <a:gd name="T4" fmla="*/ 31 w 57"/>
                <a:gd name="T5" fmla="*/ 0 h 57"/>
                <a:gd name="T6" fmla="*/ 57 w 57"/>
                <a:gd name="T7" fmla="*/ 28 h 57"/>
                <a:gd name="T8" fmla="*/ 28 w 57"/>
                <a:gd name="T9" fmla="*/ 57 h 57"/>
                <a:gd name="T10" fmla="*/ 28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28" y="57"/>
                  </a:moveTo>
                  <a:lnTo>
                    <a:pt x="0" y="31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8" y="57"/>
                  </a:lnTo>
                  <a:lnTo>
                    <a:pt x="2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Freeform 289"/>
            <p:cNvSpPr>
              <a:spLocks/>
            </p:cNvSpPr>
            <p:nvPr/>
          </p:nvSpPr>
          <p:spPr bwMode="auto">
            <a:xfrm>
              <a:off x="7057550" y="5040890"/>
              <a:ext cx="86743" cy="86743"/>
            </a:xfrm>
            <a:custGeom>
              <a:avLst/>
              <a:gdLst>
                <a:gd name="T0" fmla="*/ 80 w 80"/>
                <a:gd name="T1" fmla="*/ 80 h 80"/>
                <a:gd name="T2" fmla="*/ 0 w 80"/>
                <a:gd name="T3" fmla="*/ 71 h 80"/>
                <a:gd name="T4" fmla="*/ 71 w 80"/>
                <a:gd name="T5" fmla="*/ 0 h 80"/>
                <a:gd name="T6" fmla="*/ 80 w 80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0">
                  <a:moveTo>
                    <a:pt x="80" y="80"/>
                  </a:moveTo>
                  <a:lnTo>
                    <a:pt x="0" y="71"/>
                  </a:lnTo>
                  <a:lnTo>
                    <a:pt x="71" y="0"/>
                  </a:lnTo>
                  <a:lnTo>
                    <a:pt x="8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290"/>
            <p:cNvSpPr>
              <a:spLocks/>
            </p:cNvSpPr>
            <p:nvPr/>
          </p:nvSpPr>
          <p:spPr bwMode="auto">
            <a:xfrm>
              <a:off x="7054298" y="5038721"/>
              <a:ext cx="61805" cy="60720"/>
            </a:xfrm>
            <a:custGeom>
              <a:avLst/>
              <a:gdLst>
                <a:gd name="T0" fmla="*/ 29 w 57"/>
                <a:gd name="T1" fmla="*/ 56 h 56"/>
                <a:gd name="T2" fmla="*/ 0 w 57"/>
                <a:gd name="T3" fmla="*/ 30 h 56"/>
                <a:gd name="T4" fmla="*/ 31 w 57"/>
                <a:gd name="T5" fmla="*/ 0 h 56"/>
                <a:gd name="T6" fmla="*/ 57 w 57"/>
                <a:gd name="T7" fmla="*/ 28 h 56"/>
                <a:gd name="T8" fmla="*/ 29 w 57"/>
                <a:gd name="T9" fmla="*/ 56 h 56"/>
                <a:gd name="T10" fmla="*/ 29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lnTo>
                    <a:pt x="0" y="30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9" y="56"/>
                  </a:lnTo>
                  <a:lnTo>
                    <a:pt x="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291"/>
            <p:cNvSpPr>
              <a:spLocks/>
            </p:cNvSpPr>
            <p:nvPr/>
          </p:nvSpPr>
          <p:spPr bwMode="auto">
            <a:xfrm>
              <a:off x="7057550" y="4748133"/>
              <a:ext cx="86743" cy="84574"/>
            </a:xfrm>
            <a:custGeom>
              <a:avLst/>
              <a:gdLst>
                <a:gd name="T0" fmla="*/ 80 w 80"/>
                <a:gd name="T1" fmla="*/ 0 h 78"/>
                <a:gd name="T2" fmla="*/ 0 w 80"/>
                <a:gd name="T3" fmla="*/ 7 h 78"/>
                <a:gd name="T4" fmla="*/ 71 w 80"/>
                <a:gd name="T5" fmla="*/ 78 h 78"/>
                <a:gd name="T6" fmla="*/ 80 w 80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0" y="7"/>
                  </a:lnTo>
                  <a:lnTo>
                    <a:pt x="71" y="78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292"/>
            <p:cNvSpPr>
              <a:spLocks/>
            </p:cNvSpPr>
            <p:nvPr/>
          </p:nvSpPr>
          <p:spPr bwMode="auto">
            <a:xfrm>
              <a:off x="7054298" y="4774156"/>
              <a:ext cx="61805" cy="61805"/>
            </a:xfrm>
            <a:custGeom>
              <a:avLst/>
              <a:gdLst>
                <a:gd name="T0" fmla="*/ 31 w 57"/>
                <a:gd name="T1" fmla="*/ 57 h 57"/>
                <a:gd name="T2" fmla="*/ 0 w 57"/>
                <a:gd name="T3" fmla="*/ 28 h 57"/>
                <a:gd name="T4" fmla="*/ 29 w 57"/>
                <a:gd name="T5" fmla="*/ 0 h 57"/>
                <a:gd name="T6" fmla="*/ 57 w 57"/>
                <a:gd name="T7" fmla="*/ 31 h 57"/>
                <a:gd name="T8" fmla="*/ 31 w 57"/>
                <a:gd name="T9" fmla="*/ 57 h 57"/>
                <a:gd name="T10" fmla="*/ 3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31" y="57"/>
                  </a:moveTo>
                  <a:lnTo>
                    <a:pt x="0" y="28"/>
                  </a:lnTo>
                  <a:lnTo>
                    <a:pt x="29" y="0"/>
                  </a:lnTo>
                  <a:lnTo>
                    <a:pt x="57" y="31"/>
                  </a:lnTo>
                  <a:lnTo>
                    <a:pt x="31" y="57"/>
                  </a:lnTo>
                  <a:lnTo>
                    <a:pt x="3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Freeform 293"/>
            <p:cNvSpPr>
              <a:spLocks/>
            </p:cNvSpPr>
            <p:nvPr/>
          </p:nvSpPr>
          <p:spPr bwMode="auto">
            <a:xfrm>
              <a:off x="6764794" y="5040890"/>
              <a:ext cx="84574" cy="86743"/>
            </a:xfrm>
            <a:custGeom>
              <a:avLst/>
              <a:gdLst>
                <a:gd name="T0" fmla="*/ 0 w 78"/>
                <a:gd name="T1" fmla="*/ 80 h 80"/>
                <a:gd name="T2" fmla="*/ 7 w 78"/>
                <a:gd name="T3" fmla="*/ 0 h 80"/>
                <a:gd name="T4" fmla="*/ 78 w 78"/>
                <a:gd name="T5" fmla="*/ 71 h 80"/>
                <a:gd name="T6" fmla="*/ 0 w 78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0">
                  <a:moveTo>
                    <a:pt x="0" y="80"/>
                  </a:moveTo>
                  <a:lnTo>
                    <a:pt x="7" y="0"/>
                  </a:lnTo>
                  <a:lnTo>
                    <a:pt x="78" y="71"/>
                  </a:lnTo>
                  <a:lnTo>
                    <a:pt x="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294"/>
            <p:cNvSpPr>
              <a:spLocks/>
            </p:cNvSpPr>
            <p:nvPr/>
          </p:nvSpPr>
          <p:spPr bwMode="auto">
            <a:xfrm>
              <a:off x="6790816" y="5038721"/>
              <a:ext cx="61805" cy="60720"/>
            </a:xfrm>
            <a:custGeom>
              <a:avLst/>
              <a:gdLst>
                <a:gd name="T0" fmla="*/ 31 w 57"/>
                <a:gd name="T1" fmla="*/ 56 h 56"/>
                <a:gd name="T2" fmla="*/ 0 w 57"/>
                <a:gd name="T3" fmla="*/ 28 h 56"/>
                <a:gd name="T4" fmla="*/ 28 w 57"/>
                <a:gd name="T5" fmla="*/ 0 h 56"/>
                <a:gd name="T6" fmla="*/ 57 w 57"/>
                <a:gd name="T7" fmla="*/ 30 h 56"/>
                <a:gd name="T8" fmla="*/ 31 w 57"/>
                <a:gd name="T9" fmla="*/ 56 h 56"/>
                <a:gd name="T10" fmla="*/ 31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31" y="56"/>
                  </a:moveTo>
                  <a:lnTo>
                    <a:pt x="0" y="28"/>
                  </a:lnTo>
                  <a:lnTo>
                    <a:pt x="28" y="0"/>
                  </a:lnTo>
                  <a:lnTo>
                    <a:pt x="57" y="30"/>
                  </a:lnTo>
                  <a:lnTo>
                    <a:pt x="31" y="56"/>
                  </a:lnTo>
                  <a:lnTo>
                    <a:pt x="3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49425" y="3653083"/>
            <a:ext cx="946150" cy="646331"/>
            <a:chOff x="1749425" y="3917878"/>
            <a:chExt cx="946150" cy="646331"/>
          </a:xfrm>
        </p:grpSpPr>
        <p:sp>
          <p:nvSpPr>
            <p:cNvPr id="121" name="文本框 120"/>
            <p:cNvSpPr txBox="1"/>
            <p:nvPr/>
          </p:nvSpPr>
          <p:spPr>
            <a:xfrm>
              <a:off x="1749425" y="3917878"/>
              <a:ext cx="9461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LiHei Pro" panose="020B0500000000000000" pitchFamily="34" charset="-122"/>
                  <a:cs typeface="+mn-cs"/>
                </a:rPr>
                <a:t>35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LiHei Pro" panose="020B0500000000000000" pitchFamily="34" charset="-122"/>
                  <a:cs typeface="+mn-cs"/>
                </a:rPr>
                <a:t>%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LiHei Pro" panose="020B0500000000000000" pitchFamily="34" charset="-122"/>
                <a:cs typeface="+mn-cs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911862" y="4500563"/>
              <a:ext cx="611602" cy="0"/>
            </a:xfrm>
            <a:prstGeom prst="line">
              <a:avLst/>
            </a:prstGeom>
            <a:ln w="19050"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组合 121"/>
          <p:cNvGrpSpPr/>
          <p:nvPr/>
        </p:nvGrpSpPr>
        <p:grpSpPr>
          <a:xfrm>
            <a:off x="4288114" y="3653083"/>
            <a:ext cx="946150" cy="646331"/>
            <a:chOff x="1749425" y="3917878"/>
            <a:chExt cx="946150" cy="646331"/>
          </a:xfrm>
        </p:grpSpPr>
        <p:sp>
          <p:nvSpPr>
            <p:cNvPr id="123" name="文本框 122"/>
            <p:cNvSpPr txBox="1"/>
            <p:nvPr/>
          </p:nvSpPr>
          <p:spPr>
            <a:xfrm>
              <a:off x="1749425" y="3917878"/>
              <a:ext cx="9461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LiHei Pro" panose="020B0500000000000000" pitchFamily="34" charset="-122"/>
                  <a:cs typeface="+mn-cs"/>
                </a:rPr>
                <a:t>50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LiHei Pro" panose="020B0500000000000000" pitchFamily="34" charset="-122"/>
                  <a:cs typeface="+mn-cs"/>
                </a:rPr>
                <a:t>%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LiHei Pro" panose="020B0500000000000000" pitchFamily="34" charset="-122"/>
                <a:cs typeface="+mn-cs"/>
              </a:endParaRPr>
            </a:p>
          </p:txBody>
        </p:sp>
        <p:cxnSp>
          <p:nvCxnSpPr>
            <p:cNvPr id="124" name="直接连接符 123"/>
            <p:cNvCxnSpPr/>
            <p:nvPr/>
          </p:nvCxnSpPr>
          <p:spPr>
            <a:xfrm>
              <a:off x="1911862" y="4500563"/>
              <a:ext cx="611602" cy="0"/>
            </a:xfrm>
            <a:prstGeom prst="line">
              <a:avLst/>
            </a:prstGeom>
            <a:ln w="19050"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组合 124"/>
          <p:cNvGrpSpPr/>
          <p:nvPr/>
        </p:nvGrpSpPr>
        <p:grpSpPr>
          <a:xfrm>
            <a:off x="6891083" y="3653083"/>
            <a:ext cx="946150" cy="646331"/>
            <a:chOff x="1749425" y="3917878"/>
            <a:chExt cx="946150" cy="646331"/>
          </a:xfrm>
        </p:grpSpPr>
        <p:sp>
          <p:nvSpPr>
            <p:cNvPr id="126" name="文本框 125"/>
            <p:cNvSpPr txBox="1"/>
            <p:nvPr/>
          </p:nvSpPr>
          <p:spPr>
            <a:xfrm>
              <a:off x="1749425" y="3917878"/>
              <a:ext cx="9461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LiHei Pro" panose="020B0500000000000000" pitchFamily="34" charset="-122"/>
                  <a:cs typeface="+mn-cs"/>
                </a:rPr>
                <a:t>60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LiHei Pro" panose="020B0500000000000000" pitchFamily="34" charset="-122"/>
                  <a:cs typeface="+mn-cs"/>
                </a:rPr>
                <a:t>%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LiHei Pro" panose="020B0500000000000000" pitchFamily="34" charset="-122"/>
                <a:cs typeface="+mn-cs"/>
              </a:endParaRPr>
            </a:p>
          </p:txBody>
        </p:sp>
        <p:cxnSp>
          <p:nvCxnSpPr>
            <p:cNvPr id="127" name="直接连接符 126"/>
            <p:cNvCxnSpPr/>
            <p:nvPr/>
          </p:nvCxnSpPr>
          <p:spPr>
            <a:xfrm>
              <a:off x="1911862" y="4500563"/>
              <a:ext cx="611602" cy="0"/>
            </a:xfrm>
            <a:prstGeom prst="line">
              <a:avLst/>
            </a:prstGeom>
            <a:ln w="19050"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组合 127"/>
          <p:cNvGrpSpPr/>
          <p:nvPr/>
        </p:nvGrpSpPr>
        <p:grpSpPr>
          <a:xfrm>
            <a:off x="9557372" y="3653083"/>
            <a:ext cx="946150" cy="646331"/>
            <a:chOff x="1749425" y="3917878"/>
            <a:chExt cx="946150" cy="646331"/>
          </a:xfrm>
        </p:grpSpPr>
        <p:sp>
          <p:nvSpPr>
            <p:cNvPr id="129" name="文本框 128"/>
            <p:cNvSpPr txBox="1"/>
            <p:nvPr/>
          </p:nvSpPr>
          <p:spPr>
            <a:xfrm>
              <a:off x="1749425" y="3917878"/>
              <a:ext cx="9461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LiHei Pro" panose="020B0500000000000000" pitchFamily="34" charset="-122"/>
                  <a:cs typeface="+mn-cs"/>
                </a:rPr>
                <a:t>75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Impact" panose="020B0806030902050204" pitchFamily="34" charset="0"/>
                  <a:ea typeface="LiHei Pro" panose="020B0500000000000000" pitchFamily="34" charset="-122"/>
                  <a:cs typeface="+mn-cs"/>
                </a:rPr>
                <a:t>%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Impact" panose="020B0806030902050204" pitchFamily="34" charset="0"/>
                <a:ea typeface="LiHei Pro" panose="020B0500000000000000" pitchFamily="34" charset="-122"/>
                <a:cs typeface="+mn-cs"/>
              </a:endParaRPr>
            </a:p>
          </p:txBody>
        </p:sp>
        <p:cxnSp>
          <p:nvCxnSpPr>
            <p:cNvPr id="130" name="直接连接符 129"/>
            <p:cNvCxnSpPr/>
            <p:nvPr/>
          </p:nvCxnSpPr>
          <p:spPr>
            <a:xfrm>
              <a:off x="1911862" y="4500563"/>
              <a:ext cx="611602" cy="0"/>
            </a:xfrm>
            <a:prstGeom prst="line">
              <a:avLst/>
            </a:prstGeom>
            <a:ln w="19050"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组合 130"/>
          <p:cNvGrpSpPr/>
          <p:nvPr/>
        </p:nvGrpSpPr>
        <p:grpSpPr>
          <a:xfrm>
            <a:off x="1035858" y="4316632"/>
            <a:ext cx="2335184" cy="1061221"/>
            <a:chOff x="2652976" y="4792830"/>
            <a:chExt cx="2335184" cy="1061221"/>
          </a:xfrm>
        </p:grpSpPr>
        <p:sp>
          <p:nvSpPr>
            <p:cNvPr id="132" name="文本框 131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133" name="文本框 132"/>
            <p:cNvSpPr txBox="1"/>
            <p:nvPr/>
          </p:nvSpPr>
          <p:spPr bwMode="auto">
            <a:xfrm>
              <a:off x="2867361" y="4792830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3588760" y="4316632"/>
            <a:ext cx="2335184" cy="1061221"/>
            <a:chOff x="2652976" y="4792830"/>
            <a:chExt cx="2335184" cy="1061221"/>
          </a:xfrm>
        </p:grpSpPr>
        <p:sp>
          <p:nvSpPr>
            <p:cNvPr id="135" name="文本框 134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136" name="文本框 135"/>
            <p:cNvSpPr txBox="1"/>
            <p:nvPr/>
          </p:nvSpPr>
          <p:spPr bwMode="auto">
            <a:xfrm>
              <a:off x="2867361" y="4792830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6239520" y="4316632"/>
            <a:ext cx="2335184" cy="1061221"/>
            <a:chOff x="2652976" y="4792830"/>
            <a:chExt cx="2335184" cy="1061221"/>
          </a:xfrm>
        </p:grpSpPr>
        <p:sp>
          <p:nvSpPr>
            <p:cNvPr id="138" name="文本框 137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139" name="文本框 138"/>
            <p:cNvSpPr txBox="1"/>
            <p:nvPr/>
          </p:nvSpPr>
          <p:spPr bwMode="auto">
            <a:xfrm>
              <a:off x="2867361" y="4792830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8835453" y="4316632"/>
            <a:ext cx="2335184" cy="1061221"/>
            <a:chOff x="2652976" y="4792830"/>
            <a:chExt cx="2335184" cy="1061221"/>
          </a:xfrm>
        </p:grpSpPr>
        <p:sp>
          <p:nvSpPr>
            <p:cNvPr id="141" name="文本框 140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142" name="文本框 141"/>
            <p:cNvSpPr txBox="1"/>
            <p:nvPr/>
          </p:nvSpPr>
          <p:spPr bwMode="auto">
            <a:xfrm>
              <a:off x="2867361" y="4792830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511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086610" y="1773555"/>
            <a:ext cx="2011680" cy="2011680"/>
            <a:chOff x="1805940" y="1198245"/>
            <a:chExt cx="2011680" cy="2011680"/>
          </a:xfrm>
        </p:grpSpPr>
        <p:sp>
          <p:nvSpPr>
            <p:cNvPr id="2" name="圆角矩形 1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ln w="2222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254000" dist="1270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77800" dist="88900" dir="2700000" algn="tl" rotWithShape="0">
                <a:schemeClr val="accent1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D7D7D7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90160" y="1773555"/>
            <a:ext cx="2011680" cy="2011680"/>
            <a:chOff x="1805940" y="1198245"/>
            <a:chExt cx="2011680" cy="2011680"/>
          </a:xfrm>
        </p:grpSpPr>
        <p:sp>
          <p:nvSpPr>
            <p:cNvPr id="9" name="圆角矩形 8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chemeClr val="accent3"/>
            </a:solidFill>
            <a:ln w="2222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254000" dist="1270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778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D7D7D7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93710" y="1773555"/>
            <a:ext cx="2011680" cy="2011680"/>
            <a:chOff x="1805940" y="1198245"/>
            <a:chExt cx="2011680" cy="2011680"/>
          </a:xfrm>
        </p:grpSpPr>
        <p:sp>
          <p:nvSpPr>
            <p:cNvPr id="15" name="圆角矩形 14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chemeClr val="accent2"/>
            </a:solidFill>
            <a:ln w="2222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254000" dist="1270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77800" dist="889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D7D7D7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556647" y="2301092"/>
            <a:ext cx="1071601" cy="994705"/>
            <a:chOff x="3503864" y="2079606"/>
            <a:chExt cx="1071601" cy="994705"/>
          </a:xfrm>
        </p:grpSpPr>
        <p:sp>
          <p:nvSpPr>
            <p:cNvPr id="21" name="文本框 20"/>
            <p:cNvSpPr txBox="1"/>
            <p:nvPr/>
          </p:nvSpPr>
          <p:spPr>
            <a:xfrm>
              <a:off x="3503864" y="2427980"/>
              <a:ext cx="10716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 w="12700"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3600" b="0" i="0" u="none" strike="noStrike" kern="1200" cap="none" spc="0" normalizeH="0" baseline="0" noProof="0" dirty="0">
                <a:ln w="12700">
                  <a:noFill/>
                </a:ln>
                <a:solidFill>
                  <a:srgbClr val="FFBF53"/>
                </a:solidFill>
                <a:effectLst/>
                <a:uLnTx/>
                <a:uFillTx/>
                <a:latin typeface="ITC Avant Garde Std Md" panose="020B0602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597472" y="2079606"/>
              <a:ext cx="8843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 w="12700"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Impact" panose="020B0806030902050204" pitchFamily="34" charset="0"/>
                  <a:ea typeface="LiHei Pro" panose="020B0500000000000000" pitchFamily="34" charset="-122"/>
                  <a:cs typeface="+mn-cs"/>
                </a:rPr>
                <a:t>PRAT</a:t>
              </a:r>
              <a:endParaRPr kumimoji="0" lang="zh-CN" altLang="en-US" sz="2400" b="0" i="0" u="none" strike="noStrike" kern="1200" cap="none" spc="0" normalizeH="0" baseline="0" noProof="0" dirty="0">
                <a:ln w="12700">
                  <a:noFill/>
                </a:ln>
                <a:solidFill>
                  <a:srgbClr val="FFBF53"/>
                </a:solidFill>
                <a:effectLst/>
                <a:uLnTx/>
                <a:uFillTx/>
                <a:latin typeface="Impact" panose="020B0806030902050204" pitchFamily="34" charset="0"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60197" y="2301092"/>
            <a:ext cx="1071601" cy="994705"/>
            <a:chOff x="3503864" y="2079606"/>
            <a:chExt cx="1071601" cy="994705"/>
          </a:xfrm>
        </p:grpSpPr>
        <p:sp>
          <p:nvSpPr>
            <p:cNvPr id="25" name="文本框 24"/>
            <p:cNvSpPr txBox="1"/>
            <p:nvPr/>
          </p:nvSpPr>
          <p:spPr>
            <a:xfrm>
              <a:off x="3503864" y="2427980"/>
              <a:ext cx="10716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 smtClean="0">
                  <a:ln w="12700"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3600" b="0" i="0" u="none" strike="noStrike" kern="1200" cap="none" spc="0" normalizeH="0" baseline="0" noProof="0" dirty="0">
                <a:ln w="12700">
                  <a:noFill/>
                </a:ln>
                <a:solidFill>
                  <a:srgbClr val="01B3C5"/>
                </a:solidFill>
                <a:effectLst/>
                <a:uLnTx/>
                <a:uFillTx/>
                <a:latin typeface="ITC Avant Garde Std Md" panose="020B0602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597472" y="2079606"/>
              <a:ext cx="8843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 w="12700"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Impact" panose="020B0806030902050204" pitchFamily="34" charset="0"/>
                  <a:ea typeface="LiHei Pro" panose="020B0500000000000000" pitchFamily="34" charset="-122"/>
                  <a:cs typeface="+mn-cs"/>
                </a:rPr>
                <a:t>PRAT</a:t>
              </a:r>
              <a:endParaRPr kumimoji="0" lang="zh-CN" altLang="en-US" sz="2400" b="0" i="0" u="none" strike="noStrike" kern="1200" cap="none" spc="0" normalizeH="0" baseline="0" noProof="0" dirty="0">
                <a:ln w="12700">
                  <a:noFill/>
                </a:ln>
                <a:solidFill>
                  <a:srgbClr val="01B3C5"/>
                </a:solidFill>
                <a:effectLst/>
                <a:uLnTx/>
                <a:uFillTx/>
                <a:latin typeface="Impact" panose="020B0806030902050204" pitchFamily="34" charset="0"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63747" y="2301092"/>
            <a:ext cx="1071601" cy="994705"/>
            <a:chOff x="3503864" y="2079606"/>
            <a:chExt cx="1071601" cy="994705"/>
          </a:xfrm>
        </p:grpSpPr>
        <p:sp>
          <p:nvSpPr>
            <p:cNvPr id="28" name="文本框 27"/>
            <p:cNvSpPr txBox="1"/>
            <p:nvPr/>
          </p:nvSpPr>
          <p:spPr>
            <a:xfrm>
              <a:off x="3503864" y="2427980"/>
              <a:ext cx="10716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 smtClean="0">
                  <a:ln w="12700">
                    <a:noFill/>
                  </a:ln>
                  <a:solidFill>
                    <a:srgbClr val="F17475"/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3600" b="0" i="0" u="none" strike="noStrike" kern="1200" cap="none" spc="0" normalizeH="0" baseline="0" noProof="0" dirty="0">
                <a:ln w="12700">
                  <a:noFill/>
                </a:ln>
                <a:solidFill>
                  <a:srgbClr val="F17475"/>
                </a:solidFill>
                <a:effectLst/>
                <a:uLnTx/>
                <a:uFillTx/>
                <a:latin typeface="ITC Avant Garde Std Md" panose="020B0602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597472" y="2079606"/>
              <a:ext cx="8843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 w="12700">
                    <a:noFill/>
                  </a:ln>
                  <a:solidFill>
                    <a:srgbClr val="F17475"/>
                  </a:solidFill>
                  <a:effectLst/>
                  <a:uLnTx/>
                  <a:uFillTx/>
                  <a:latin typeface="Impact" panose="020B0806030902050204" pitchFamily="34" charset="0"/>
                  <a:ea typeface="LiHei Pro" panose="020B0500000000000000" pitchFamily="34" charset="-122"/>
                  <a:cs typeface="+mn-cs"/>
                </a:rPr>
                <a:t>PRAT</a:t>
              </a:r>
              <a:endParaRPr kumimoji="0" lang="zh-CN" altLang="en-US" sz="2400" b="0" i="0" u="none" strike="noStrike" kern="1200" cap="none" spc="0" normalizeH="0" baseline="0" noProof="0" dirty="0">
                <a:ln w="12700">
                  <a:noFill/>
                </a:ln>
                <a:solidFill>
                  <a:srgbClr val="F17475"/>
                </a:solidFill>
                <a:effectLst/>
                <a:uLnTx/>
                <a:uFillTx/>
                <a:latin typeface="Impact" panose="020B0806030902050204" pitchFamily="34" charset="0"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901387" y="4117580"/>
            <a:ext cx="2382121" cy="1061221"/>
            <a:chOff x="2652976" y="4792830"/>
            <a:chExt cx="2335184" cy="1061221"/>
          </a:xfrm>
        </p:grpSpPr>
        <p:sp>
          <p:nvSpPr>
            <p:cNvPr id="31" name="文本框 30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2867361" y="4792830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904937" y="4117580"/>
            <a:ext cx="2382121" cy="1061221"/>
            <a:chOff x="2652976" y="4792830"/>
            <a:chExt cx="2335184" cy="1061221"/>
          </a:xfrm>
        </p:grpSpPr>
        <p:sp>
          <p:nvSpPr>
            <p:cNvPr id="34" name="文本框 33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2867361" y="4792830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908487" y="4117580"/>
            <a:ext cx="2382121" cy="1061221"/>
            <a:chOff x="2652976" y="4792830"/>
            <a:chExt cx="2335184" cy="1061221"/>
          </a:xfrm>
        </p:grpSpPr>
        <p:sp>
          <p:nvSpPr>
            <p:cNvPr id="37" name="文本框 36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2867361" y="4792830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315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62450" y="1695450"/>
            <a:ext cx="3467100" cy="3467100"/>
          </a:xfrm>
          <a:prstGeom prst="ellipse">
            <a:avLst/>
          </a:prstGeom>
          <a:gradFill>
            <a:gsLst>
              <a:gs pos="0">
                <a:srgbClr val="ECECEC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97110" y="2330110"/>
            <a:ext cx="2197781" cy="2197781"/>
            <a:chOff x="8502650" y="2178050"/>
            <a:chExt cx="2120900" cy="2120900"/>
          </a:xfrm>
        </p:grpSpPr>
        <p:sp>
          <p:nvSpPr>
            <p:cNvPr id="3" name="椭圆 2"/>
            <p:cNvSpPr/>
            <p:nvPr/>
          </p:nvSpPr>
          <p:spPr>
            <a:xfrm>
              <a:off x="8502650" y="2178050"/>
              <a:ext cx="2120900" cy="2120900"/>
            </a:xfrm>
            <a:prstGeom prst="ellipse">
              <a:avLst/>
            </a:prstGeom>
            <a:gradFill>
              <a:gsLst>
                <a:gs pos="100000">
                  <a:srgbClr val="E4E4E4"/>
                </a:gs>
                <a:gs pos="0">
                  <a:schemeClr val="bg1"/>
                </a:gs>
              </a:gsLst>
              <a:lin ang="5400000" scaled="1"/>
            </a:gradFill>
            <a:ln>
              <a:noFill/>
            </a:ln>
            <a:effectLst>
              <a:outerShdw blurRad="127000" dist="508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8502650" y="2178050"/>
              <a:ext cx="2120900" cy="2120900"/>
            </a:xfrm>
            <a:prstGeom prst="ellipse">
              <a:avLst/>
            </a:prstGeom>
            <a:gradFill>
              <a:gsLst>
                <a:gs pos="100000">
                  <a:srgbClr val="E4E4E4"/>
                </a:gs>
                <a:gs pos="0">
                  <a:srgbClr val="FBFBFB"/>
                </a:gs>
              </a:gsLst>
              <a:lin ang="5400000" scaled="1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5342271" y="2675271"/>
            <a:ext cx="1507460" cy="1507460"/>
          </a:xfrm>
          <a:prstGeom prst="ellipse">
            <a:avLst/>
          </a:prstGeom>
          <a:gradFill>
            <a:gsLst>
              <a:gs pos="0">
                <a:srgbClr val="ECECEC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509769" y="2842769"/>
            <a:ext cx="1183259" cy="118325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01600" dist="50800" dir="16200000">
              <a:schemeClr val="accent2">
                <a:lumMod val="50000"/>
                <a:alpha val="5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759598" y="3139803"/>
            <a:ext cx="674521" cy="578394"/>
            <a:chOff x="3546346" y="2339026"/>
            <a:chExt cx="897787" cy="769842"/>
          </a:xfrm>
          <a:solidFill>
            <a:schemeClr val="bg1"/>
          </a:solidFill>
        </p:grpSpPr>
        <p:sp>
          <p:nvSpPr>
            <p:cNvPr id="11" name="Rectangle 227"/>
            <p:cNvSpPr>
              <a:spLocks noChangeArrowheads="1"/>
            </p:cNvSpPr>
            <p:nvPr/>
          </p:nvSpPr>
          <p:spPr bwMode="auto">
            <a:xfrm>
              <a:off x="3561526" y="3077423"/>
              <a:ext cx="882607" cy="314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228"/>
            <p:cNvSpPr>
              <a:spLocks/>
            </p:cNvSpPr>
            <p:nvPr/>
          </p:nvSpPr>
          <p:spPr bwMode="auto">
            <a:xfrm>
              <a:off x="3617909" y="2844302"/>
              <a:ext cx="125777" cy="210351"/>
            </a:xfrm>
            <a:custGeom>
              <a:avLst/>
              <a:gdLst>
                <a:gd name="T0" fmla="*/ 6 w 49"/>
                <a:gd name="T1" fmla="*/ 82 h 82"/>
                <a:gd name="T2" fmla="*/ 43 w 49"/>
                <a:gd name="T3" fmla="*/ 82 h 82"/>
                <a:gd name="T4" fmla="*/ 49 w 49"/>
                <a:gd name="T5" fmla="*/ 76 h 82"/>
                <a:gd name="T6" fmla="*/ 49 w 49"/>
                <a:gd name="T7" fmla="*/ 0 h 82"/>
                <a:gd name="T8" fmla="*/ 0 w 49"/>
                <a:gd name="T9" fmla="*/ 49 h 82"/>
                <a:gd name="T10" fmla="*/ 0 w 49"/>
                <a:gd name="T11" fmla="*/ 76 h 82"/>
                <a:gd name="T12" fmla="*/ 6 w 49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2">
                  <a:moveTo>
                    <a:pt x="6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46" y="82"/>
                    <a:pt x="49" y="79"/>
                    <a:pt x="49" y="7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229"/>
            <p:cNvSpPr>
              <a:spLocks/>
            </p:cNvSpPr>
            <p:nvPr/>
          </p:nvSpPr>
          <p:spPr bwMode="auto">
            <a:xfrm>
              <a:off x="3779467" y="2682744"/>
              <a:ext cx="122524" cy="371910"/>
            </a:xfrm>
            <a:custGeom>
              <a:avLst/>
              <a:gdLst>
                <a:gd name="T0" fmla="*/ 5 w 48"/>
                <a:gd name="T1" fmla="*/ 145 h 145"/>
                <a:gd name="T2" fmla="*/ 43 w 48"/>
                <a:gd name="T3" fmla="*/ 145 h 145"/>
                <a:gd name="T4" fmla="*/ 48 w 48"/>
                <a:gd name="T5" fmla="*/ 139 h 145"/>
                <a:gd name="T6" fmla="*/ 48 w 48"/>
                <a:gd name="T7" fmla="*/ 0 h 145"/>
                <a:gd name="T8" fmla="*/ 0 w 48"/>
                <a:gd name="T9" fmla="*/ 49 h 145"/>
                <a:gd name="T10" fmla="*/ 0 w 48"/>
                <a:gd name="T11" fmla="*/ 139 h 145"/>
                <a:gd name="T12" fmla="*/ 5 w 48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5">
                  <a:moveTo>
                    <a:pt x="5" y="145"/>
                  </a:moveTo>
                  <a:cubicBezTo>
                    <a:pt x="43" y="145"/>
                    <a:pt x="43" y="145"/>
                    <a:pt x="43" y="145"/>
                  </a:cubicBezTo>
                  <a:cubicBezTo>
                    <a:pt x="46" y="145"/>
                    <a:pt x="48" y="142"/>
                    <a:pt x="48" y="1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2"/>
                    <a:pt x="2" y="145"/>
                    <a:pt x="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230"/>
            <p:cNvSpPr>
              <a:spLocks/>
            </p:cNvSpPr>
            <p:nvPr/>
          </p:nvSpPr>
          <p:spPr bwMode="auto">
            <a:xfrm>
              <a:off x="3938857" y="2713104"/>
              <a:ext cx="124693" cy="341550"/>
            </a:xfrm>
            <a:custGeom>
              <a:avLst/>
              <a:gdLst>
                <a:gd name="T0" fmla="*/ 22 w 49"/>
                <a:gd name="T1" fmla="*/ 22 h 133"/>
                <a:gd name="T2" fmla="*/ 0 w 49"/>
                <a:gd name="T3" fmla="*/ 0 h 133"/>
                <a:gd name="T4" fmla="*/ 0 w 49"/>
                <a:gd name="T5" fmla="*/ 127 h 133"/>
                <a:gd name="T6" fmla="*/ 6 w 49"/>
                <a:gd name="T7" fmla="*/ 133 h 133"/>
                <a:gd name="T8" fmla="*/ 43 w 49"/>
                <a:gd name="T9" fmla="*/ 133 h 133"/>
                <a:gd name="T10" fmla="*/ 49 w 49"/>
                <a:gd name="T11" fmla="*/ 127 h 133"/>
                <a:gd name="T12" fmla="*/ 49 w 49"/>
                <a:gd name="T13" fmla="*/ 26 h 133"/>
                <a:gd name="T14" fmla="*/ 38 w 49"/>
                <a:gd name="T15" fmla="*/ 29 h 133"/>
                <a:gd name="T16" fmla="*/ 22 w 49"/>
                <a:gd name="T1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3">
                  <a:moveTo>
                    <a:pt x="22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0"/>
                    <a:pt x="3" y="133"/>
                    <a:pt x="6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6" y="133"/>
                    <a:pt x="49" y="130"/>
                    <a:pt x="49" y="1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6" y="28"/>
                    <a:pt x="42" y="29"/>
                    <a:pt x="38" y="29"/>
                  </a:cubicBezTo>
                  <a:cubicBezTo>
                    <a:pt x="32" y="29"/>
                    <a:pt x="27" y="26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231"/>
            <p:cNvSpPr>
              <a:spLocks/>
            </p:cNvSpPr>
            <p:nvPr/>
          </p:nvSpPr>
          <p:spPr bwMode="auto">
            <a:xfrm>
              <a:off x="4100415" y="2624193"/>
              <a:ext cx="122524" cy="430461"/>
            </a:xfrm>
            <a:custGeom>
              <a:avLst/>
              <a:gdLst>
                <a:gd name="T0" fmla="*/ 5 w 48"/>
                <a:gd name="T1" fmla="*/ 168 h 168"/>
                <a:gd name="T2" fmla="*/ 43 w 48"/>
                <a:gd name="T3" fmla="*/ 168 h 168"/>
                <a:gd name="T4" fmla="*/ 48 w 48"/>
                <a:gd name="T5" fmla="*/ 162 h 168"/>
                <a:gd name="T6" fmla="*/ 48 w 48"/>
                <a:gd name="T7" fmla="*/ 0 h 168"/>
                <a:gd name="T8" fmla="*/ 0 w 48"/>
                <a:gd name="T9" fmla="*/ 48 h 168"/>
                <a:gd name="T10" fmla="*/ 0 w 48"/>
                <a:gd name="T11" fmla="*/ 162 h 168"/>
                <a:gd name="T12" fmla="*/ 5 w 4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8">
                  <a:moveTo>
                    <a:pt x="5" y="168"/>
                  </a:moveTo>
                  <a:cubicBezTo>
                    <a:pt x="43" y="168"/>
                    <a:pt x="43" y="168"/>
                    <a:pt x="43" y="168"/>
                  </a:cubicBezTo>
                  <a:cubicBezTo>
                    <a:pt x="46" y="168"/>
                    <a:pt x="48" y="165"/>
                    <a:pt x="48" y="16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232"/>
            <p:cNvSpPr>
              <a:spLocks/>
            </p:cNvSpPr>
            <p:nvPr/>
          </p:nvSpPr>
          <p:spPr bwMode="auto">
            <a:xfrm>
              <a:off x="4258721" y="2513596"/>
              <a:ext cx="125777" cy="541058"/>
            </a:xfrm>
            <a:custGeom>
              <a:avLst/>
              <a:gdLst>
                <a:gd name="T0" fmla="*/ 29 w 49"/>
                <a:gd name="T1" fmla="*/ 0 h 211"/>
                <a:gd name="T2" fmla="*/ 0 w 49"/>
                <a:gd name="T3" fmla="*/ 29 h 211"/>
                <a:gd name="T4" fmla="*/ 0 w 49"/>
                <a:gd name="T5" fmla="*/ 205 h 211"/>
                <a:gd name="T6" fmla="*/ 6 w 49"/>
                <a:gd name="T7" fmla="*/ 211 h 211"/>
                <a:gd name="T8" fmla="*/ 43 w 49"/>
                <a:gd name="T9" fmla="*/ 211 h 211"/>
                <a:gd name="T10" fmla="*/ 49 w 49"/>
                <a:gd name="T11" fmla="*/ 205 h 211"/>
                <a:gd name="T12" fmla="*/ 49 w 49"/>
                <a:gd name="T13" fmla="*/ 22 h 211"/>
                <a:gd name="T14" fmla="*/ 29 w 49"/>
                <a:gd name="T1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1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8"/>
                    <a:pt x="3" y="211"/>
                    <a:pt x="6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6" y="211"/>
                    <a:pt x="49" y="208"/>
                    <a:pt x="49" y="20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38" y="21"/>
                    <a:pt x="29" y="1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233"/>
            <p:cNvSpPr>
              <a:spLocks/>
            </p:cNvSpPr>
            <p:nvPr/>
          </p:nvSpPr>
          <p:spPr bwMode="auto">
            <a:xfrm>
              <a:off x="3546346" y="2339026"/>
              <a:ext cx="871764" cy="610452"/>
            </a:xfrm>
            <a:custGeom>
              <a:avLst/>
              <a:gdLst>
                <a:gd name="T0" fmla="*/ 20 w 340"/>
                <a:gd name="T1" fmla="*/ 234 h 238"/>
                <a:gd name="T2" fmla="*/ 140 w 340"/>
                <a:gd name="T3" fmla="*/ 113 h 238"/>
                <a:gd name="T4" fmla="*/ 183 w 340"/>
                <a:gd name="T5" fmla="*/ 156 h 238"/>
                <a:gd name="T6" fmla="*/ 199 w 340"/>
                <a:gd name="T7" fmla="*/ 156 h 238"/>
                <a:gd name="T8" fmla="*/ 318 w 340"/>
                <a:gd name="T9" fmla="*/ 37 h 238"/>
                <a:gd name="T10" fmla="*/ 318 w 340"/>
                <a:gd name="T11" fmla="*/ 64 h 238"/>
                <a:gd name="T12" fmla="*/ 329 w 340"/>
                <a:gd name="T13" fmla="*/ 75 h 238"/>
                <a:gd name="T14" fmla="*/ 340 w 340"/>
                <a:gd name="T15" fmla="*/ 64 h 238"/>
                <a:gd name="T16" fmla="*/ 340 w 340"/>
                <a:gd name="T17" fmla="*/ 11 h 238"/>
                <a:gd name="T18" fmla="*/ 337 w 340"/>
                <a:gd name="T19" fmla="*/ 3 h 238"/>
                <a:gd name="T20" fmla="*/ 329 w 340"/>
                <a:gd name="T21" fmla="*/ 0 h 238"/>
                <a:gd name="T22" fmla="*/ 276 w 340"/>
                <a:gd name="T23" fmla="*/ 0 h 238"/>
                <a:gd name="T24" fmla="*/ 265 w 340"/>
                <a:gd name="T25" fmla="*/ 11 h 238"/>
                <a:gd name="T26" fmla="*/ 276 w 340"/>
                <a:gd name="T27" fmla="*/ 22 h 238"/>
                <a:gd name="T28" fmla="*/ 302 w 340"/>
                <a:gd name="T29" fmla="*/ 22 h 238"/>
                <a:gd name="T30" fmla="*/ 191 w 340"/>
                <a:gd name="T31" fmla="*/ 133 h 238"/>
                <a:gd name="T32" fmla="*/ 148 w 340"/>
                <a:gd name="T33" fmla="*/ 90 h 238"/>
                <a:gd name="T34" fmla="*/ 133 w 340"/>
                <a:gd name="T35" fmla="*/ 90 h 238"/>
                <a:gd name="T36" fmla="*/ 4 w 340"/>
                <a:gd name="T37" fmla="*/ 219 h 238"/>
                <a:gd name="T38" fmla="*/ 4 w 340"/>
                <a:gd name="T39" fmla="*/ 234 h 238"/>
                <a:gd name="T40" fmla="*/ 20 w 340"/>
                <a:gd name="T41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38">
                  <a:moveTo>
                    <a:pt x="20" y="234"/>
                  </a:moveTo>
                  <a:cubicBezTo>
                    <a:pt x="140" y="113"/>
                    <a:pt x="140" y="113"/>
                    <a:pt x="140" y="113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8" y="160"/>
                    <a:pt x="195" y="160"/>
                    <a:pt x="199" y="156"/>
                  </a:cubicBezTo>
                  <a:cubicBezTo>
                    <a:pt x="318" y="37"/>
                    <a:pt x="318" y="37"/>
                    <a:pt x="318" y="37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8" y="70"/>
                    <a:pt x="323" y="75"/>
                    <a:pt x="329" y="75"/>
                  </a:cubicBezTo>
                  <a:cubicBezTo>
                    <a:pt x="335" y="75"/>
                    <a:pt x="340" y="70"/>
                    <a:pt x="340" y="64"/>
                  </a:cubicBezTo>
                  <a:cubicBezTo>
                    <a:pt x="340" y="11"/>
                    <a:pt x="340" y="11"/>
                    <a:pt x="340" y="11"/>
                  </a:cubicBezTo>
                  <a:cubicBezTo>
                    <a:pt x="340" y="8"/>
                    <a:pt x="339" y="5"/>
                    <a:pt x="337" y="3"/>
                  </a:cubicBezTo>
                  <a:cubicBezTo>
                    <a:pt x="335" y="1"/>
                    <a:pt x="332" y="0"/>
                    <a:pt x="32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0" y="0"/>
                    <a:pt x="265" y="4"/>
                    <a:pt x="265" y="11"/>
                  </a:cubicBezTo>
                  <a:cubicBezTo>
                    <a:pt x="265" y="17"/>
                    <a:pt x="270" y="22"/>
                    <a:pt x="276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48" y="90"/>
                    <a:pt x="148" y="90"/>
                    <a:pt x="148" y="90"/>
                  </a:cubicBezTo>
                  <a:cubicBezTo>
                    <a:pt x="144" y="86"/>
                    <a:pt x="137" y="86"/>
                    <a:pt x="133" y="90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0" y="223"/>
                    <a:pt x="0" y="230"/>
                    <a:pt x="4" y="234"/>
                  </a:cubicBezTo>
                  <a:cubicBezTo>
                    <a:pt x="8" y="238"/>
                    <a:pt x="15" y="238"/>
                    <a:pt x="20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53355" y="1399105"/>
            <a:ext cx="910190" cy="910190"/>
            <a:chOff x="996100" y="1952903"/>
            <a:chExt cx="2952197" cy="2952197"/>
          </a:xfrm>
        </p:grpSpPr>
        <p:sp>
          <p:nvSpPr>
            <p:cNvPr id="19" name="椭圆 18"/>
            <p:cNvSpPr/>
            <p:nvPr/>
          </p:nvSpPr>
          <p:spPr>
            <a:xfrm>
              <a:off x="996100" y="1952903"/>
              <a:ext cx="2952197" cy="2952197"/>
            </a:xfrm>
            <a:prstGeom prst="ellipse">
              <a:avLst/>
            </a:prstGeom>
            <a:gradFill>
              <a:gsLst>
                <a:gs pos="0">
                  <a:srgbClr val="ECECEC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373307" y="2330110"/>
              <a:ext cx="2197781" cy="2197781"/>
              <a:chOff x="8502650" y="2178050"/>
              <a:chExt cx="2120900" cy="212090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8502650" y="2178050"/>
                <a:ext cx="2120900" cy="2120900"/>
              </a:xfrm>
              <a:prstGeom prst="ellipse">
                <a:avLst/>
              </a:prstGeom>
              <a:gradFill>
                <a:gsLst>
                  <a:gs pos="100000">
                    <a:srgbClr val="E4E4E4"/>
                  </a:gs>
                  <a:gs pos="0">
                    <a:schemeClr val="bg1"/>
                  </a:gs>
                </a:gsLst>
                <a:lin ang="5400000" scaled="1"/>
              </a:gradFill>
              <a:ln>
                <a:noFill/>
              </a:ln>
              <a:effectLst>
                <a:outerShdw blurRad="63500" dist="25400" dir="5400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8502650" y="2178050"/>
                <a:ext cx="2120900" cy="2120900"/>
              </a:xfrm>
              <a:prstGeom prst="ellipse">
                <a:avLst/>
              </a:prstGeom>
              <a:gradFill>
                <a:gsLst>
                  <a:gs pos="100000">
                    <a:srgbClr val="E4E4E4"/>
                  </a:gs>
                  <a:gs pos="0">
                    <a:srgbClr val="FBFBFB"/>
                  </a:gs>
                </a:gsLst>
                <a:lin ang="5400000" scaled="1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628455" y="1399105"/>
            <a:ext cx="910190" cy="910190"/>
            <a:chOff x="996100" y="1952903"/>
            <a:chExt cx="2952197" cy="2952197"/>
          </a:xfrm>
        </p:grpSpPr>
        <p:sp>
          <p:nvSpPr>
            <p:cNvPr id="25" name="椭圆 24"/>
            <p:cNvSpPr/>
            <p:nvPr/>
          </p:nvSpPr>
          <p:spPr>
            <a:xfrm>
              <a:off x="996100" y="1952903"/>
              <a:ext cx="2952197" cy="2952197"/>
            </a:xfrm>
            <a:prstGeom prst="ellipse">
              <a:avLst/>
            </a:prstGeom>
            <a:gradFill>
              <a:gsLst>
                <a:gs pos="0">
                  <a:srgbClr val="ECECEC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373307" y="2330110"/>
              <a:ext cx="2197781" cy="2197781"/>
              <a:chOff x="8502650" y="2178050"/>
              <a:chExt cx="2120900" cy="2120900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8502650" y="2178050"/>
                <a:ext cx="2120900" cy="2120900"/>
              </a:xfrm>
              <a:prstGeom prst="ellipse">
                <a:avLst/>
              </a:prstGeom>
              <a:gradFill>
                <a:gsLst>
                  <a:gs pos="100000">
                    <a:srgbClr val="E4E4E4"/>
                  </a:gs>
                  <a:gs pos="0">
                    <a:schemeClr val="bg1"/>
                  </a:gs>
                </a:gsLst>
                <a:lin ang="5400000" scaled="1"/>
              </a:gradFill>
              <a:ln>
                <a:noFill/>
              </a:ln>
              <a:effectLst>
                <a:outerShdw blurRad="63500" dist="25400" dir="5400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8502650" y="2178050"/>
                <a:ext cx="2120900" cy="2120900"/>
              </a:xfrm>
              <a:prstGeom prst="ellipse">
                <a:avLst/>
              </a:prstGeom>
              <a:gradFill>
                <a:gsLst>
                  <a:gs pos="100000">
                    <a:srgbClr val="E4E4E4"/>
                  </a:gs>
                  <a:gs pos="0">
                    <a:srgbClr val="FBFBFB"/>
                  </a:gs>
                </a:gsLst>
                <a:lin ang="5400000" scaled="1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3653355" y="4548705"/>
            <a:ext cx="910190" cy="910190"/>
            <a:chOff x="996100" y="1952903"/>
            <a:chExt cx="2952197" cy="2952197"/>
          </a:xfrm>
        </p:grpSpPr>
        <p:sp>
          <p:nvSpPr>
            <p:cNvPr id="30" name="椭圆 29"/>
            <p:cNvSpPr/>
            <p:nvPr/>
          </p:nvSpPr>
          <p:spPr>
            <a:xfrm>
              <a:off x="996100" y="1952903"/>
              <a:ext cx="2952197" cy="2952197"/>
            </a:xfrm>
            <a:prstGeom prst="ellipse">
              <a:avLst/>
            </a:prstGeom>
            <a:gradFill>
              <a:gsLst>
                <a:gs pos="0">
                  <a:srgbClr val="ECECEC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373307" y="2330110"/>
              <a:ext cx="2197781" cy="2197781"/>
              <a:chOff x="8502650" y="2178050"/>
              <a:chExt cx="2120900" cy="212090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8502650" y="2178050"/>
                <a:ext cx="2120900" cy="2120900"/>
              </a:xfrm>
              <a:prstGeom prst="ellipse">
                <a:avLst/>
              </a:prstGeom>
              <a:gradFill>
                <a:gsLst>
                  <a:gs pos="100000">
                    <a:srgbClr val="E4E4E4"/>
                  </a:gs>
                  <a:gs pos="0">
                    <a:schemeClr val="bg1"/>
                  </a:gs>
                </a:gsLst>
                <a:lin ang="5400000" scaled="1"/>
              </a:gradFill>
              <a:ln>
                <a:noFill/>
              </a:ln>
              <a:effectLst>
                <a:outerShdw blurRad="63500" dist="25400" dir="5400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8502650" y="2178050"/>
                <a:ext cx="2120900" cy="2120900"/>
              </a:xfrm>
              <a:prstGeom prst="ellipse">
                <a:avLst/>
              </a:prstGeom>
              <a:gradFill>
                <a:gsLst>
                  <a:gs pos="100000">
                    <a:srgbClr val="E4E4E4"/>
                  </a:gs>
                  <a:gs pos="0">
                    <a:srgbClr val="FBFBFB"/>
                  </a:gs>
                </a:gsLst>
                <a:lin ang="5400000" scaled="1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7628455" y="4548705"/>
            <a:ext cx="910190" cy="910190"/>
            <a:chOff x="996100" y="1952903"/>
            <a:chExt cx="2952197" cy="2952197"/>
          </a:xfrm>
        </p:grpSpPr>
        <p:sp>
          <p:nvSpPr>
            <p:cNvPr id="35" name="椭圆 34"/>
            <p:cNvSpPr/>
            <p:nvPr/>
          </p:nvSpPr>
          <p:spPr>
            <a:xfrm>
              <a:off x="996100" y="1952903"/>
              <a:ext cx="2952197" cy="2952197"/>
            </a:xfrm>
            <a:prstGeom prst="ellipse">
              <a:avLst/>
            </a:prstGeom>
            <a:gradFill>
              <a:gsLst>
                <a:gs pos="0">
                  <a:srgbClr val="ECECEC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373307" y="2330110"/>
              <a:ext cx="2197781" cy="2197781"/>
              <a:chOff x="8502650" y="2178050"/>
              <a:chExt cx="2120900" cy="212090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8502650" y="2178050"/>
                <a:ext cx="2120900" cy="2120900"/>
              </a:xfrm>
              <a:prstGeom prst="ellipse">
                <a:avLst/>
              </a:prstGeom>
              <a:gradFill>
                <a:gsLst>
                  <a:gs pos="100000">
                    <a:srgbClr val="E4E4E4"/>
                  </a:gs>
                  <a:gs pos="0">
                    <a:schemeClr val="bg1"/>
                  </a:gs>
                </a:gsLst>
                <a:lin ang="5400000" scaled="1"/>
              </a:gradFill>
              <a:ln>
                <a:noFill/>
              </a:ln>
              <a:effectLst>
                <a:outerShdw blurRad="63500" dist="25400" dir="5400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8502650" y="2178050"/>
                <a:ext cx="2120900" cy="2120900"/>
              </a:xfrm>
              <a:prstGeom prst="ellipse">
                <a:avLst/>
              </a:prstGeom>
              <a:gradFill>
                <a:gsLst>
                  <a:gs pos="100000">
                    <a:srgbClr val="E4E4E4"/>
                  </a:gs>
                  <a:gs pos="0">
                    <a:srgbClr val="FBFBFB"/>
                  </a:gs>
                </a:gsLst>
                <a:lin ang="5400000" scaled="1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3811636" y="3313398"/>
            <a:ext cx="4568728" cy="231205"/>
            <a:chOff x="3583200" y="3301838"/>
            <a:chExt cx="5025601" cy="254325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8372016" y="3319378"/>
              <a:ext cx="254325" cy="219245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16200000" flipH="1">
              <a:off x="3565660" y="3319378"/>
              <a:ext cx="254325" cy="219245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5400000">
            <a:off x="3811636" y="3313398"/>
            <a:ext cx="4568728" cy="231205"/>
            <a:chOff x="3583200" y="3301838"/>
            <a:chExt cx="5025601" cy="254325"/>
          </a:xfrm>
        </p:grpSpPr>
        <p:sp>
          <p:nvSpPr>
            <p:cNvPr id="44" name="等腰三角形 43"/>
            <p:cNvSpPr/>
            <p:nvPr/>
          </p:nvSpPr>
          <p:spPr>
            <a:xfrm rot="5400000">
              <a:off x="8372016" y="3319378"/>
              <a:ext cx="254325" cy="219245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6200000" flipH="1">
              <a:off x="3565660" y="3319378"/>
              <a:ext cx="254325" cy="219245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937049" y="1669276"/>
            <a:ext cx="352739" cy="369846"/>
            <a:chOff x="2396234" y="1140796"/>
            <a:chExt cx="516445" cy="541492"/>
          </a:xfrm>
          <a:solidFill>
            <a:schemeClr val="accent1"/>
          </a:solidFill>
        </p:grpSpPr>
        <p:sp>
          <p:nvSpPr>
            <p:cNvPr id="70" name="Freeform 33"/>
            <p:cNvSpPr>
              <a:spLocks noEditPoints="1"/>
            </p:cNvSpPr>
            <p:nvPr/>
          </p:nvSpPr>
          <p:spPr bwMode="auto">
            <a:xfrm>
              <a:off x="2396234" y="1140796"/>
              <a:ext cx="516445" cy="425799"/>
            </a:xfrm>
            <a:custGeom>
              <a:avLst/>
              <a:gdLst>
                <a:gd name="T0" fmla="*/ 172 w 183"/>
                <a:gd name="T1" fmla="*/ 0 h 151"/>
                <a:gd name="T2" fmla="*/ 11 w 183"/>
                <a:gd name="T3" fmla="*/ 0 h 151"/>
                <a:gd name="T4" fmla="*/ 0 w 183"/>
                <a:gd name="T5" fmla="*/ 11 h 151"/>
                <a:gd name="T6" fmla="*/ 0 w 183"/>
                <a:gd name="T7" fmla="*/ 140 h 151"/>
                <a:gd name="T8" fmla="*/ 11 w 183"/>
                <a:gd name="T9" fmla="*/ 151 h 151"/>
                <a:gd name="T10" fmla="*/ 172 w 183"/>
                <a:gd name="T11" fmla="*/ 151 h 151"/>
                <a:gd name="T12" fmla="*/ 183 w 183"/>
                <a:gd name="T13" fmla="*/ 140 h 151"/>
                <a:gd name="T14" fmla="*/ 183 w 183"/>
                <a:gd name="T15" fmla="*/ 11 h 151"/>
                <a:gd name="T16" fmla="*/ 172 w 183"/>
                <a:gd name="T17" fmla="*/ 0 h 151"/>
                <a:gd name="T18" fmla="*/ 91 w 183"/>
                <a:gd name="T19" fmla="*/ 143 h 151"/>
                <a:gd name="T20" fmla="*/ 84 w 183"/>
                <a:gd name="T21" fmla="*/ 136 h 151"/>
                <a:gd name="T22" fmla="*/ 91 w 183"/>
                <a:gd name="T23" fmla="*/ 128 h 151"/>
                <a:gd name="T24" fmla="*/ 99 w 183"/>
                <a:gd name="T25" fmla="*/ 136 h 151"/>
                <a:gd name="T26" fmla="*/ 91 w 183"/>
                <a:gd name="T27" fmla="*/ 143 h 151"/>
                <a:gd name="T28" fmla="*/ 171 w 183"/>
                <a:gd name="T29" fmla="*/ 121 h 151"/>
                <a:gd name="T30" fmla="*/ 12 w 183"/>
                <a:gd name="T31" fmla="*/ 121 h 151"/>
                <a:gd name="T32" fmla="*/ 12 w 183"/>
                <a:gd name="T33" fmla="*/ 11 h 151"/>
                <a:gd name="T34" fmla="*/ 171 w 183"/>
                <a:gd name="T35" fmla="*/ 11 h 151"/>
                <a:gd name="T36" fmla="*/ 171 w 183"/>
                <a:gd name="T37" fmla="*/ 12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3" h="151">
                  <a:moveTo>
                    <a:pt x="17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6"/>
                    <a:pt x="5" y="151"/>
                    <a:pt x="11" y="151"/>
                  </a:cubicBezTo>
                  <a:cubicBezTo>
                    <a:pt x="172" y="151"/>
                    <a:pt x="172" y="151"/>
                    <a:pt x="172" y="151"/>
                  </a:cubicBezTo>
                  <a:cubicBezTo>
                    <a:pt x="178" y="151"/>
                    <a:pt x="183" y="146"/>
                    <a:pt x="183" y="140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3" y="5"/>
                    <a:pt x="178" y="0"/>
                    <a:pt x="172" y="0"/>
                  </a:cubicBezTo>
                  <a:close/>
                  <a:moveTo>
                    <a:pt x="91" y="143"/>
                  </a:moveTo>
                  <a:cubicBezTo>
                    <a:pt x="87" y="143"/>
                    <a:pt x="84" y="140"/>
                    <a:pt x="84" y="136"/>
                  </a:cubicBezTo>
                  <a:cubicBezTo>
                    <a:pt x="84" y="131"/>
                    <a:pt x="87" y="128"/>
                    <a:pt x="91" y="128"/>
                  </a:cubicBezTo>
                  <a:cubicBezTo>
                    <a:pt x="96" y="128"/>
                    <a:pt x="99" y="131"/>
                    <a:pt x="99" y="136"/>
                  </a:cubicBezTo>
                  <a:cubicBezTo>
                    <a:pt x="99" y="140"/>
                    <a:pt x="96" y="143"/>
                    <a:pt x="91" y="143"/>
                  </a:cubicBezTo>
                  <a:close/>
                  <a:moveTo>
                    <a:pt x="171" y="121"/>
                  </a:moveTo>
                  <a:cubicBezTo>
                    <a:pt x="12" y="121"/>
                    <a:pt x="12" y="121"/>
                    <a:pt x="12" y="12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71" y="11"/>
                    <a:pt x="171" y="11"/>
                    <a:pt x="171" y="11"/>
                  </a:cubicBezTo>
                  <a:lnTo>
                    <a:pt x="171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Freeform 34"/>
            <p:cNvSpPr>
              <a:spLocks/>
            </p:cNvSpPr>
            <p:nvPr/>
          </p:nvSpPr>
          <p:spPr bwMode="auto">
            <a:xfrm>
              <a:off x="2497614" y="1574944"/>
              <a:ext cx="313684" cy="107344"/>
            </a:xfrm>
            <a:custGeom>
              <a:avLst/>
              <a:gdLst>
                <a:gd name="T0" fmla="*/ 102 w 111"/>
                <a:gd name="T1" fmla="*/ 26 h 38"/>
                <a:gd name="T2" fmla="*/ 75 w 111"/>
                <a:gd name="T3" fmla="*/ 26 h 38"/>
                <a:gd name="T4" fmla="*/ 75 w 111"/>
                <a:gd name="T5" fmla="*/ 0 h 38"/>
                <a:gd name="T6" fmla="*/ 36 w 111"/>
                <a:gd name="T7" fmla="*/ 0 h 38"/>
                <a:gd name="T8" fmla="*/ 36 w 111"/>
                <a:gd name="T9" fmla="*/ 26 h 38"/>
                <a:gd name="T10" fmla="*/ 9 w 111"/>
                <a:gd name="T11" fmla="*/ 26 h 38"/>
                <a:gd name="T12" fmla="*/ 0 w 111"/>
                <a:gd name="T13" fmla="*/ 31 h 38"/>
                <a:gd name="T14" fmla="*/ 0 w 111"/>
                <a:gd name="T15" fmla="*/ 38 h 38"/>
                <a:gd name="T16" fmla="*/ 111 w 111"/>
                <a:gd name="T17" fmla="*/ 38 h 38"/>
                <a:gd name="T18" fmla="*/ 111 w 111"/>
                <a:gd name="T19" fmla="*/ 31 h 38"/>
                <a:gd name="T20" fmla="*/ 102 w 111"/>
                <a:gd name="T21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38">
                  <a:moveTo>
                    <a:pt x="102" y="26"/>
                  </a:moveTo>
                  <a:cubicBezTo>
                    <a:pt x="75" y="26"/>
                    <a:pt x="75" y="26"/>
                    <a:pt x="75" y="26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4" y="26"/>
                    <a:pt x="0" y="29"/>
                    <a:pt x="0" y="3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29"/>
                    <a:pt x="107" y="26"/>
                    <a:pt x="10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35"/>
            <p:cNvSpPr>
              <a:spLocks/>
            </p:cNvSpPr>
            <p:nvPr/>
          </p:nvSpPr>
          <p:spPr bwMode="auto">
            <a:xfrm>
              <a:off x="2449906" y="1281536"/>
              <a:ext cx="90646" cy="101381"/>
            </a:xfrm>
            <a:custGeom>
              <a:avLst/>
              <a:gdLst>
                <a:gd name="T0" fmla="*/ 76 w 76"/>
                <a:gd name="T1" fmla="*/ 69 h 85"/>
                <a:gd name="T2" fmla="*/ 19 w 76"/>
                <a:gd name="T3" fmla="*/ 43 h 85"/>
                <a:gd name="T4" fmla="*/ 19 w 76"/>
                <a:gd name="T5" fmla="*/ 43 h 85"/>
                <a:gd name="T6" fmla="*/ 76 w 76"/>
                <a:gd name="T7" fmla="*/ 17 h 85"/>
                <a:gd name="T8" fmla="*/ 76 w 76"/>
                <a:gd name="T9" fmla="*/ 0 h 85"/>
                <a:gd name="T10" fmla="*/ 0 w 76"/>
                <a:gd name="T11" fmla="*/ 36 h 85"/>
                <a:gd name="T12" fmla="*/ 0 w 76"/>
                <a:gd name="T13" fmla="*/ 50 h 85"/>
                <a:gd name="T14" fmla="*/ 76 w 76"/>
                <a:gd name="T15" fmla="*/ 85 h 85"/>
                <a:gd name="T16" fmla="*/ 76 w 76"/>
                <a:gd name="T17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85">
                  <a:moveTo>
                    <a:pt x="76" y="69"/>
                  </a:moveTo>
                  <a:lnTo>
                    <a:pt x="19" y="43"/>
                  </a:lnTo>
                  <a:lnTo>
                    <a:pt x="19" y="43"/>
                  </a:lnTo>
                  <a:lnTo>
                    <a:pt x="76" y="17"/>
                  </a:lnTo>
                  <a:lnTo>
                    <a:pt x="76" y="0"/>
                  </a:lnTo>
                  <a:lnTo>
                    <a:pt x="0" y="36"/>
                  </a:lnTo>
                  <a:lnTo>
                    <a:pt x="0" y="50"/>
                  </a:lnTo>
                  <a:lnTo>
                    <a:pt x="76" y="85"/>
                  </a:lnTo>
                  <a:lnTo>
                    <a:pt x="7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Freeform 36"/>
            <p:cNvSpPr>
              <a:spLocks/>
            </p:cNvSpPr>
            <p:nvPr/>
          </p:nvSpPr>
          <p:spPr bwMode="auto">
            <a:xfrm>
              <a:off x="2765975" y="1281536"/>
              <a:ext cx="93032" cy="101381"/>
            </a:xfrm>
            <a:custGeom>
              <a:avLst/>
              <a:gdLst>
                <a:gd name="T0" fmla="*/ 78 w 78"/>
                <a:gd name="T1" fmla="*/ 36 h 85"/>
                <a:gd name="T2" fmla="*/ 0 w 78"/>
                <a:gd name="T3" fmla="*/ 0 h 85"/>
                <a:gd name="T4" fmla="*/ 0 w 78"/>
                <a:gd name="T5" fmla="*/ 17 h 85"/>
                <a:gd name="T6" fmla="*/ 59 w 78"/>
                <a:gd name="T7" fmla="*/ 43 h 85"/>
                <a:gd name="T8" fmla="*/ 59 w 78"/>
                <a:gd name="T9" fmla="*/ 43 h 85"/>
                <a:gd name="T10" fmla="*/ 0 w 78"/>
                <a:gd name="T11" fmla="*/ 69 h 85"/>
                <a:gd name="T12" fmla="*/ 0 w 78"/>
                <a:gd name="T13" fmla="*/ 85 h 85"/>
                <a:gd name="T14" fmla="*/ 78 w 78"/>
                <a:gd name="T15" fmla="*/ 50 h 85"/>
                <a:gd name="T16" fmla="*/ 78 w 78"/>
                <a:gd name="T17" fmla="*/ 3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85">
                  <a:moveTo>
                    <a:pt x="78" y="36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59" y="43"/>
                  </a:lnTo>
                  <a:lnTo>
                    <a:pt x="59" y="43"/>
                  </a:lnTo>
                  <a:lnTo>
                    <a:pt x="0" y="69"/>
                  </a:lnTo>
                  <a:lnTo>
                    <a:pt x="0" y="85"/>
                  </a:lnTo>
                  <a:lnTo>
                    <a:pt x="78" y="50"/>
                  </a:lnTo>
                  <a:lnTo>
                    <a:pt x="7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Freeform 37"/>
            <p:cNvSpPr>
              <a:spLocks noEditPoints="1"/>
            </p:cNvSpPr>
            <p:nvPr/>
          </p:nvSpPr>
          <p:spPr bwMode="auto">
            <a:xfrm>
              <a:off x="2559635" y="1236213"/>
              <a:ext cx="189642" cy="187256"/>
            </a:xfrm>
            <a:custGeom>
              <a:avLst/>
              <a:gdLst>
                <a:gd name="T0" fmla="*/ 9 w 67"/>
                <a:gd name="T1" fmla="*/ 49 h 66"/>
                <a:gd name="T2" fmla="*/ 6 w 67"/>
                <a:gd name="T3" fmla="*/ 52 h 66"/>
                <a:gd name="T4" fmla="*/ 14 w 67"/>
                <a:gd name="T5" fmla="*/ 61 h 66"/>
                <a:gd name="T6" fmla="*/ 18 w 67"/>
                <a:gd name="T7" fmla="*/ 57 h 66"/>
                <a:gd name="T8" fmla="*/ 27 w 67"/>
                <a:gd name="T9" fmla="*/ 61 h 66"/>
                <a:gd name="T10" fmla="*/ 27 w 67"/>
                <a:gd name="T11" fmla="*/ 66 h 66"/>
                <a:gd name="T12" fmla="*/ 39 w 67"/>
                <a:gd name="T13" fmla="*/ 66 h 66"/>
                <a:gd name="T14" fmla="*/ 39 w 67"/>
                <a:gd name="T15" fmla="*/ 61 h 66"/>
                <a:gd name="T16" fmla="*/ 49 w 67"/>
                <a:gd name="T17" fmla="*/ 57 h 66"/>
                <a:gd name="T18" fmla="*/ 53 w 67"/>
                <a:gd name="T19" fmla="*/ 61 h 66"/>
                <a:gd name="T20" fmla="*/ 61 w 67"/>
                <a:gd name="T21" fmla="*/ 52 h 66"/>
                <a:gd name="T22" fmla="*/ 58 w 67"/>
                <a:gd name="T23" fmla="*/ 49 h 66"/>
                <a:gd name="T24" fmla="*/ 62 w 67"/>
                <a:gd name="T25" fmla="*/ 39 h 66"/>
                <a:gd name="T26" fmla="*/ 67 w 67"/>
                <a:gd name="T27" fmla="*/ 39 h 66"/>
                <a:gd name="T28" fmla="*/ 67 w 67"/>
                <a:gd name="T29" fmla="*/ 27 h 66"/>
                <a:gd name="T30" fmla="*/ 62 w 67"/>
                <a:gd name="T31" fmla="*/ 27 h 66"/>
                <a:gd name="T32" fmla="*/ 58 w 67"/>
                <a:gd name="T33" fmla="*/ 17 h 66"/>
                <a:gd name="T34" fmla="*/ 62 w 67"/>
                <a:gd name="T35" fmla="*/ 14 h 66"/>
                <a:gd name="T36" fmla="*/ 53 w 67"/>
                <a:gd name="T37" fmla="*/ 5 h 66"/>
                <a:gd name="T38" fmla="*/ 49 w 67"/>
                <a:gd name="T39" fmla="*/ 9 h 66"/>
                <a:gd name="T40" fmla="*/ 39 w 67"/>
                <a:gd name="T41" fmla="*/ 5 h 66"/>
                <a:gd name="T42" fmla="*/ 39 w 67"/>
                <a:gd name="T43" fmla="*/ 0 h 66"/>
                <a:gd name="T44" fmla="*/ 27 w 67"/>
                <a:gd name="T45" fmla="*/ 0 h 66"/>
                <a:gd name="T46" fmla="*/ 27 w 67"/>
                <a:gd name="T47" fmla="*/ 5 h 66"/>
                <a:gd name="T48" fmla="*/ 18 w 67"/>
                <a:gd name="T49" fmla="*/ 9 h 66"/>
                <a:gd name="T50" fmla="*/ 14 w 67"/>
                <a:gd name="T51" fmla="*/ 5 h 66"/>
                <a:gd name="T52" fmla="*/ 5 w 67"/>
                <a:gd name="T53" fmla="*/ 13 h 66"/>
                <a:gd name="T54" fmla="*/ 9 w 67"/>
                <a:gd name="T55" fmla="*/ 17 h 66"/>
                <a:gd name="T56" fmla="*/ 5 w 67"/>
                <a:gd name="T57" fmla="*/ 27 h 66"/>
                <a:gd name="T58" fmla="*/ 0 w 67"/>
                <a:gd name="T59" fmla="*/ 27 h 66"/>
                <a:gd name="T60" fmla="*/ 0 w 67"/>
                <a:gd name="T61" fmla="*/ 39 h 66"/>
                <a:gd name="T62" fmla="*/ 5 w 67"/>
                <a:gd name="T63" fmla="*/ 39 h 66"/>
                <a:gd name="T64" fmla="*/ 9 w 67"/>
                <a:gd name="T65" fmla="*/ 49 h 66"/>
                <a:gd name="T66" fmla="*/ 34 w 67"/>
                <a:gd name="T67" fmla="*/ 13 h 66"/>
                <a:gd name="T68" fmla="*/ 54 w 67"/>
                <a:gd name="T69" fmla="*/ 33 h 66"/>
                <a:gd name="T70" fmla="*/ 34 w 67"/>
                <a:gd name="T71" fmla="*/ 53 h 66"/>
                <a:gd name="T72" fmla="*/ 13 w 67"/>
                <a:gd name="T73" fmla="*/ 33 h 66"/>
                <a:gd name="T74" fmla="*/ 34 w 67"/>
                <a:gd name="T75" fmla="*/ 1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6">
                  <a:moveTo>
                    <a:pt x="9" y="49"/>
                  </a:moveTo>
                  <a:cubicBezTo>
                    <a:pt x="6" y="52"/>
                    <a:pt x="6" y="52"/>
                    <a:pt x="6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1" y="59"/>
                    <a:pt x="24" y="60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60"/>
                    <a:pt x="46" y="59"/>
                    <a:pt x="49" y="57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60" y="46"/>
                    <a:pt x="61" y="43"/>
                    <a:pt x="62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4"/>
                    <a:pt x="60" y="20"/>
                    <a:pt x="58" y="17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7"/>
                    <a:pt x="43" y="6"/>
                    <a:pt x="39" y="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6"/>
                    <a:pt x="21" y="7"/>
                    <a:pt x="18" y="9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20"/>
                    <a:pt x="6" y="24"/>
                    <a:pt x="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6" y="43"/>
                    <a:pt x="8" y="46"/>
                    <a:pt x="9" y="49"/>
                  </a:cubicBezTo>
                  <a:close/>
                  <a:moveTo>
                    <a:pt x="34" y="13"/>
                  </a:moveTo>
                  <a:cubicBezTo>
                    <a:pt x="45" y="13"/>
                    <a:pt x="54" y="22"/>
                    <a:pt x="54" y="33"/>
                  </a:cubicBezTo>
                  <a:cubicBezTo>
                    <a:pt x="54" y="44"/>
                    <a:pt x="45" y="53"/>
                    <a:pt x="34" y="53"/>
                  </a:cubicBezTo>
                  <a:cubicBezTo>
                    <a:pt x="22" y="53"/>
                    <a:pt x="13" y="44"/>
                    <a:pt x="13" y="33"/>
                  </a:cubicBezTo>
                  <a:cubicBezTo>
                    <a:pt x="13" y="22"/>
                    <a:pt x="22" y="13"/>
                    <a:pt x="3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Freeform 38"/>
            <p:cNvSpPr>
              <a:spLocks noEditPoints="1"/>
            </p:cNvSpPr>
            <p:nvPr/>
          </p:nvSpPr>
          <p:spPr bwMode="auto">
            <a:xfrm>
              <a:off x="2610922" y="1287500"/>
              <a:ext cx="87068" cy="84683"/>
            </a:xfrm>
            <a:custGeom>
              <a:avLst/>
              <a:gdLst>
                <a:gd name="T0" fmla="*/ 15 w 31"/>
                <a:gd name="T1" fmla="*/ 30 h 30"/>
                <a:gd name="T2" fmla="*/ 31 w 31"/>
                <a:gd name="T3" fmla="*/ 15 h 30"/>
                <a:gd name="T4" fmla="*/ 15 w 31"/>
                <a:gd name="T5" fmla="*/ 0 h 30"/>
                <a:gd name="T6" fmla="*/ 0 w 31"/>
                <a:gd name="T7" fmla="*/ 15 h 30"/>
                <a:gd name="T8" fmla="*/ 15 w 31"/>
                <a:gd name="T9" fmla="*/ 30 h 30"/>
                <a:gd name="T10" fmla="*/ 15 w 31"/>
                <a:gd name="T11" fmla="*/ 5 h 30"/>
                <a:gd name="T12" fmla="*/ 26 w 31"/>
                <a:gd name="T13" fmla="*/ 15 h 30"/>
                <a:gd name="T14" fmla="*/ 15 w 31"/>
                <a:gd name="T15" fmla="*/ 25 h 30"/>
                <a:gd name="T16" fmla="*/ 5 w 31"/>
                <a:gd name="T17" fmla="*/ 15 h 30"/>
                <a:gd name="T18" fmla="*/ 15 w 31"/>
                <a:gd name="T19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0">
                  <a:moveTo>
                    <a:pt x="15" y="30"/>
                  </a:moveTo>
                  <a:cubicBezTo>
                    <a:pt x="24" y="30"/>
                    <a:pt x="31" y="23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lose/>
                  <a:moveTo>
                    <a:pt x="15" y="5"/>
                  </a:moveTo>
                  <a:cubicBezTo>
                    <a:pt x="21" y="5"/>
                    <a:pt x="26" y="9"/>
                    <a:pt x="26" y="15"/>
                  </a:cubicBezTo>
                  <a:cubicBezTo>
                    <a:pt x="26" y="21"/>
                    <a:pt x="21" y="25"/>
                    <a:pt x="15" y="25"/>
                  </a:cubicBezTo>
                  <a:cubicBezTo>
                    <a:pt x="10" y="25"/>
                    <a:pt x="5" y="21"/>
                    <a:pt x="5" y="15"/>
                  </a:cubicBezTo>
                  <a:cubicBezTo>
                    <a:pt x="5" y="9"/>
                    <a:pt x="10" y="5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Oval 39"/>
            <p:cNvSpPr>
              <a:spLocks noChangeArrowheads="1"/>
            </p:cNvSpPr>
            <p:nvPr/>
          </p:nvSpPr>
          <p:spPr bwMode="auto">
            <a:xfrm>
              <a:off x="2639547" y="1316125"/>
              <a:ext cx="31011" cy="274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947715" y="4836753"/>
            <a:ext cx="329929" cy="321783"/>
            <a:chOff x="2435593" y="2384795"/>
            <a:chExt cx="483049" cy="471122"/>
          </a:xfrm>
          <a:solidFill>
            <a:schemeClr val="accent5"/>
          </a:solidFill>
        </p:grpSpPr>
        <p:sp>
          <p:nvSpPr>
            <p:cNvPr id="77" name="Freeform 80"/>
            <p:cNvSpPr>
              <a:spLocks/>
            </p:cNvSpPr>
            <p:nvPr/>
          </p:nvSpPr>
          <p:spPr bwMode="auto">
            <a:xfrm>
              <a:off x="2610922" y="2506452"/>
              <a:ext cx="202761" cy="186063"/>
            </a:xfrm>
            <a:custGeom>
              <a:avLst/>
              <a:gdLst>
                <a:gd name="T0" fmla="*/ 29 w 72"/>
                <a:gd name="T1" fmla="*/ 34 h 66"/>
                <a:gd name="T2" fmla="*/ 56 w 72"/>
                <a:gd name="T3" fmla="*/ 56 h 66"/>
                <a:gd name="T4" fmla="*/ 45 w 72"/>
                <a:gd name="T5" fmla="*/ 66 h 66"/>
                <a:gd name="T6" fmla="*/ 67 w 72"/>
                <a:gd name="T7" fmla="*/ 51 h 66"/>
                <a:gd name="T8" fmla="*/ 36 w 72"/>
                <a:gd name="T9" fmla="*/ 17 h 66"/>
                <a:gd name="T10" fmla="*/ 29 w 72"/>
                <a:gd name="T11" fmla="*/ 16 h 66"/>
                <a:gd name="T12" fmla="*/ 28 w 72"/>
                <a:gd name="T13" fmla="*/ 0 h 66"/>
                <a:gd name="T14" fmla="*/ 0 w 72"/>
                <a:gd name="T15" fmla="*/ 25 h 66"/>
                <a:gd name="T16" fmla="*/ 29 w 72"/>
                <a:gd name="T17" fmla="*/ 50 h 66"/>
                <a:gd name="T18" fmla="*/ 29 w 72"/>
                <a:gd name="T19" fmla="*/ 3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66">
                  <a:moveTo>
                    <a:pt x="29" y="34"/>
                  </a:moveTo>
                  <a:cubicBezTo>
                    <a:pt x="50" y="35"/>
                    <a:pt x="59" y="45"/>
                    <a:pt x="56" y="56"/>
                  </a:cubicBezTo>
                  <a:cubicBezTo>
                    <a:pt x="54" y="60"/>
                    <a:pt x="50" y="64"/>
                    <a:pt x="45" y="66"/>
                  </a:cubicBezTo>
                  <a:cubicBezTo>
                    <a:pt x="56" y="64"/>
                    <a:pt x="65" y="59"/>
                    <a:pt x="67" y="51"/>
                  </a:cubicBezTo>
                  <a:cubicBezTo>
                    <a:pt x="72" y="38"/>
                    <a:pt x="58" y="23"/>
                    <a:pt x="36" y="17"/>
                  </a:cubicBezTo>
                  <a:cubicBezTo>
                    <a:pt x="33" y="17"/>
                    <a:pt x="31" y="16"/>
                    <a:pt x="29" y="16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9" y="50"/>
                    <a:pt x="29" y="50"/>
                    <a:pt x="29" y="50"/>
                  </a:cubicBezTo>
                  <a:lnTo>
                    <a:pt x="29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Freeform 81"/>
            <p:cNvSpPr>
              <a:spLocks/>
            </p:cNvSpPr>
            <p:nvPr/>
          </p:nvSpPr>
          <p:spPr bwMode="auto">
            <a:xfrm>
              <a:off x="2540552" y="2616182"/>
              <a:ext cx="202761" cy="186063"/>
            </a:xfrm>
            <a:custGeom>
              <a:avLst/>
              <a:gdLst>
                <a:gd name="T0" fmla="*/ 36 w 72"/>
                <a:gd name="T1" fmla="*/ 49 h 66"/>
                <a:gd name="T2" fmla="*/ 43 w 72"/>
                <a:gd name="T3" fmla="*/ 50 h 66"/>
                <a:gd name="T4" fmla="*/ 43 w 72"/>
                <a:gd name="T5" fmla="*/ 66 h 66"/>
                <a:gd name="T6" fmla="*/ 72 w 72"/>
                <a:gd name="T7" fmla="*/ 41 h 66"/>
                <a:gd name="T8" fmla="*/ 43 w 72"/>
                <a:gd name="T9" fmla="*/ 16 h 66"/>
                <a:gd name="T10" fmla="*/ 43 w 72"/>
                <a:gd name="T11" fmla="*/ 32 h 66"/>
                <a:gd name="T12" fmla="*/ 16 w 72"/>
                <a:gd name="T13" fmla="*/ 10 h 66"/>
                <a:gd name="T14" fmla="*/ 26 w 72"/>
                <a:gd name="T15" fmla="*/ 0 h 66"/>
                <a:gd name="T16" fmla="*/ 4 w 72"/>
                <a:gd name="T17" fmla="*/ 15 h 66"/>
                <a:gd name="T18" fmla="*/ 36 w 72"/>
                <a:gd name="T19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66">
                  <a:moveTo>
                    <a:pt x="36" y="49"/>
                  </a:moveTo>
                  <a:cubicBezTo>
                    <a:pt x="38" y="50"/>
                    <a:pt x="41" y="50"/>
                    <a:pt x="43" y="50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21" y="31"/>
                    <a:pt x="12" y="21"/>
                    <a:pt x="16" y="10"/>
                  </a:cubicBezTo>
                  <a:cubicBezTo>
                    <a:pt x="17" y="6"/>
                    <a:pt x="21" y="2"/>
                    <a:pt x="26" y="0"/>
                  </a:cubicBezTo>
                  <a:cubicBezTo>
                    <a:pt x="15" y="2"/>
                    <a:pt x="7" y="7"/>
                    <a:pt x="4" y="15"/>
                  </a:cubicBezTo>
                  <a:cubicBezTo>
                    <a:pt x="0" y="29"/>
                    <a:pt x="14" y="44"/>
                    <a:pt x="36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2435593" y="2384795"/>
              <a:ext cx="483049" cy="471122"/>
            </a:xfrm>
            <a:custGeom>
              <a:avLst/>
              <a:gdLst>
                <a:gd name="T0" fmla="*/ 166 w 171"/>
                <a:gd name="T1" fmla="*/ 0 h 167"/>
                <a:gd name="T2" fmla="*/ 4 w 171"/>
                <a:gd name="T3" fmla="*/ 0 h 167"/>
                <a:gd name="T4" fmla="*/ 0 w 171"/>
                <a:gd name="T5" fmla="*/ 5 h 167"/>
                <a:gd name="T6" fmla="*/ 0 w 171"/>
                <a:gd name="T7" fmla="*/ 161 h 167"/>
                <a:gd name="T8" fmla="*/ 4 w 171"/>
                <a:gd name="T9" fmla="*/ 167 h 167"/>
                <a:gd name="T10" fmla="*/ 166 w 171"/>
                <a:gd name="T11" fmla="*/ 167 h 167"/>
                <a:gd name="T12" fmla="*/ 171 w 171"/>
                <a:gd name="T13" fmla="*/ 161 h 167"/>
                <a:gd name="T14" fmla="*/ 171 w 171"/>
                <a:gd name="T15" fmla="*/ 5 h 167"/>
                <a:gd name="T16" fmla="*/ 166 w 171"/>
                <a:gd name="T17" fmla="*/ 0 h 167"/>
                <a:gd name="T18" fmla="*/ 138 w 171"/>
                <a:gd name="T19" fmla="*/ 6 h 167"/>
                <a:gd name="T20" fmla="*/ 160 w 171"/>
                <a:gd name="T21" fmla="*/ 6 h 167"/>
                <a:gd name="T22" fmla="*/ 160 w 171"/>
                <a:gd name="T23" fmla="*/ 29 h 167"/>
                <a:gd name="T24" fmla="*/ 138 w 171"/>
                <a:gd name="T25" fmla="*/ 29 h 167"/>
                <a:gd name="T26" fmla="*/ 138 w 171"/>
                <a:gd name="T27" fmla="*/ 6 h 167"/>
                <a:gd name="T28" fmla="*/ 108 w 171"/>
                <a:gd name="T29" fmla="*/ 7 h 167"/>
                <a:gd name="T30" fmla="*/ 130 w 171"/>
                <a:gd name="T31" fmla="*/ 7 h 167"/>
                <a:gd name="T32" fmla="*/ 130 w 171"/>
                <a:gd name="T33" fmla="*/ 30 h 167"/>
                <a:gd name="T34" fmla="*/ 108 w 171"/>
                <a:gd name="T35" fmla="*/ 30 h 167"/>
                <a:gd name="T36" fmla="*/ 108 w 171"/>
                <a:gd name="T37" fmla="*/ 7 h 167"/>
                <a:gd name="T38" fmla="*/ 77 w 171"/>
                <a:gd name="T39" fmla="*/ 7 h 167"/>
                <a:gd name="T40" fmla="*/ 100 w 171"/>
                <a:gd name="T41" fmla="*/ 7 h 167"/>
                <a:gd name="T42" fmla="*/ 100 w 171"/>
                <a:gd name="T43" fmla="*/ 30 h 167"/>
                <a:gd name="T44" fmla="*/ 77 w 171"/>
                <a:gd name="T45" fmla="*/ 30 h 167"/>
                <a:gd name="T46" fmla="*/ 77 w 171"/>
                <a:gd name="T47" fmla="*/ 7 h 167"/>
                <a:gd name="T48" fmla="*/ 161 w 171"/>
                <a:gd name="T49" fmla="*/ 156 h 167"/>
                <a:gd name="T50" fmla="*/ 9 w 171"/>
                <a:gd name="T51" fmla="*/ 156 h 167"/>
                <a:gd name="T52" fmla="*/ 9 w 171"/>
                <a:gd name="T53" fmla="*/ 38 h 167"/>
                <a:gd name="T54" fmla="*/ 161 w 171"/>
                <a:gd name="T55" fmla="*/ 38 h 167"/>
                <a:gd name="T56" fmla="*/ 161 w 171"/>
                <a:gd name="T57" fmla="*/ 15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67">
                  <a:moveTo>
                    <a:pt x="16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4"/>
                    <a:pt x="2" y="167"/>
                    <a:pt x="4" y="167"/>
                  </a:cubicBezTo>
                  <a:cubicBezTo>
                    <a:pt x="166" y="167"/>
                    <a:pt x="166" y="167"/>
                    <a:pt x="166" y="167"/>
                  </a:cubicBezTo>
                  <a:cubicBezTo>
                    <a:pt x="169" y="167"/>
                    <a:pt x="171" y="164"/>
                    <a:pt x="171" y="161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8" y="6"/>
                  </a:moveTo>
                  <a:cubicBezTo>
                    <a:pt x="160" y="6"/>
                    <a:pt x="160" y="6"/>
                    <a:pt x="160" y="6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38" y="29"/>
                    <a:pt x="138" y="29"/>
                    <a:pt x="138" y="29"/>
                  </a:cubicBezTo>
                  <a:lnTo>
                    <a:pt x="138" y="6"/>
                  </a:lnTo>
                  <a:close/>
                  <a:moveTo>
                    <a:pt x="108" y="7"/>
                  </a:moveTo>
                  <a:cubicBezTo>
                    <a:pt x="130" y="7"/>
                    <a:pt x="130" y="7"/>
                    <a:pt x="130" y="7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08" y="30"/>
                    <a:pt x="108" y="30"/>
                    <a:pt x="108" y="30"/>
                  </a:cubicBezTo>
                  <a:lnTo>
                    <a:pt x="108" y="7"/>
                  </a:lnTo>
                  <a:close/>
                  <a:moveTo>
                    <a:pt x="77" y="7"/>
                  </a:moveTo>
                  <a:cubicBezTo>
                    <a:pt x="100" y="7"/>
                    <a:pt x="100" y="7"/>
                    <a:pt x="100" y="7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77" y="30"/>
                    <a:pt x="77" y="30"/>
                    <a:pt x="77" y="30"/>
                  </a:cubicBezTo>
                  <a:lnTo>
                    <a:pt x="77" y="7"/>
                  </a:lnTo>
                  <a:close/>
                  <a:moveTo>
                    <a:pt x="161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61" y="38"/>
                    <a:pt x="161" y="38"/>
                    <a:pt x="161" y="38"/>
                  </a:cubicBezTo>
                  <a:lnTo>
                    <a:pt x="161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862782" y="4822691"/>
            <a:ext cx="441533" cy="365773"/>
            <a:chOff x="2427245" y="4642599"/>
            <a:chExt cx="646449" cy="535528"/>
          </a:xfrm>
          <a:solidFill>
            <a:schemeClr val="accent4"/>
          </a:solidFill>
        </p:grpSpPr>
        <p:sp>
          <p:nvSpPr>
            <p:cNvPr id="80" name="Freeform 127"/>
            <p:cNvSpPr>
              <a:spLocks noEditPoints="1"/>
            </p:cNvSpPr>
            <p:nvPr/>
          </p:nvSpPr>
          <p:spPr bwMode="auto">
            <a:xfrm>
              <a:off x="2435593" y="4721318"/>
              <a:ext cx="307720" cy="301757"/>
            </a:xfrm>
            <a:custGeom>
              <a:avLst/>
              <a:gdLst>
                <a:gd name="T0" fmla="*/ 15 w 109"/>
                <a:gd name="T1" fmla="*/ 79 h 107"/>
                <a:gd name="T2" fmla="*/ 9 w 109"/>
                <a:gd name="T3" fmla="*/ 85 h 107"/>
                <a:gd name="T4" fmla="*/ 23 w 109"/>
                <a:gd name="T5" fmla="*/ 99 h 107"/>
                <a:gd name="T6" fmla="*/ 29 w 109"/>
                <a:gd name="T7" fmla="*/ 93 h 107"/>
                <a:gd name="T8" fmla="*/ 44 w 109"/>
                <a:gd name="T9" fmla="*/ 99 h 107"/>
                <a:gd name="T10" fmla="*/ 44 w 109"/>
                <a:gd name="T11" fmla="*/ 107 h 107"/>
                <a:gd name="T12" fmla="*/ 64 w 109"/>
                <a:gd name="T13" fmla="*/ 107 h 107"/>
                <a:gd name="T14" fmla="*/ 64 w 109"/>
                <a:gd name="T15" fmla="*/ 99 h 107"/>
                <a:gd name="T16" fmla="*/ 80 w 109"/>
                <a:gd name="T17" fmla="*/ 93 h 107"/>
                <a:gd name="T18" fmla="*/ 86 w 109"/>
                <a:gd name="T19" fmla="*/ 99 h 107"/>
                <a:gd name="T20" fmla="*/ 100 w 109"/>
                <a:gd name="T21" fmla="*/ 85 h 107"/>
                <a:gd name="T22" fmla="*/ 94 w 109"/>
                <a:gd name="T23" fmla="*/ 79 h 107"/>
                <a:gd name="T24" fmla="*/ 101 w 109"/>
                <a:gd name="T25" fmla="*/ 64 h 107"/>
                <a:gd name="T26" fmla="*/ 109 w 109"/>
                <a:gd name="T27" fmla="*/ 64 h 107"/>
                <a:gd name="T28" fmla="*/ 109 w 109"/>
                <a:gd name="T29" fmla="*/ 44 h 107"/>
                <a:gd name="T30" fmla="*/ 101 w 109"/>
                <a:gd name="T31" fmla="*/ 44 h 107"/>
                <a:gd name="T32" fmla="*/ 94 w 109"/>
                <a:gd name="T33" fmla="*/ 28 h 107"/>
                <a:gd name="T34" fmla="*/ 100 w 109"/>
                <a:gd name="T35" fmla="*/ 22 h 107"/>
                <a:gd name="T36" fmla="*/ 86 w 109"/>
                <a:gd name="T37" fmla="*/ 8 h 107"/>
                <a:gd name="T38" fmla="*/ 80 w 109"/>
                <a:gd name="T39" fmla="*/ 14 h 107"/>
                <a:gd name="T40" fmla="*/ 64 w 109"/>
                <a:gd name="T41" fmla="*/ 7 h 107"/>
                <a:gd name="T42" fmla="*/ 64 w 109"/>
                <a:gd name="T43" fmla="*/ 0 h 107"/>
                <a:gd name="T44" fmla="*/ 44 w 109"/>
                <a:gd name="T45" fmla="*/ 0 h 107"/>
                <a:gd name="T46" fmla="*/ 44 w 109"/>
                <a:gd name="T47" fmla="*/ 8 h 107"/>
                <a:gd name="T48" fmla="*/ 29 w 109"/>
                <a:gd name="T49" fmla="*/ 14 h 107"/>
                <a:gd name="T50" fmla="*/ 22 w 109"/>
                <a:gd name="T51" fmla="*/ 8 h 107"/>
                <a:gd name="T52" fmla="*/ 8 w 109"/>
                <a:gd name="T53" fmla="*/ 21 h 107"/>
                <a:gd name="T54" fmla="*/ 15 w 109"/>
                <a:gd name="T55" fmla="*/ 28 h 107"/>
                <a:gd name="T56" fmla="*/ 8 w 109"/>
                <a:gd name="T57" fmla="*/ 44 h 107"/>
                <a:gd name="T58" fmla="*/ 0 w 109"/>
                <a:gd name="T59" fmla="*/ 44 h 107"/>
                <a:gd name="T60" fmla="*/ 0 w 109"/>
                <a:gd name="T61" fmla="*/ 64 h 107"/>
                <a:gd name="T62" fmla="*/ 9 w 109"/>
                <a:gd name="T63" fmla="*/ 64 h 107"/>
                <a:gd name="T64" fmla="*/ 15 w 109"/>
                <a:gd name="T65" fmla="*/ 79 h 107"/>
                <a:gd name="T66" fmla="*/ 55 w 109"/>
                <a:gd name="T67" fmla="*/ 20 h 107"/>
                <a:gd name="T68" fmla="*/ 88 w 109"/>
                <a:gd name="T69" fmla="*/ 53 h 107"/>
                <a:gd name="T70" fmla="*/ 55 w 109"/>
                <a:gd name="T71" fmla="*/ 87 h 107"/>
                <a:gd name="T72" fmla="*/ 21 w 109"/>
                <a:gd name="T73" fmla="*/ 53 h 107"/>
                <a:gd name="T74" fmla="*/ 55 w 109"/>
                <a:gd name="T75" fmla="*/ 2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9" h="107">
                  <a:moveTo>
                    <a:pt x="15" y="79"/>
                  </a:moveTo>
                  <a:cubicBezTo>
                    <a:pt x="9" y="85"/>
                    <a:pt x="9" y="85"/>
                    <a:pt x="9" y="85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4" y="96"/>
                    <a:pt x="39" y="98"/>
                    <a:pt x="44" y="99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4" y="99"/>
                    <a:pt x="64" y="99"/>
                    <a:pt x="64" y="99"/>
                  </a:cubicBezTo>
                  <a:cubicBezTo>
                    <a:pt x="70" y="98"/>
                    <a:pt x="75" y="96"/>
                    <a:pt x="80" y="93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7" y="75"/>
                    <a:pt x="99" y="69"/>
                    <a:pt x="101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38"/>
                    <a:pt x="97" y="33"/>
                    <a:pt x="94" y="28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5" y="11"/>
                    <a:pt x="70" y="9"/>
                    <a:pt x="64" y="7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9" y="9"/>
                    <a:pt x="33" y="11"/>
                    <a:pt x="29" y="14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2" y="33"/>
                    <a:pt x="10" y="38"/>
                    <a:pt x="8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9"/>
                    <a:pt x="12" y="74"/>
                    <a:pt x="15" y="79"/>
                  </a:cubicBezTo>
                  <a:close/>
                  <a:moveTo>
                    <a:pt x="55" y="20"/>
                  </a:moveTo>
                  <a:cubicBezTo>
                    <a:pt x="73" y="20"/>
                    <a:pt x="88" y="35"/>
                    <a:pt x="88" y="53"/>
                  </a:cubicBezTo>
                  <a:cubicBezTo>
                    <a:pt x="88" y="72"/>
                    <a:pt x="73" y="87"/>
                    <a:pt x="55" y="87"/>
                  </a:cubicBezTo>
                  <a:cubicBezTo>
                    <a:pt x="36" y="87"/>
                    <a:pt x="21" y="72"/>
                    <a:pt x="21" y="53"/>
                  </a:cubicBezTo>
                  <a:cubicBezTo>
                    <a:pt x="21" y="35"/>
                    <a:pt x="36" y="20"/>
                    <a:pt x="5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Freeform 128"/>
            <p:cNvSpPr>
              <a:spLocks/>
            </p:cNvSpPr>
            <p:nvPr/>
          </p:nvSpPr>
          <p:spPr bwMode="auto">
            <a:xfrm>
              <a:off x="2588260" y="4760678"/>
              <a:ext cx="485434" cy="417449"/>
            </a:xfrm>
            <a:custGeom>
              <a:avLst/>
              <a:gdLst>
                <a:gd name="T0" fmla="*/ 106 w 172"/>
                <a:gd name="T1" fmla="*/ 60 h 148"/>
                <a:gd name="T2" fmla="*/ 106 w 172"/>
                <a:gd name="T3" fmla="*/ 55 h 148"/>
                <a:gd name="T4" fmla="*/ 97 w 172"/>
                <a:gd name="T5" fmla="*/ 46 h 148"/>
                <a:gd name="T6" fmla="*/ 92 w 172"/>
                <a:gd name="T7" fmla="*/ 46 h 148"/>
                <a:gd name="T8" fmla="*/ 107 w 172"/>
                <a:gd name="T9" fmla="*/ 24 h 148"/>
                <a:gd name="T10" fmla="*/ 84 w 172"/>
                <a:gd name="T11" fmla="*/ 0 h 148"/>
                <a:gd name="T12" fmla="*/ 60 w 172"/>
                <a:gd name="T13" fmla="*/ 24 h 148"/>
                <a:gd name="T14" fmla="*/ 60 w 172"/>
                <a:gd name="T15" fmla="*/ 24 h 148"/>
                <a:gd name="T16" fmla="*/ 61 w 172"/>
                <a:gd name="T17" fmla="*/ 24 h 148"/>
                <a:gd name="T18" fmla="*/ 61 w 172"/>
                <a:gd name="T19" fmla="*/ 28 h 148"/>
                <a:gd name="T20" fmla="*/ 75 w 172"/>
                <a:gd name="T21" fmla="*/ 46 h 148"/>
                <a:gd name="T22" fmla="*/ 61 w 172"/>
                <a:gd name="T23" fmla="*/ 46 h 148"/>
                <a:gd name="T24" fmla="*/ 61 w 172"/>
                <a:gd name="T25" fmla="*/ 55 h 148"/>
                <a:gd name="T26" fmla="*/ 51 w 172"/>
                <a:gd name="T27" fmla="*/ 55 h 148"/>
                <a:gd name="T28" fmla="*/ 47 w 172"/>
                <a:gd name="T29" fmla="*/ 64 h 148"/>
                <a:gd name="T30" fmla="*/ 48 w 172"/>
                <a:gd name="T31" fmla="*/ 66 h 148"/>
                <a:gd name="T32" fmla="*/ 48 w 172"/>
                <a:gd name="T33" fmla="*/ 62 h 148"/>
                <a:gd name="T34" fmla="*/ 104 w 172"/>
                <a:gd name="T35" fmla="*/ 62 h 148"/>
                <a:gd name="T36" fmla="*/ 104 w 172"/>
                <a:gd name="T37" fmla="*/ 77 h 148"/>
                <a:gd name="T38" fmla="*/ 48 w 172"/>
                <a:gd name="T39" fmla="*/ 77 h 148"/>
                <a:gd name="T40" fmla="*/ 48 w 172"/>
                <a:gd name="T41" fmla="*/ 76 h 148"/>
                <a:gd name="T42" fmla="*/ 32 w 172"/>
                <a:gd name="T43" fmla="*/ 93 h 148"/>
                <a:gd name="T44" fmla="*/ 26 w 172"/>
                <a:gd name="T45" fmla="*/ 86 h 148"/>
                <a:gd name="T46" fmla="*/ 24 w 172"/>
                <a:gd name="T47" fmla="*/ 86 h 148"/>
                <a:gd name="T48" fmla="*/ 24 w 172"/>
                <a:gd name="T49" fmla="*/ 86 h 148"/>
                <a:gd name="T50" fmla="*/ 15 w 172"/>
                <a:gd name="T51" fmla="*/ 90 h 148"/>
                <a:gd name="T52" fmla="*/ 15 w 172"/>
                <a:gd name="T53" fmla="*/ 98 h 148"/>
                <a:gd name="T54" fmla="*/ 0 w 172"/>
                <a:gd name="T55" fmla="*/ 98 h 148"/>
                <a:gd name="T56" fmla="*/ 0 w 172"/>
                <a:gd name="T57" fmla="*/ 125 h 148"/>
                <a:gd name="T58" fmla="*/ 9 w 172"/>
                <a:gd name="T59" fmla="*/ 134 h 148"/>
                <a:gd name="T60" fmla="*/ 97 w 172"/>
                <a:gd name="T61" fmla="*/ 134 h 148"/>
                <a:gd name="T62" fmla="*/ 106 w 172"/>
                <a:gd name="T63" fmla="*/ 125 h 148"/>
                <a:gd name="T64" fmla="*/ 106 w 172"/>
                <a:gd name="T65" fmla="*/ 120 h 148"/>
                <a:gd name="T66" fmla="*/ 172 w 172"/>
                <a:gd name="T67" fmla="*/ 148 h 148"/>
                <a:gd name="T68" fmla="*/ 172 w 172"/>
                <a:gd name="T69" fmla="*/ 34 h 148"/>
                <a:gd name="T70" fmla="*/ 106 w 172"/>
                <a:gd name="T71" fmla="*/ 6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2" h="148">
                  <a:moveTo>
                    <a:pt x="106" y="60"/>
                  </a:moveTo>
                  <a:cubicBezTo>
                    <a:pt x="106" y="55"/>
                    <a:pt x="106" y="55"/>
                    <a:pt x="106" y="55"/>
                  </a:cubicBezTo>
                  <a:cubicBezTo>
                    <a:pt x="106" y="50"/>
                    <a:pt x="102" y="46"/>
                    <a:pt x="97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101" y="42"/>
                    <a:pt x="107" y="34"/>
                    <a:pt x="107" y="24"/>
                  </a:cubicBezTo>
                  <a:cubicBezTo>
                    <a:pt x="107" y="11"/>
                    <a:pt x="97" y="0"/>
                    <a:pt x="84" y="0"/>
                  </a:cubicBezTo>
                  <a:cubicBezTo>
                    <a:pt x="71" y="0"/>
                    <a:pt x="60" y="11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2" y="36"/>
                    <a:pt x="68" y="43"/>
                    <a:pt x="75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0" y="58"/>
                    <a:pt x="49" y="61"/>
                    <a:pt x="47" y="64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5" y="86"/>
                    <a:pt x="25" y="86"/>
                    <a:pt x="24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1" y="88"/>
                    <a:pt x="18" y="89"/>
                    <a:pt x="15" y="90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0"/>
                    <a:pt x="4" y="134"/>
                    <a:pt x="9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102" y="134"/>
                    <a:pt x="106" y="130"/>
                    <a:pt x="106" y="125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72" y="148"/>
                    <a:pt x="172" y="148"/>
                    <a:pt x="172" y="148"/>
                  </a:cubicBezTo>
                  <a:cubicBezTo>
                    <a:pt x="172" y="34"/>
                    <a:pt x="172" y="34"/>
                    <a:pt x="172" y="34"/>
                  </a:cubicBezTo>
                  <a:lnTo>
                    <a:pt x="106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Freeform 129"/>
            <p:cNvSpPr>
              <a:spLocks/>
            </p:cNvSpPr>
            <p:nvPr/>
          </p:nvSpPr>
          <p:spPr bwMode="auto">
            <a:xfrm>
              <a:off x="2720652" y="4800037"/>
              <a:ext cx="5964" cy="11927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0 h 4"/>
                <a:gd name="T4" fmla="*/ 0 w 2"/>
                <a:gd name="T5" fmla="*/ 1 h 4"/>
                <a:gd name="T6" fmla="*/ 2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Oval 130"/>
            <p:cNvSpPr>
              <a:spLocks noChangeArrowheads="1"/>
            </p:cNvSpPr>
            <p:nvPr/>
          </p:nvSpPr>
          <p:spPr bwMode="auto">
            <a:xfrm>
              <a:off x="2563214" y="4847746"/>
              <a:ext cx="50094" cy="489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131"/>
            <p:cNvSpPr>
              <a:spLocks noEditPoints="1"/>
            </p:cNvSpPr>
            <p:nvPr/>
          </p:nvSpPr>
          <p:spPr bwMode="auto">
            <a:xfrm>
              <a:off x="2695604" y="4642599"/>
              <a:ext cx="109730" cy="107344"/>
            </a:xfrm>
            <a:custGeom>
              <a:avLst/>
              <a:gdLst>
                <a:gd name="T0" fmla="*/ 6 w 39"/>
                <a:gd name="T1" fmla="*/ 28 h 38"/>
                <a:gd name="T2" fmla="*/ 4 w 39"/>
                <a:gd name="T3" fmla="*/ 30 h 38"/>
                <a:gd name="T4" fmla="*/ 9 w 39"/>
                <a:gd name="T5" fmla="*/ 35 h 38"/>
                <a:gd name="T6" fmla="*/ 11 w 39"/>
                <a:gd name="T7" fmla="*/ 33 h 38"/>
                <a:gd name="T8" fmla="*/ 16 w 39"/>
                <a:gd name="T9" fmla="*/ 35 h 38"/>
                <a:gd name="T10" fmla="*/ 16 w 39"/>
                <a:gd name="T11" fmla="*/ 38 h 38"/>
                <a:gd name="T12" fmla="*/ 23 w 39"/>
                <a:gd name="T13" fmla="*/ 38 h 38"/>
                <a:gd name="T14" fmla="*/ 23 w 39"/>
                <a:gd name="T15" fmla="*/ 35 h 38"/>
                <a:gd name="T16" fmla="*/ 29 w 39"/>
                <a:gd name="T17" fmla="*/ 33 h 38"/>
                <a:gd name="T18" fmla="*/ 31 w 39"/>
                <a:gd name="T19" fmla="*/ 35 h 38"/>
                <a:gd name="T20" fmla="*/ 36 w 39"/>
                <a:gd name="T21" fmla="*/ 30 h 38"/>
                <a:gd name="T22" fmla="*/ 34 w 39"/>
                <a:gd name="T23" fmla="*/ 28 h 38"/>
                <a:gd name="T24" fmla="*/ 36 w 39"/>
                <a:gd name="T25" fmla="*/ 22 h 38"/>
                <a:gd name="T26" fmla="*/ 39 w 39"/>
                <a:gd name="T27" fmla="*/ 22 h 38"/>
                <a:gd name="T28" fmla="*/ 39 w 39"/>
                <a:gd name="T29" fmla="*/ 15 h 38"/>
                <a:gd name="T30" fmla="*/ 36 w 39"/>
                <a:gd name="T31" fmla="*/ 15 h 38"/>
                <a:gd name="T32" fmla="*/ 34 w 39"/>
                <a:gd name="T33" fmla="*/ 10 h 38"/>
                <a:gd name="T34" fmla="*/ 36 w 39"/>
                <a:gd name="T35" fmla="*/ 7 h 38"/>
                <a:gd name="T36" fmla="*/ 31 w 39"/>
                <a:gd name="T37" fmla="*/ 2 h 38"/>
                <a:gd name="T38" fmla="*/ 29 w 39"/>
                <a:gd name="T39" fmla="*/ 5 h 38"/>
                <a:gd name="T40" fmla="*/ 23 w 39"/>
                <a:gd name="T41" fmla="*/ 2 h 38"/>
                <a:gd name="T42" fmla="*/ 23 w 39"/>
                <a:gd name="T43" fmla="*/ 0 h 38"/>
                <a:gd name="T44" fmla="*/ 16 w 39"/>
                <a:gd name="T45" fmla="*/ 0 h 38"/>
                <a:gd name="T46" fmla="*/ 16 w 39"/>
                <a:gd name="T47" fmla="*/ 2 h 38"/>
                <a:gd name="T48" fmla="*/ 11 w 39"/>
                <a:gd name="T49" fmla="*/ 5 h 38"/>
                <a:gd name="T50" fmla="*/ 8 w 39"/>
                <a:gd name="T51" fmla="*/ 2 h 38"/>
                <a:gd name="T52" fmla="*/ 3 w 39"/>
                <a:gd name="T53" fmla="*/ 7 h 38"/>
                <a:gd name="T54" fmla="*/ 6 w 39"/>
                <a:gd name="T55" fmla="*/ 10 h 38"/>
                <a:gd name="T56" fmla="*/ 3 w 39"/>
                <a:gd name="T57" fmla="*/ 15 h 38"/>
                <a:gd name="T58" fmla="*/ 0 w 39"/>
                <a:gd name="T59" fmla="*/ 15 h 38"/>
                <a:gd name="T60" fmla="*/ 0 w 39"/>
                <a:gd name="T61" fmla="*/ 22 h 38"/>
                <a:gd name="T62" fmla="*/ 4 w 39"/>
                <a:gd name="T63" fmla="*/ 22 h 38"/>
                <a:gd name="T64" fmla="*/ 6 w 39"/>
                <a:gd name="T65" fmla="*/ 28 h 38"/>
                <a:gd name="T66" fmla="*/ 20 w 39"/>
                <a:gd name="T67" fmla="*/ 7 h 38"/>
                <a:gd name="T68" fmla="*/ 32 w 39"/>
                <a:gd name="T69" fmla="*/ 19 h 38"/>
                <a:gd name="T70" fmla="*/ 20 w 39"/>
                <a:gd name="T71" fmla="*/ 30 h 38"/>
                <a:gd name="T72" fmla="*/ 8 w 39"/>
                <a:gd name="T73" fmla="*/ 19 h 38"/>
                <a:gd name="T74" fmla="*/ 20 w 39"/>
                <a:gd name="T75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" h="38">
                  <a:moveTo>
                    <a:pt x="6" y="28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4"/>
                    <a:pt x="14" y="34"/>
                    <a:pt x="16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5" y="35"/>
                    <a:pt x="27" y="34"/>
                    <a:pt x="29" y="33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5" y="26"/>
                    <a:pt x="36" y="24"/>
                    <a:pt x="36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3"/>
                    <a:pt x="35" y="11"/>
                    <a:pt x="34" y="10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4"/>
                    <a:pt x="25" y="3"/>
                    <a:pt x="23" y="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3"/>
                    <a:pt x="12" y="4"/>
                    <a:pt x="11" y="5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1"/>
                    <a:pt x="4" y="13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4"/>
                    <a:pt x="5" y="26"/>
                    <a:pt x="6" y="28"/>
                  </a:cubicBezTo>
                  <a:close/>
                  <a:moveTo>
                    <a:pt x="20" y="7"/>
                  </a:moveTo>
                  <a:cubicBezTo>
                    <a:pt x="26" y="7"/>
                    <a:pt x="32" y="12"/>
                    <a:pt x="32" y="19"/>
                  </a:cubicBezTo>
                  <a:cubicBezTo>
                    <a:pt x="32" y="25"/>
                    <a:pt x="26" y="30"/>
                    <a:pt x="20" y="30"/>
                  </a:cubicBezTo>
                  <a:cubicBezTo>
                    <a:pt x="13" y="30"/>
                    <a:pt x="8" y="25"/>
                    <a:pt x="8" y="19"/>
                  </a:cubicBezTo>
                  <a:cubicBezTo>
                    <a:pt x="8" y="12"/>
                    <a:pt x="13" y="7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Oval 132"/>
            <p:cNvSpPr>
              <a:spLocks noChangeArrowheads="1"/>
            </p:cNvSpPr>
            <p:nvPr/>
          </p:nvSpPr>
          <p:spPr bwMode="auto">
            <a:xfrm>
              <a:off x="2743313" y="4687922"/>
              <a:ext cx="16698" cy="1669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Freeform 133"/>
            <p:cNvSpPr>
              <a:spLocks noEditPoints="1"/>
            </p:cNvSpPr>
            <p:nvPr/>
          </p:nvSpPr>
          <p:spPr bwMode="auto">
            <a:xfrm>
              <a:off x="2427245" y="5023075"/>
              <a:ext cx="138355" cy="132391"/>
            </a:xfrm>
            <a:custGeom>
              <a:avLst/>
              <a:gdLst>
                <a:gd name="T0" fmla="*/ 42 w 49"/>
                <a:gd name="T1" fmla="*/ 12 h 47"/>
                <a:gd name="T2" fmla="*/ 45 w 49"/>
                <a:gd name="T3" fmla="*/ 9 h 47"/>
                <a:gd name="T4" fmla="*/ 38 w 49"/>
                <a:gd name="T5" fmla="*/ 3 h 47"/>
                <a:gd name="T6" fmla="*/ 36 w 49"/>
                <a:gd name="T7" fmla="*/ 6 h 47"/>
                <a:gd name="T8" fmla="*/ 28 w 49"/>
                <a:gd name="T9" fmla="*/ 3 h 47"/>
                <a:gd name="T10" fmla="*/ 28 w 49"/>
                <a:gd name="T11" fmla="*/ 0 h 47"/>
                <a:gd name="T12" fmla="*/ 20 w 49"/>
                <a:gd name="T13" fmla="*/ 0 h 47"/>
                <a:gd name="T14" fmla="*/ 20 w 49"/>
                <a:gd name="T15" fmla="*/ 3 h 47"/>
                <a:gd name="T16" fmla="*/ 13 w 49"/>
                <a:gd name="T17" fmla="*/ 6 h 47"/>
                <a:gd name="T18" fmla="*/ 10 w 49"/>
                <a:gd name="T19" fmla="*/ 3 h 47"/>
                <a:gd name="T20" fmla="*/ 4 w 49"/>
                <a:gd name="T21" fmla="*/ 9 h 47"/>
                <a:gd name="T22" fmla="*/ 7 w 49"/>
                <a:gd name="T23" fmla="*/ 12 h 47"/>
                <a:gd name="T24" fmla="*/ 4 w 49"/>
                <a:gd name="T25" fmla="*/ 19 h 47"/>
                <a:gd name="T26" fmla="*/ 0 w 49"/>
                <a:gd name="T27" fmla="*/ 19 h 47"/>
                <a:gd name="T28" fmla="*/ 0 w 49"/>
                <a:gd name="T29" fmla="*/ 28 h 47"/>
                <a:gd name="T30" fmla="*/ 4 w 49"/>
                <a:gd name="T31" fmla="*/ 28 h 47"/>
                <a:gd name="T32" fmla="*/ 7 w 49"/>
                <a:gd name="T33" fmla="*/ 35 h 47"/>
                <a:gd name="T34" fmla="*/ 4 w 49"/>
                <a:gd name="T35" fmla="*/ 38 h 47"/>
                <a:gd name="T36" fmla="*/ 10 w 49"/>
                <a:gd name="T37" fmla="*/ 44 h 47"/>
                <a:gd name="T38" fmla="*/ 13 w 49"/>
                <a:gd name="T39" fmla="*/ 41 h 47"/>
                <a:gd name="T40" fmla="*/ 20 w 49"/>
                <a:gd name="T41" fmla="*/ 44 h 47"/>
                <a:gd name="T42" fmla="*/ 20 w 49"/>
                <a:gd name="T43" fmla="*/ 47 h 47"/>
                <a:gd name="T44" fmla="*/ 28 w 49"/>
                <a:gd name="T45" fmla="*/ 47 h 47"/>
                <a:gd name="T46" fmla="*/ 28 w 49"/>
                <a:gd name="T47" fmla="*/ 44 h 47"/>
                <a:gd name="T48" fmla="*/ 36 w 49"/>
                <a:gd name="T49" fmla="*/ 41 h 47"/>
                <a:gd name="T50" fmla="*/ 38 w 49"/>
                <a:gd name="T51" fmla="*/ 44 h 47"/>
                <a:gd name="T52" fmla="*/ 44 w 49"/>
                <a:gd name="T53" fmla="*/ 38 h 47"/>
                <a:gd name="T54" fmla="*/ 42 w 49"/>
                <a:gd name="T55" fmla="*/ 35 h 47"/>
                <a:gd name="T56" fmla="*/ 45 w 49"/>
                <a:gd name="T57" fmla="*/ 28 h 47"/>
                <a:gd name="T58" fmla="*/ 49 w 49"/>
                <a:gd name="T59" fmla="*/ 28 h 47"/>
                <a:gd name="T60" fmla="*/ 49 w 49"/>
                <a:gd name="T61" fmla="*/ 19 h 47"/>
                <a:gd name="T62" fmla="*/ 45 w 49"/>
                <a:gd name="T63" fmla="*/ 19 h 47"/>
                <a:gd name="T64" fmla="*/ 42 w 49"/>
                <a:gd name="T65" fmla="*/ 12 h 47"/>
                <a:gd name="T66" fmla="*/ 24 w 49"/>
                <a:gd name="T67" fmla="*/ 38 h 47"/>
                <a:gd name="T68" fmla="*/ 9 w 49"/>
                <a:gd name="T69" fmla="*/ 24 h 47"/>
                <a:gd name="T70" fmla="*/ 24 w 49"/>
                <a:gd name="T71" fmla="*/ 9 h 47"/>
                <a:gd name="T72" fmla="*/ 39 w 49"/>
                <a:gd name="T73" fmla="*/ 24 h 47"/>
                <a:gd name="T74" fmla="*/ 24 w 49"/>
                <a:gd name="T75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" h="47">
                  <a:moveTo>
                    <a:pt x="42" y="12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3" y="5"/>
                    <a:pt x="31" y="4"/>
                    <a:pt x="28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7" y="4"/>
                    <a:pt x="15" y="5"/>
                    <a:pt x="13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5" y="14"/>
                    <a:pt x="4" y="17"/>
                    <a:pt x="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31"/>
                    <a:pt x="5" y="33"/>
                    <a:pt x="7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2"/>
                    <a:pt x="17" y="43"/>
                    <a:pt x="20" y="44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31" y="44"/>
                    <a:pt x="33" y="43"/>
                    <a:pt x="36" y="41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3" y="33"/>
                    <a:pt x="44" y="31"/>
                    <a:pt x="45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4" y="17"/>
                    <a:pt x="43" y="14"/>
                    <a:pt x="42" y="12"/>
                  </a:cubicBezTo>
                  <a:close/>
                  <a:moveTo>
                    <a:pt x="24" y="38"/>
                  </a:moveTo>
                  <a:cubicBezTo>
                    <a:pt x="16" y="38"/>
                    <a:pt x="9" y="32"/>
                    <a:pt x="9" y="24"/>
                  </a:cubicBezTo>
                  <a:cubicBezTo>
                    <a:pt x="9" y="15"/>
                    <a:pt x="16" y="9"/>
                    <a:pt x="24" y="9"/>
                  </a:cubicBezTo>
                  <a:cubicBezTo>
                    <a:pt x="33" y="9"/>
                    <a:pt x="39" y="15"/>
                    <a:pt x="39" y="24"/>
                  </a:cubicBezTo>
                  <a:cubicBezTo>
                    <a:pt x="39" y="32"/>
                    <a:pt x="33" y="38"/>
                    <a:pt x="2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Oval 134"/>
            <p:cNvSpPr>
              <a:spLocks noChangeArrowheads="1"/>
            </p:cNvSpPr>
            <p:nvPr/>
          </p:nvSpPr>
          <p:spPr bwMode="auto">
            <a:xfrm>
              <a:off x="2484495" y="5079132"/>
              <a:ext cx="21469" cy="22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907291" y="1685828"/>
            <a:ext cx="352516" cy="331040"/>
            <a:chOff x="2458255" y="3558424"/>
            <a:chExt cx="567731" cy="533142"/>
          </a:xfrm>
          <a:solidFill>
            <a:schemeClr val="accent3"/>
          </a:solidFill>
        </p:grpSpPr>
        <p:sp>
          <p:nvSpPr>
            <p:cNvPr id="88" name="Freeform 156"/>
            <p:cNvSpPr>
              <a:spLocks/>
            </p:cNvSpPr>
            <p:nvPr/>
          </p:nvSpPr>
          <p:spPr bwMode="auto">
            <a:xfrm>
              <a:off x="2458255" y="3558424"/>
              <a:ext cx="363778" cy="435340"/>
            </a:xfrm>
            <a:custGeom>
              <a:avLst/>
              <a:gdLst>
                <a:gd name="T0" fmla="*/ 11 w 129"/>
                <a:gd name="T1" fmla="*/ 12 h 154"/>
                <a:gd name="T2" fmla="*/ 118 w 129"/>
                <a:gd name="T3" fmla="*/ 12 h 154"/>
                <a:gd name="T4" fmla="*/ 118 w 129"/>
                <a:gd name="T5" fmla="*/ 31 h 154"/>
                <a:gd name="T6" fmla="*/ 129 w 129"/>
                <a:gd name="T7" fmla="*/ 31 h 154"/>
                <a:gd name="T8" fmla="*/ 129 w 129"/>
                <a:gd name="T9" fmla="*/ 10 h 154"/>
                <a:gd name="T10" fmla="*/ 120 w 129"/>
                <a:gd name="T11" fmla="*/ 0 h 154"/>
                <a:gd name="T12" fmla="*/ 10 w 129"/>
                <a:gd name="T13" fmla="*/ 0 h 154"/>
                <a:gd name="T14" fmla="*/ 0 w 129"/>
                <a:gd name="T15" fmla="*/ 10 h 154"/>
                <a:gd name="T16" fmla="*/ 0 w 129"/>
                <a:gd name="T17" fmla="*/ 144 h 154"/>
                <a:gd name="T18" fmla="*/ 10 w 129"/>
                <a:gd name="T19" fmla="*/ 154 h 154"/>
                <a:gd name="T20" fmla="*/ 69 w 129"/>
                <a:gd name="T21" fmla="*/ 154 h 154"/>
                <a:gd name="T22" fmla="*/ 69 w 129"/>
                <a:gd name="T23" fmla="*/ 143 h 154"/>
                <a:gd name="T24" fmla="*/ 11 w 129"/>
                <a:gd name="T25" fmla="*/ 143 h 154"/>
                <a:gd name="T26" fmla="*/ 11 w 129"/>
                <a:gd name="T27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154">
                  <a:moveTo>
                    <a:pt x="11" y="12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5"/>
                    <a:pt x="125" y="0"/>
                    <a:pt x="12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5" y="154"/>
                    <a:pt x="10" y="154"/>
                  </a:cubicBezTo>
                  <a:cubicBezTo>
                    <a:pt x="69" y="154"/>
                    <a:pt x="69" y="154"/>
                    <a:pt x="69" y="154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11" y="143"/>
                    <a:pt x="11" y="143"/>
                    <a:pt x="11" y="143"/>
                  </a:cubicBezTo>
                  <a:lnTo>
                    <a:pt x="1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157"/>
            <p:cNvSpPr>
              <a:spLocks noEditPoints="1"/>
            </p:cNvSpPr>
            <p:nvPr/>
          </p:nvSpPr>
          <p:spPr bwMode="auto">
            <a:xfrm>
              <a:off x="2664594" y="3657419"/>
              <a:ext cx="361392" cy="434147"/>
            </a:xfrm>
            <a:custGeom>
              <a:avLst/>
              <a:gdLst>
                <a:gd name="T0" fmla="*/ 119 w 128"/>
                <a:gd name="T1" fmla="*/ 0 h 154"/>
                <a:gd name="T2" fmla="*/ 9 w 128"/>
                <a:gd name="T3" fmla="*/ 0 h 154"/>
                <a:gd name="T4" fmla="*/ 0 w 128"/>
                <a:gd name="T5" fmla="*/ 10 h 154"/>
                <a:gd name="T6" fmla="*/ 0 w 128"/>
                <a:gd name="T7" fmla="*/ 144 h 154"/>
                <a:gd name="T8" fmla="*/ 9 w 128"/>
                <a:gd name="T9" fmla="*/ 154 h 154"/>
                <a:gd name="T10" fmla="*/ 119 w 128"/>
                <a:gd name="T11" fmla="*/ 154 h 154"/>
                <a:gd name="T12" fmla="*/ 128 w 128"/>
                <a:gd name="T13" fmla="*/ 144 h 154"/>
                <a:gd name="T14" fmla="*/ 128 w 128"/>
                <a:gd name="T15" fmla="*/ 10 h 154"/>
                <a:gd name="T16" fmla="*/ 119 w 128"/>
                <a:gd name="T17" fmla="*/ 0 h 154"/>
                <a:gd name="T18" fmla="*/ 117 w 128"/>
                <a:gd name="T19" fmla="*/ 142 h 154"/>
                <a:gd name="T20" fmla="*/ 10 w 128"/>
                <a:gd name="T21" fmla="*/ 142 h 154"/>
                <a:gd name="T22" fmla="*/ 10 w 128"/>
                <a:gd name="T23" fmla="*/ 12 h 154"/>
                <a:gd name="T24" fmla="*/ 117 w 128"/>
                <a:gd name="T25" fmla="*/ 12 h 154"/>
                <a:gd name="T26" fmla="*/ 117 w 128"/>
                <a:gd name="T27" fmla="*/ 14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154">
                  <a:moveTo>
                    <a:pt x="11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4" y="154"/>
                    <a:pt x="9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4" y="154"/>
                    <a:pt x="128" y="150"/>
                    <a:pt x="128" y="144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5"/>
                    <a:pt x="124" y="0"/>
                    <a:pt x="119" y="0"/>
                  </a:cubicBezTo>
                  <a:close/>
                  <a:moveTo>
                    <a:pt x="117" y="142"/>
                  </a:moveTo>
                  <a:cubicBezTo>
                    <a:pt x="10" y="142"/>
                    <a:pt x="10" y="142"/>
                    <a:pt x="10" y="14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7" y="12"/>
                    <a:pt x="117" y="12"/>
                    <a:pt x="117" y="12"/>
                  </a:cubicBezTo>
                  <a:lnTo>
                    <a:pt x="117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Rectangle 158"/>
            <p:cNvSpPr>
              <a:spLocks noChangeArrowheads="1"/>
            </p:cNvSpPr>
            <p:nvPr/>
          </p:nvSpPr>
          <p:spPr bwMode="auto">
            <a:xfrm>
              <a:off x="2718266" y="3764763"/>
              <a:ext cx="256434" cy="250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159"/>
            <p:cNvSpPr>
              <a:spLocks noChangeArrowheads="1"/>
            </p:cNvSpPr>
            <p:nvPr/>
          </p:nvSpPr>
          <p:spPr bwMode="auto">
            <a:xfrm>
              <a:off x="2718266" y="3832748"/>
              <a:ext cx="256434" cy="250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Rectangle 160"/>
            <p:cNvSpPr>
              <a:spLocks noChangeArrowheads="1"/>
            </p:cNvSpPr>
            <p:nvPr/>
          </p:nvSpPr>
          <p:spPr bwMode="auto">
            <a:xfrm>
              <a:off x="2718266" y="3900732"/>
              <a:ext cx="256434" cy="2146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Rectangle 161"/>
            <p:cNvSpPr>
              <a:spLocks noChangeArrowheads="1"/>
            </p:cNvSpPr>
            <p:nvPr/>
          </p:nvSpPr>
          <p:spPr bwMode="auto">
            <a:xfrm>
              <a:off x="2718266" y="3967524"/>
              <a:ext cx="256434" cy="226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Freeform 162"/>
            <p:cNvSpPr>
              <a:spLocks/>
            </p:cNvSpPr>
            <p:nvPr/>
          </p:nvSpPr>
          <p:spPr bwMode="auto">
            <a:xfrm>
              <a:off x="2515505" y="3669346"/>
              <a:ext cx="132391" cy="273131"/>
            </a:xfrm>
            <a:custGeom>
              <a:avLst/>
              <a:gdLst>
                <a:gd name="T0" fmla="*/ 47 w 47"/>
                <a:gd name="T1" fmla="*/ 97 h 97"/>
                <a:gd name="T2" fmla="*/ 47 w 47"/>
                <a:gd name="T3" fmla="*/ 78 h 97"/>
                <a:gd name="T4" fmla="*/ 47 w 47"/>
                <a:gd name="T5" fmla="*/ 78 h 97"/>
                <a:gd name="T6" fmla="*/ 17 w 47"/>
                <a:gd name="T7" fmla="*/ 48 h 97"/>
                <a:gd name="T8" fmla="*/ 47 w 47"/>
                <a:gd name="T9" fmla="*/ 19 h 97"/>
                <a:gd name="T10" fmla="*/ 47 w 47"/>
                <a:gd name="T11" fmla="*/ 19 h 97"/>
                <a:gd name="T12" fmla="*/ 47 w 47"/>
                <a:gd name="T13" fmla="*/ 0 h 97"/>
                <a:gd name="T14" fmla="*/ 38 w 47"/>
                <a:gd name="T15" fmla="*/ 0 h 97"/>
                <a:gd name="T16" fmla="*/ 38 w 47"/>
                <a:gd name="T17" fmla="*/ 8 h 97"/>
                <a:gd name="T18" fmla="*/ 24 w 47"/>
                <a:gd name="T19" fmla="*/ 14 h 97"/>
                <a:gd name="T20" fmla="*/ 19 w 47"/>
                <a:gd name="T21" fmla="*/ 8 h 97"/>
                <a:gd name="T22" fmla="*/ 6 w 47"/>
                <a:gd name="T23" fmla="*/ 20 h 97"/>
                <a:gd name="T24" fmla="*/ 12 w 47"/>
                <a:gd name="T25" fmla="*/ 26 h 97"/>
                <a:gd name="T26" fmla="*/ 6 w 47"/>
                <a:gd name="T27" fmla="*/ 40 h 97"/>
                <a:gd name="T28" fmla="*/ 0 w 47"/>
                <a:gd name="T29" fmla="*/ 40 h 97"/>
                <a:gd name="T30" fmla="*/ 0 w 47"/>
                <a:gd name="T31" fmla="*/ 57 h 97"/>
                <a:gd name="T32" fmla="*/ 6 w 47"/>
                <a:gd name="T33" fmla="*/ 57 h 97"/>
                <a:gd name="T34" fmla="*/ 12 w 47"/>
                <a:gd name="T35" fmla="*/ 71 h 97"/>
                <a:gd name="T36" fmla="*/ 6 w 47"/>
                <a:gd name="T37" fmla="*/ 77 h 97"/>
                <a:gd name="T38" fmla="*/ 18 w 47"/>
                <a:gd name="T39" fmla="*/ 89 h 97"/>
                <a:gd name="T40" fmla="*/ 24 w 47"/>
                <a:gd name="T41" fmla="*/ 83 h 97"/>
                <a:gd name="T42" fmla="*/ 38 w 47"/>
                <a:gd name="T43" fmla="*/ 89 h 97"/>
                <a:gd name="T44" fmla="*/ 38 w 47"/>
                <a:gd name="T45" fmla="*/ 97 h 97"/>
                <a:gd name="T46" fmla="*/ 47 w 47"/>
                <a:gd name="T4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97">
                  <a:moveTo>
                    <a:pt x="47" y="97"/>
                  </a:moveTo>
                  <a:cubicBezTo>
                    <a:pt x="47" y="78"/>
                    <a:pt x="47" y="78"/>
                    <a:pt x="47" y="7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0" y="78"/>
                    <a:pt x="17" y="64"/>
                    <a:pt x="17" y="48"/>
                  </a:cubicBezTo>
                  <a:cubicBezTo>
                    <a:pt x="17" y="32"/>
                    <a:pt x="30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3" y="9"/>
                    <a:pt x="28" y="11"/>
                    <a:pt x="24" y="1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9" y="30"/>
                    <a:pt x="7" y="35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7" y="62"/>
                    <a:pt x="9" y="67"/>
                    <a:pt x="12" y="71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8" y="86"/>
                    <a:pt x="33" y="88"/>
                    <a:pt x="38" y="89"/>
                  </a:cubicBezTo>
                  <a:cubicBezTo>
                    <a:pt x="38" y="97"/>
                    <a:pt x="38" y="97"/>
                    <a:pt x="38" y="97"/>
                  </a:cubicBezTo>
                  <a:lnTo>
                    <a:pt x="47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163"/>
            <p:cNvSpPr>
              <a:spLocks/>
            </p:cNvSpPr>
            <p:nvPr/>
          </p:nvSpPr>
          <p:spPr bwMode="auto">
            <a:xfrm>
              <a:off x="2585875" y="3742102"/>
              <a:ext cx="62021" cy="127621"/>
            </a:xfrm>
            <a:custGeom>
              <a:avLst/>
              <a:gdLst>
                <a:gd name="T0" fmla="*/ 22 w 22"/>
                <a:gd name="T1" fmla="*/ 7 h 45"/>
                <a:gd name="T2" fmla="*/ 22 w 22"/>
                <a:gd name="T3" fmla="*/ 0 h 45"/>
                <a:gd name="T4" fmla="*/ 22 w 22"/>
                <a:gd name="T5" fmla="*/ 0 h 45"/>
                <a:gd name="T6" fmla="*/ 0 w 22"/>
                <a:gd name="T7" fmla="*/ 22 h 45"/>
                <a:gd name="T8" fmla="*/ 22 w 22"/>
                <a:gd name="T9" fmla="*/ 45 h 45"/>
                <a:gd name="T10" fmla="*/ 22 w 22"/>
                <a:gd name="T11" fmla="*/ 45 h 45"/>
                <a:gd name="T12" fmla="*/ 22 w 22"/>
                <a:gd name="T13" fmla="*/ 38 h 45"/>
                <a:gd name="T14" fmla="*/ 22 w 22"/>
                <a:gd name="T15" fmla="*/ 38 h 45"/>
                <a:gd name="T16" fmla="*/ 7 w 22"/>
                <a:gd name="T17" fmla="*/ 22 h 45"/>
                <a:gd name="T18" fmla="*/ 22 w 22"/>
                <a:gd name="T19" fmla="*/ 7 h 45"/>
                <a:gd name="T20" fmla="*/ 22 w 22"/>
                <a:gd name="T21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45">
                  <a:moveTo>
                    <a:pt x="22" y="7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3" y="38"/>
                    <a:pt x="7" y="31"/>
                    <a:pt x="7" y="22"/>
                  </a:cubicBezTo>
                  <a:cubicBezTo>
                    <a:pt x="7" y="14"/>
                    <a:pt x="13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Freeform 164"/>
            <p:cNvSpPr>
              <a:spLocks/>
            </p:cNvSpPr>
            <p:nvPr/>
          </p:nvSpPr>
          <p:spPr bwMode="auto">
            <a:xfrm>
              <a:off x="2625235" y="3781461"/>
              <a:ext cx="22662" cy="45323"/>
            </a:xfrm>
            <a:custGeom>
              <a:avLst/>
              <a:gdLst>
                <a:gd name="T0" fmla="*/ 8 w 8"/>
                <a:gd name="T1" fmla="*/ 16 h 16"/>
                <a:gd name="T2" fmla="*/ 8 w 8"/>
                <a:gd name="T3" fmla="*/ 0 h 16"/>
                <a:gd name="T4" fmla="*/ 0 w 8"/>
                <a:gd name="T5" fmla="*/ 8 h 16"/>
                <a:gd name="T6" fmla="*/ 8 w 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 flipH="1">
            <a:off x="8683546" y="1427885"/>
            <a:ext cx="2335184" cy="1070747"/>
            <a:chOff x="2652976" y="4783304"/>
            <a:chExt cx="2335184" cy="1070747"/>
          </a:xfrm>
        </p:grpSpPr>
        <p:sp>
          <p:nvSpPr>
            <p:cNvPr id="105" name="文本框 104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106" name="文本框 105"/>
            <p:cNvSpPr txBox="1"/>
            <p:nvPr/>
          </p:nvSpPr>
          <p:spPr bwMode="auto">
            <a:xfrm>
              <a:off x="3053108" y="478330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 flipH="1">
            <a:off x="8683546" y="4570220"/>
            <a:ext cx="2335184" cy="1070747"/>
            <a:chOff x="2652976" y="4783304"/>
            <a:chExt cx="2335184" cy="1070747"/>
          </a:xfrm>
        </p:grpSpPr>
        <p:sp>
          <p:nvSpPr>
            <p:cNvPr id="108" name="文本框 107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109" name="文本框 108"/>
            <p:cNvSpPr txBox="1"/>
            <p:nvPr/>
          </p:nvSpPr>
          <p:spPr bwMode="auto">
            <a:xfrm>
              <a:off x="3053108" y="478330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985CB0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1153098" y="1415956"/>
            <a:ext cx="2335184" cy="1070747"/>
            <a:chOff x="2652976" y="4783304"/>
            <a:chExt cx="2335184" cy="1070747"/>
          </a:xfrm>
        </p:grpSpPr>
        <p:sp>
          <p:nvSpPr>
            <p:cNvPr id="111" name="文本框 110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112" name="文本框 111"/>
            <p:cNvSpPr txBox="1"/>
            <p:nvPr/>
          </p:nvSpPr>
          <p:spPr bwMode="auto">
            <a:xfrm>
              <a:off x="3053108" y="478330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153098" y="4579225"/>
            <a:ext cx="2335184" cy="1070747"/>
            <a:chOff x="2652976" y="4783304"/>
            <a:chExt cx="2335184" cy="1070747"/>
          </a:xfrm>
        </p:grpSpPr>
        <p:sp>
          <p:nvSpPr>
            <p:cNvPr id="114" name="文本框 113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115" name="文本框 114"/>
            <p:cNvSpPr txBox="1"/>
            <p:nvPr/>
          </p:nvSpPr>
          <p:spPr bwMode="auto">
            <a:xfrm>
              <a:off x="3053108" y="478330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C65885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700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组合 180"/>
          <p:cNvGrpSpPr/>
          <p:nvPr/>
        </p:nvGrpSpPr>
        <p:grpSpPr>
          <a:xfrm>
            <a:off x="6627692" y="4521620"/>
            <a:ext cx="1394822" cy="1394822"/>
            <a:chOff x="6599117" y="4521620"/>
            <a:chExt cx="1394822" cy="1394822"/>
          </a:xfrm>
        </p:grpSpPr>
        <p:sp>
          <p:nvSpPr>
            <p:cNvPr id="104" name="椭圆 103"/>
            <p:cNvSpPr/>
            <p:nvPr/>
          </p:nvSpPr>
          <p:spPr>
            <a:xfrm>
              <a:off x="6599117" y="4521620"/>
              <a:ext cx="1394822" cy="1394822"/>
            </a:xfrm>
            <a:prstGeom prst="ellipse">
              <a:avLst/>
            </a:prstGeom>
            <a:solidFill>
              <a:srgbClr val="FBFBFB"/>
            </a:solidFill>
            <a:ln>
              <a:noFill/>
            </a:ln>
            <a:effectLst>
              <a:outerShdw blurRad="177800" dist="139700" dir="2700000" sx="96000" sy="96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6847043" y="4769546"/>
              <a:ext cx="898969" cy="898969"/>
            </a:xfrm>
            <a:prstGeom prst="ellipse">
              <a:avLst/>
            </a:prstGeom>
            <a:solidFill>
              <a:srgbClr val="FBFBFB"/>
            </a:solidFill>
            <a:ln>
              <a:noFill/>
            </a:ln>
            <a:effectLst>
              <a:innerShdw blurRad="165100" dist="63500" dir="2700000">
                <a:schemeClr val="bg1">
                  <a:lumMod val="50000"/>
                  <a:alpha val="1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等腰三角形 105"/>
            <p:cNvSpPr/>
            <p:nvPr/>
          </p:nvSpPr>
          <p:spPr>
            <a:xfrm rot="27180000">
              <a:off x="7787429" y="5193760"/>
              <a:ext cx="95480" cy="82311"/>
            </a:xfrm>
            <a:prstGeom prst="triangle">
              <a:avLst/>
            </a:prstGeom>
            <a:solidFill>
              <a:schemeClr val="bg1">
                <a:lumMod val="75000"/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等腰三角形 106"/>
            <p:cNvSpPr/>
            <p:nvPr/>
          </p:nvSpPr>
          <p:spPr>
            <a:xfrm rot="28620000">
              <a:off x="7730023" y="5408003"/>
              <a:ext cx="95480" cy="82311"/>
            </a:xfrm>
            <a:prstGeom prst="triangle">
              <a:avLst/>
            </a:prstGeom>
            <a:solidFill>
              <a:schemeClr val="bg1">
                <a:lumMod val="75000"/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等腰三角形 107"/>
            <p:cNvSpPr/>
            <p:nvPr/>
          </p:nvSpPr>
          <p:spPr>
            <a:xfrm rot="30060000">
              <a:off x="7590440" y="5580374"/>
              <a:ext cx="95480" cy="82311"/>
            </a:xfrm>
            <a:prstGeom prst="triangle">
              <a:avLst/>
            </a:prstGeom>
            <a:solidFill>
              <a:schemeClr val="bg1">
                <a:lumMod val="75000"/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等腰三角形 108"/>
            <p:cNvSpPr/>
            <p:nvPr/>
          </p:nvSpPr>
          <p:spPr>
            <a:xfrm rot="31500000">
              <a:off x="7392814" y="5681070"/>
              <a:ext cx="95480" cy="82311"/>
            </a:xfrm>
            <a:prstGeom prst="triangle">
              <a:avLst/>
            </a:prstGeom>
            <a:solidFill>
              <a:schemeClr val="bg1">
                <a:lumMod val="75000"/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等腰三角形 109"/>
            <p:cNvSpPr/>
            <p:nvPr/>
          </p:nvSpPr>
          <p:spPr>
            <a:xfrm rot="32940000">
              <a:off x="7171318" y="5692677"/>
              <a:ext cx="95480" cy="82311"/>
            </a:xfrm>
            <a:prstGeom prst="triangle">
              <a:avLst/>
            </a:prstGeom>
            <a:solidFill>
              <a:schemeClr val="bg1">
                <a:lumMod val="75000"/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等腰三角形 110"/>
            <p:cNvSpPr/>
            <p:nvPr/>
          </p:nvSpPr>
          <p:spPr>
            <a:xfrm rot="34380000">
              <a:off x="6964249" y="5613191"/>
              <a:ext cx="95480" cy="82311"/>
            </a:xfrm>
            <a:prstGeom prst="triangle">
              <a:avLst/>
            </a:prstGeom>
            <a:solidFill>
              <a:schemeClr val="bg1">
                <a:lumMod val="75000"/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等腰三角形 111"/>
            <p:cNvSpPr/>
            <p:nvPr/>
          </p:nvSpPr>
          <p:spPr>
            <a:xfrm rot="35820000">
              <a:off x="6807413" y="5456355"/>
              <a:ext cx="95480" cy="82311"/>
            </a:xfrm>
            <a:prstGeom prst="triangle">
              <a:avLst/>
            </a:prstGeom>
            <a:solidFill>
              <a:schemeClr val="bg1">
                <a:lumMod val="75000"/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等腰三角形 112"/>
            <p:cNvSpPr/>
            <p:nvPr/>
          </p:nvSpPr>
          <p:spPr>
            <a:xfrm rot="37260000">
              <a:off x="6727927" y="5249287"/>
              <a:ext cx="95480" cy="82311"/>
            </a:xfrm>
            <a:prstGeom prst="triangle">
              <a:avLst/>
            </a:prstGeom>
            <a:solidFill>
              <a:schemeClr val="bg1">
                <a:lumMod val="75000"/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等腰三角形 113"/>
            <p:cNvSpPr/>
            <p:nvPr/>
          </p:nvSpPr>
          <p:spPr>
            <a:xfrm rot="38700000">
              <a:off x="6739535" y="5027790"/>
              <a:ext cx="95480" cy="82311"/>
            </a:xfrm>
            <a:prstGeom prst="triangle">
              <a:avLst/>
            </a:prstGeom>
            <a:solidFill>
              <a:schemeClr val="bg1">
                <a:lumMod val="75000"/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等腰三角形 114"/>
            <p:cNvSpPr/>
            <p:nvPr/>
          </p:nvSpPr>
          <p:spPr>
            <a:xfrm rot="40140000">
              <a:off x="6840231" y="4830165"/>
              <a:ext cx="95480" cy="82311"/>
            </a:xfrm>
            <a:prstGeom prst="triangle">
              <a:avLst/>
            </a:prstGeom>
            <a:solidFill>
              <a:schemeClr val="bg1">
                <a:lumMod val="75000"/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等腰三角形 115"/>
            <p:cNvSpPr/>
            <p:nvPr/>
          </p:nvSpPr>
          <p:spPr>
            <a:xfrm rot="41580000">
              <a:off x="7012601" y="4690582"/>
              <a:ext cx="95480" cy="82311"/>
            </a:xfrm>
            <a:prstGeom prst="triangle">
              <a:avLst/>
            </a:prstGeom>
            <a:solidFill>
              <a:schemeClr val="bg1">
                <a:lumMod val="75000"/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7018115" y="4943986"/>
              <a:ext cx="540186" cy="540186"/>
              <a:chOff x="7791318" y="938131"/>
              <a:chExt cx="800202" cy="800201"/>
            </a:xfrm>
          </p:grpSpPr>
          <p:sp>
            <p:nvSpPr>
              <p:cNvPr id="164" name="Freeform 169"/>
              <p:cNvSpPr>
                <a:spLocks noEditPoints="1"/>
              </p:cNvSpPr>
              <p:nvPr/>
            </p:nvSpPr>
            <p:spPr bwMode="auto">
              <a:xfrm>
                <a:off x="8206599" y="1094268"/>
                <a:ext cx="384921" cy="582261"/>
              </a:xfrm>
              <a:custGeom>
                <a:avLst/>
                <a:gdLst>
                  <a:gd name="T0" fmla="*/ 118 w 150"/>
                  <a:gd name="T1" fmla="*/ 0 h 227"/>
                  <a:gd name="T2" fmla="*/ 0 w 150"/>
                  <a:gd name="T3" fmla="*/ 96 h 227"/>
                  <a:gd name="T4" fmla="*/ 76 w 150"/>
                  <a:gd name="T5" fmla="*/ 227 h 227"/>
                  <a:gd name="T6" fmla="*/ 150 w 150"/>
                  <a:gd name="T7" fmla="*/ 95 h 227"/>
                  <a:gd name="T8" fmla="*/ 118 w 150"/>
                  <a:gd name="T9" fmla="*/ 0 h 227"/>
                  <a:gd name="T10" fmla="*/ 80 w 150"/>
                  <a:gd name="T11" fmla="*/ 211 h 227"/>
                  <a:gd name="T12" fmla="*/ 15 w 150"/>
                  <a:gd name="T13" fmla="*/ 99 h 227"/>
                  <a:gd name="T14" fmla="*/ 115 w 150"/>
                  <a:gd name="T15" fmla="*/ 17 h 227"/>
                  <a:gd name="T16" fmla="*/ 138 w 150"/>
                  <a:gd name="T17" fmla="*/ 95 h 227"/>
                  <a:gd name="T18" fmla="*/ 80 w 150"/>
                  <a:gd name="T19" fmla="*/ 21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227">
                    <a:moveTo>
                      <a:pt x="118" y="0"/>
                    </a:moveTo>
                    <a:cubicBezTo>
                      <a:pt x="0" y="96"/>
                      <a:pt x="0" y="96"/>
                      <a:pt x="0" y="96"/>
                    </a:cubicBezTo>
                    <a:cubicBezTo>
                      <a:pt x="76" y="227"/>
                      <a:pt x="76" y="227"/>
                      <a:pt x="76" y="227"/>
                    </a:cubicBezTo>
                    <a:cubicBezTo>
                      <a:pt x="120" y="200"/>
                      <a:pt x="150" y="151"/>
                      <a:pt x="150" y="95"/>
                    </a:cubicBezTo>
                    <a:cubicBezTo>
                      <a:pt x="150" y="59"/>
                      <a:pt x="138" y="26"/>
                      <a:pt x="118" y="0"/>
                    </a:cubicBezTo>
                    <a:close/>
                    <a:moveTo>
                      <a:pt x="80" y="211"/>
                    </a:moveTo>
                    <a:cubicBezTo>
                      <a:pt x="15" y="99"/>
                      <a:pt x="15" y="99"/>
                      <a:pt x="15" y="99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30" y="40"/>
                      <a:pt x="138" y="67"/>
                      <a:pt x="138" y="95"/>
                    </a:cubicBezTo>
                    <a:cubicBezTo>
                      <a:pt x="138" y="141"/>
                      <a:pt x="117" y="184"/>
                      <a:pt x="80" y="211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Freeform 170"/>
              <p:cNvSpPr>
                <a:spLocks/>
              </p:cNvSpPr>
              <p:nvPr/>
            </p:nvSpPr>
            <p:spPr bwMode="auto">
              <a:xfrm>
                <a:off x="7791318" y="938131"/>
                <a:ext cx="584429" cy="800201"/>
              </a:xfrm>
              <a:custGeom>
                <a:avLst/>
                <a:gdLst>
                  <a:gd name="T0" fmla="*/ 150 w 228"/>
                  <a:gd name="T1" fmla="*/ 158 h 312"/>
                  <a:gd name="T2" fmla="*/ 149 w 228"/>
                  <a:gd name="T3" fmla="*/ 157 h 312"/>
                  <a:gd name="T4" fmla="*/ 149 w 228"/>
                  <a:gd name="T5" fmla="*/ 156 h 312"/>
                  <a:gd name="T6" fmla="*/ 149 w 228"/>
                  <a:gd name="T7" fmla="*/ 0 h 312"/>
                  <a:gd name="T8" fmla="*/ 0 w 228"/>
                  <a:gd name="T9" fmla="*/ 156 h 312"/>
                  <a:gd name="T10" fmla="*/ 156 w 228"/>
                  <a:gd name="T11" fmla="*/ 312 h 312"/>
                  <a:gd name="T12" fmla="*/ 228 w 228"/>
                  <a:gd name="T13" fmla="*/ 294 h 312"/>
                  <a:gd name="T14" fmla="*/ 150 w 228"/>
                  <a:gd name="T15" fmla="*/ 159 h 312"/>
                  <a:gd name="T16" fmla="*/ 150 w 228"/>
                  <a:gd name="T17" fmla="*/ 158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8" h="312">
                    <a:moveTo>
                      <a:pt x="150" y="158"/>
                    </a:moveTo>
                    <a:cubicBezTo>
                      <a:pt x="150" y="158"/>
                      <a:pt x="150" y="157"/>
                      <a:pt x="149" y="157"/>
                    </a:cubicBezTo>
                    <a:cubicBezTo>
                      <a:pt x="149" y="157"/>
                      <a:pt x="149" y="156"/>
                      <a:pt x="149" y="156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66" y="3"/>
                      <a:pt x="0" y="72"/>
                      <a:pt x="0" y="156"/>
                    </a:cubicBezTo>
                    <a:cubicBezTo>
                      <a:pt x="0" y="242"/>
                      <a:pt x="69" y="312"/>
                      <a:pt x="156" y="312"/>
                    </a:cubicBezTo>
                    <a:cubicBezTo>
                      <a:pt x="182" y="312"/>
                      <a:pt x="207" y="305"/>
                      <a:pt x="228" y="294"/>
                    </a:cubicBezTo>
                    <a:cubicBezTo>
                      <a:pt x="150" y="159"/>
                      <a:pt x="150" y="159"/>
                      <a:pt x="150" y="159"/>
                    </a:cubicBezTo>
                    <a:cubicBezTo>
                      <a:pt x="150" y="158"/>
                      <a:pt x="150" y="158"/>
                      <a:pt x="150" y="15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6" name="Freeform 171"/>
              <p:cNvSpPr>
                <a:spLocks/>
              </p:cNvSpPr>
              <p:nvPr/>
            </p:nvSpPr>
            <p:spPr bwMode="auto">
              <a:xfrm>
                <a:off x="8201178" y="938131"/>
                <a:ext cx="13011" cy="9759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4 h 4"/>
                  <a:gd name="T4" fmla="*/ 5 w 5"/>
                  <a:gd name="T5" fmla="*/ 0 h 4"/>
                  <a:gd name="T6" fmla="*/ 0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Freeform 172"/>
              <p:cNvSpPr>
                <a:spLocks/>
              </p:cNvSpPr>
              <p:nvPr/>
            </p:nvSpPr>
            <p:spPr bwMode="auto">
              <a:xfrm>
                <a:off x="8201178" y="940300"/>
                <a:ext cx="67226" cy="59636"/>
              </a:xfrm>
              <a:custGeom>
                <a:avLst/>
                <a:gdLst>
                  <a:gd name="T0" fmla="*/ 14 w 26"/>
                  <a:gd name="T1" fmla="*/ 0 h 23"/>
                  <a:gd name="T2" fmla="*/ 0 w 26"/>
                  <a:gd name="T3" fmla="*/ 11 h 23"/>
                  <a:gd name="T4" fmla="*/ 0 w 26"/>
                  <a:gd name="T5" fmla="*/ 23 h 23"/>
                  <a:gd name="T6" fmla="*/ 26 w 26"/>
                  <a:gd name="T7" fmla="*/ 2 h 23"/>
                  <a:gd name="T8" fmla="*/ 14 w 26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3">
                    <a:moveTo>
                      <a:pt x="14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2" y="1"/>
                      <a:pt x="18" y="0"/>
                      <a:pt x="14" y="0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Freeform 173"/>
              <p:cNvSpPr>
                <a:spLocks/>
              </p:cNvSpPr>
              <p:nvPr/>
            </p:nvSpPr>
            <p:spPr bwMode="auto">
              <a:xfrm>
                <a:off x="8201178" y="951142"/>
                <a:ext cx="114934" cy="99754"/>
              </a:xfrm>
              <a:custGeom>
                <a:avLst/>
                <a:gdLst>
                  <a:gd name="T0" fmla="*/ 35 w 45"/>
                  <a:gd name="T1" fmla="*/ 0 h 39"/>
                  <a:gd name="T2" fmla="*/ 0 w 45"/>
                  <a:gd name="T3" fmla="*/ 27 h 39"/>
                  <a:gd name="T4" fmla="*/ 0 w 45"/>
                  <a:gd name="T5" fmla="*/ 39 h 39"/>
                  <a:gd name="T6" fmla="*/ 45 w 45"/>
                  <a:gd name="T7" fmla="*/ 3 h 39"/>
                  <a:gd name="T8" fmla="*/ 35 w 45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9">
                    <a:moveTo>
                      <a:pt x="35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2" y="2"/>
                      <a:pt x="38" y="1"/>
                      <a:pt x="35" y="0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Freeform 174"/>
              <p:cNvSpPr>
                <a:spLocks/>
              </p:cNvSpPr>
              <p:nvPr/>
            </p:nvSpPr>
            <p:spPr bwMode="auto">
              <a:xfrm>
                <a:off x="8201178" y="964154"/>
                <a:ext cx="159390" cy="137704"/>
              </a:xfrm>
              <a:custGeom>
                <a:avLst/>
                <a:gdLst>
                  <a:gd name="T0" fmla="*/ 53 w 62"/>
                  <a:gd name="T1" fmla="*/ 0 h 54"/>
                  <a:gd name="T2" fmla="*/ 0 w 62"/>
                  <a:gd name="T3" fmla="*/ 43 h 54"/>
                  <a:gd name="T4" fmla="*/ 0 w 62"/>
                  <a:gd name="T5" fmla="*/ 54 h 54"/>
                  <a:gd name="T6" fmla="*/ 62 w 62"/>
                  <a:gd name="T7" fmla="*/ 4 h 54"/>
                  <a:gd name="T8" fmla="*/ 53 w 62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4">
                    <a:moveTo>
                      <a:pt x="53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59" y="3"/>
                      <a:pt x="56" y="2"/>
                      <a:pt x="53" y="0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Freeform 175"/>
              <p:cNvSpPr>
                <a:spLocks/>
              </p:cNvSpPr>
              <p:nvPr/>
            </p:nvSpPr>
            <p:spPr bwMode="auto">
              <a:xfrm>
                <a:off x="8201178" y="984756"/>
                <a:ext cx="197340" cy="169148"/>
              </a:xfrm>
              <a:custGeom>
                <a:avLst/>
                <a:gdLst>
                  <a:gd name="T0" fmla="*/ 68 w 77"/>
                  <a:gd name="T1" fmla="*/ 0 h 66"/>
                  <a:gd name="T2" fmla="*/ 0 w 77"/>
                  <a:gd name="T3" fmla="*/ 55 h 66"/>
                  <a:gd name="T4" fmla="*/ 0 w 77"/>
                  <a:gd name="T5" fmla="*/ 66 h 66"/>
                  <a:gd name="T6" fmla="*/ 77 w 77"/>
                  <a:gd name="T7" fmla="*/ 4 h 66"/>
                  <a:gd name="T8" fmla="*/ 68 w 77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66">
                    <a:moveTo>
                      <a:pt x="68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4" y="3"/>
                      <a:pt x="71" y="1"/>
                      <a:pt x="68" y="0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1" name="Freeform 176"/>
              <p:cNvSpPr>
                <a:spLocks/>
              </p:cNvSpPr>
              <p:nvPr/>
            </p:nvSpPr>
            <p:spPr bwMode="auto">
              <a:xfrm>
                <a:off x="8201178" y="1005357"/>
                <a:ext cx="230953" cy="199508"/>
              </a:xfrm>
              <a:custGeom>
                <a:avLst/>
                <a:gdLst>
                  <a:gd name="T0" fmla="*/ 83 w 90"/>
                  <a:gd name="T1" fmla="*/ 0 h 78"/>
                  <a:gd name="T2" fmla="*/ 0 w 90"/>
                  <a:gd name="T3" fmla="*/ 67 h 78"/>
                  <a:gd name="T4" fmla="*/ 0 w 90"/>
                  <a:gd name="T5" fmla="*/ 78 h 78"/>
                  <a:gd name="T6" fmla="*/ 90 w 90"/>
                  <a:gd name="T7" fmla="*/ 6 h 78"/>
                  <a:gd name="T8" fmla="*/ 83 w 90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8">
                    <a:moveTo>
                      <a:pt x="83" y="0"/>
                    </a:moveTo>
                    <a:cubicBezTo>
                      <a:pt x="0" y="67"/>
                      <a:pt x="0" y="67"/>
                      <a:pt x="0" y="6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8" y="4"/>
                      <a:pt x="85" y="2"/>
                      <a:pt x="83" y="0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Freeform 177"/>
              <p:cNvSpPr>
                <a:spLocks/>
              </p:cNvSpPr>
              <p:nvPr/>
            </p:nvSpPr>
            <p:spPr bwMode="auto">
              <a:xfrm>
                <a:off x="8201178" y="1030295"/>
                <a:ext cx="261313" cy="228784"/>
              </a:xfrm>
              <a:custGeom>
                <a:avLst/>
                <a:gdLst>
                  <a:gd name="T0" fmla="*/ 96 w 102"/>
                  <a:gd name="T1" fmla="*/ 0 h 89"/>
                  <a:gd name="T2" fmla="*/ 0 w 102"/>
                  <a:gd name="T3" fmla="*/ 77 h 89"/>
                  <a:gd name="T4" fmla="*/ 0 w 102"/>
                  <a:gd name="T5" fmla="*/ 89 h 89"/>
                  <a:gd name="T6" fmla="*/ 102 w 102"/>
                  <a:gd name="T7" fmla="*/ 6 h 89"/>
                  <a:gd name="T8" fmla="*/ 96 w 102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89">
                    <a:moveTo>
                      <a:pt x="96" y="0"/>
                    </a:moveTo>
                    <a:cubicBezTo>
                      <a:pt x="0" y="77"/>
                      <a:pt x="0" y="77"/>
                      <a:pt x="0" y="77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100" y="4"/>
                      <a:pt x="98" y="2"/>
                      <a:pt x="96" y="0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Freeform 178"/>
              <p:cNvSpPr>
                <a:spLocks/>
              </p:cNvSpPr>
              <p:nvPr/>
            </p:nvSpPr>
            <p:spPr bwMode="auto">
              <a:xfrm>
                <a:off x="8201178" y="1058487"/>
                <a:ext cx="289504" cy="249385"/>
              </a:xfrm>
              <a:custGeom>
                <a:avLst/>
                <a:gdLst>
                  <a:gd name="T0" fmla="*/ 107 w 113"/>
                  <a:gd name="T1" fmla="*/ 0 h 97"/>
                  <a:gd name="T2" fmla="*/ 0 w 113"/>
                  <a:gd name="T3" fmla="*/ 86 h 97"/>
                  <a:gd name="T4" fmla="*/ 0 w 113"/>
                  <a:gd name="T5" fmla="*/ 97 h 97"/>
                  <a:gd name="T6" fmla="*/ 113 w 113"/>
                  <a:gd name="T7" fmla="*/ 5 h 97"/>
                  <a:gd name="T8" fmla="*/ 107 w 113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97">
                    <a:moveTo>
                      <a:pt x="107" y="0"/>
                    </a:moveTo>
                    <a:cubicBezTo>
                      <a:pt x="0" y="86"/>
                      <a:pt x="0" y="86"/>
                      <a:pt x="0" y="86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113" y="5"/>
                      <a:pt x="113" y="5"/>
                      <a:pt x="113" y="5"/>
                    </a:cubicBezTo>
                    <a:cubicBezTo>
                      <a:pt x="111" y="4"/>
                      <a:pt x="109" y="2"/>
                      <a:pt x="107" y="0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9" name="文本框 178"/>
            <p:cNvSpPr txBox="1"/>
            <p:nvPr/>
          </p:nvSpPr>
          <p:spPr bwMode="auto">
            <a:xfrm rot="1968977">
              <a:off x="6867602" y="4713254"/>
              <a:ext cx="1068892" cy="700845"/>
            </a:xfrm>
            <a:prstGeom prst="rect">
              <a:avLst/>
            </a:prstGeom>
            <a:noFill/>
          </p:spPr>
          <p:txBody>
            <a:bodyPr>
              <a:prstTxWarp prst="textArchUp">
                <a:avLst>
                  <a:gd name="adj" fmla="val 7695470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方正正黑简体" panose="02000000000000000000" pitchFamily="2" charset="-122"/>
                  <a:cs typeface="+mn-cs"/>
                </a:rPr>
                <a:t>OPTION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方正正黑简体" panose="02000000000000000000" pitchFamily="2" charset="-122"/>
                  <a:cs typeface="+mn-cs"/>
                </a:rPr>
                <a:t> </a:t>
              </a: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985CB0"/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方正正黑简体" panose="02000000000000000000" pitchFamily="2" charset="-122"/>
                  <a:cs typeface="+mn-cs"/>
                </a:rPr>
                <a:t>E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985CB0"/>
                </a:solidFill>
                <a:effectLst/>
                <a:uLnTx/>
                <a:uFillTx/>
                <a:latin typeface="ITC Avant Garde Std Md" panose="020B0602020202020204" pitchFamily="34" charset="0"/>
                <a:ea typeface="方正正黑简体" panose="02000000000000000000" pitchFamily="2" charset="-122"/>
                <a:cs typeface="+mn-cs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5039891" y="4521620"/>
            <a:ext cx="1394822" cy="1394822"/>
            <a:chOff x="5011316" y="4521620"/>
            <a:chExt cx="1394822" cy="1394822"/>
          </a:xfrm>
        </p:grpSpPr>
        <p:sp>
          <p:nvSpPr>
            <p:cNvPr id="76" name="椭圆 75"/>
            <p:cNvSpPr/>
            <p:nvPr/>
          </p:nvSpPr>
          <p:spPr>
            <a:xfrm>
              <a:off x="5011316" y="4521620"/>
              <a:ext cx="1394822" cy="1394822"/>
            </a:xfrm>
            <a:prstGeom prst="ellipse">
              <a:avLst/>
            </a:prstGeom>
            <a:solidFill>
              <a:srgbClr val="FBFBFB"/>
            </a:solidFill>
            <a:ln>
              <a:noFill/>
            </a:ln>
            <a:effectLst>
              <a:outerShdw blurRad="177800" dist="139700" dir="2700000" sx="96000" sy="96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1" name="组合 150"/>
            <p:cNvGrpSpPr/>
            <p:nvPr/>
          </p:nvGrpSpPr>
          <p:grpSpPr>
            <a:xfrm>
              <a:off x="5390989" y="4909982"/>
              <a:ext cx="620762" cy="589518"/>
              <a:chOff x="10744063" y="2114592"/>
              <a:chExt cx="818635" cy="777432"/>
            </a:xfrm>
          </p:grpSpPr>
          <p:sp>
            <p:nvSpPr>
              <p:cNvPr id="140" name="Freeform 179"/>
              <p:cNvSpPr>
                <a:spLocks/>
              </p:cNvSpPr>
              <p:nvPr/>
            </p:nvSpPr>
            <p:spPr bwMode="auto">
              <a:xfrm>
                <a:off x="10944655" y="2460478"/>
                <a:ext cx="71563" cy="33613"/>
              </a:xfrm>
              <a:custGeom>
                <a:avLst/>
                <a:gdLst>
                  <a:gd name="T0" fmla="*/ 27 w 28"/>
                  <a:gd name="T1" fmla="*/ 10 h 13"/>
                  <a:gd name="T2" fmla="*/ 28 w 28"/>
                  <a:gd name="T3" fmla="*/ 7 h 13"/>
                  <a:gd name="T4" fmla="*/ 1 w 28"/>
                  <a:gd name="T5" fmla="*/ 0 h 13"/>
                  <a:gd name="T6" fmla="*/ 0 w 28"/>
                  <a:gd name="T7" fmla="*/ 5 h 13"/>
                  <a:gd name="T8" fmla="*/ 27 w 28"/>
                  <a:gd name="T9" fmla="*/ 13 h 13"/>
                  <a:gd name="T10" fmla="*/ 27 w 28"/>
                  <a:gd name="T1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3">
                    <a:moveTo>
                      <a:pt x="27" y="10"/>
                    </a:moveTo>
                    <a:cubicBezTo>
                      <a:pt x="27" y="9"/>
                      <a:pt x="28" y="8"/>
                      <a:pt x="28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4"/>
                      <a:pt x="0" y="5"/>
                    </a:cubicBezTo>
                    <a:cubicBezTo>
                      <a:pt x="27" y="13"/>
                      <a:pt x="27" y="13"/>
                      <a:pt x="27" y="13"/>
                    </a:cubicBezTo>
                    <a:lnTo>
                      <a:pt x="27" y="1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Freeform 180"/>
              <p:cNvSpPr>
                <a:spLocks/>
              </p:cNvSpPr>
              <p:nvPr/>
            </p:nvSpPr>
            <p:spPr bwMode="auto">
              <a:xfrm>
                <a:off x="11072601" y="2417107"/>
                <a:ext cx="150716" cy="217941"/>
              </a:xfrm>
              <a:custGeom>
                <a:avLst/>
                <a:gdLst>
                  <a:gd name="T0" fmla="*/ 34 w 59"/>
                  <a:gd name="T1" fmla="*/ 0 h 85"/>
                  <a:gd name="T2" fmla="*/ 30 w 59"/>
                  <a:gd name="T3" fmla="*/ 0 h 85"/>
                  <a:gd name="T4" fmla="*/ 29 w 59"/>
                  <a:gd name="T5" fmla="*/ 0 h 85"/>
                  <a:gd name="T6" fmla="*/ 29 w 59"/>
                  <a:gd name="T7" fmla="*/ 38 h 85"/>
                  <a:gd name="T8" fmla="*/ 7 w 59"/>
                  <a:gd name="T9" fmla="*/ 32 h 85"/>
                  <a:gd name="T10" fmla="*/ 7 w 59"/>
                  <a:gd name="T11" fmla="*/ 37 h 85"/>
                  <a:gd name="T12" fmla="*/ 7 w 59"/>
                  <a:gd name="T13" fmla="*/ 38 h 85"/>
                  <a:gd name="T14" fmla="*/ 27 w 59"/>
                  <a:gd name="T15" fmla="*/ 44 h 85"/>
                  <a:gd name="T16" fmla="*/ 0 w 59"/>
                  <a:gd name="T17" fmla="*/ 83 h 85"/>
                  <a:gd name="T18" fmla="*/ 4 w 59"/>
                  <a:gd name="T19" fmla="*/ 85 h 85"/>
                  <a:gd name="T20" fmla="*/ 6 w 59"/>
                  <a:gd name="T21" fmla="*/ 84 h 85"/>
                  <a:gd name="T22" fmla="*/ 32 w 59"/>
                  <a:gd name="T23" fmla="*/ 47 h 85"/>
                  <a:gd name="T24" fmla="*/ 38 w 59"/>
                  <a:gd name="T25" fmla="*/ 56 h 85"/>
                  <a:gd name="T26" fmla="*/ 43 w 59"/>
                  <a:gd name="T27" fmla="*/ 53 h 85"/>
                  <a:gd name="T28" fmla="*/ 36 w 59"/>
                  <a:gd name="T29" fmla="*/ 44 h 85"/>
                  <a:gd name="T30" fmla="*/ 59 w 59"/>
                  <a:gd name="T31" fmla="*/ 37 h 85"/>
                  <a:gd name="T32" fmla="*/ 59 w 59"/>
                  <a:gd name="T33" fmla="*/ 32 h 85"/>
                  <a:gd name="T34" fmla="*/ 34 w 59"/>
                  <a:gd name="T35" fmla="*/ 38 h 85"/>
                  <a:gd name="T36" fmla="*/ 34 w 59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9" h="85">
                    <a:moveTo>
                      <a:pt x="34" y="0"/>
                    </a:moveTo>
                    <a:cubicBezTo>
                      <a:pt x="32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" y="84"/>
                      <a:pt x="3" y="84"/>
                      <a:pt x="4" y="85"/>
                    </a:cubicBezTo>
                    <a:cubicBezTo>
                      <a:pt x="6" y="84"/>
                      <a:pt x="6" y="84"/>
                      <a:pt x="6" y="84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9" y="55"/>
                      <a:pt x="41" y="54"/>
                      <a:pt x="43" y="53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59" y="37"/>
                      <a:pt x="59" y="37"/>
                      <a:pt x="59" y="37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34" y="38"/>
                      <a:pt x="34" y="38"/>
                      <a:pt x="34" y="38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Freeform 181"/>
              <p:cNvSpPr>
                <a:spLocks/>
              </p:cNvSpPr>
              <p:nvPr/>
            </p:nvSpPr>
            <p:spPr bwMode="auto">
              <a:xfrm>
                <a:off x="11008628" y="2702274"/>
                <a:ext cx="28191" cy="28191"/>
              </a:xfrm>
              <a:custGeom>
                <a:avLst/>
                <a:gdLst>
                  <a:gd name="T0" fmla="*/ 0 w 11"/>
                  <a:gd name="T1" fmla="*/ 9 h 11"/>
                  <a:gd name="T2" fmla="*/ 5 w 11"/>
                  <a:gd name="T3" fmla="*/ 11 h 11"/>
                  <a:gd name="T4" fmla="*/ 11 w 11"/>
                  <a:gd name="T5" fmla="*/ 2 h 11"/>
                  <a:gd name="T6" fmla="*/ 6 w 11"/>
                  <a:gd name="T7" fmla="*/ 0 h 11"/>
                  <a:gd name="T8" fmla="*/ 0 w 11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0" y="9"/>
                    </a:moveTo>
                    <a:cubicBezTo>
                      <a:pt x="2" y="9"/>
                      <a:pt x="3" y="10"/>
                      <a:pt x="5" y="1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2"/>
                      <a:pt x="7" y="1"/>
                      <a:pt x="6" y="0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Freeform 182"/>
              <p:cNvSpPr>
                <a:spLocks/>
              </p:cNvSpPr>
              <p:nvPr/>
            </p:nvSpPr>
            <p:spPr bwMode="auto">
              <a:xfrm>
                <a:off x="11146332" y="2319521"/>
                <a:ext cx="13011" cy="20602"/>
              </a:xfrm>
              <a:custGeom>
                <a:avLst/>
                <a:gdLst>
                  <a:gd name="T0" fmla="*/ 5 w 5"/>
                  <a:gd name="T1" fmla="*/ 0 h 8"/>
                  <a:gd name="T2" fmla="*/ 2 w 5"/>
                  <a:gd name="T3" fmla="*/ 0 h 8"/>
                  <a:gd name="T4" fmla="*/ 0 w 5"/>
                  <a:gd name="T5" fmla="*/ 0 h 8"/>
                  <a:gd name="T6" fmla="*/ 0 w 5"/>
                  <a:gd name="T7" fmla="*/ 8 h 8"/>
                  <a:gd name="T8" fmla="*/ 5 w 5"/>
                  <a:gd name="T9" fmla="*/ 8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5" y="8"/>
                      <a:pt x="5" y="8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Freeform 183"/>
              <p:cNvSpPr>
                <a:spLocks/>
              </p:cNvSpPr>
              <p:nvPr/>
            </p:nvSpPr>
            <p:spPr bwMode="auto">
              <a:xfrm>
                <a:off x="11298132" y="2458310"/>
                <a:ext cx="74816" cy="33613"/>
              </a:xfrm>
              <a:custGeom>
                <a:avLst/>
                <a:gdLst>
                  <a:gd name="T0" fmla="*/ 0 w 29"/>
                  <a:gd name="T1" fmla="*/ 7 h 13"/>
                  <a:gd name="T2" fmla="*/ 1 w 29"/>
                  <a:gd name="T3" fmla="*/ 11 h 13"/>
                  <a:gd name="T4" fmla="*/ 1 w 29"/>
                  <a:gd name="T5" fmla="*/ 13 h 13"/>
                  <a:gd name="T6" fmla="*/ 29 w 29"/>
                  <a:gd name="T7" fmla="*/ 5 h 13"/>
                  <a:gd name="T8" fmla="*/ 28 w 29"/>
                  <a:gd name="T9" fmla="*/ 0 h 13"/>
                  <a:gd name="T10" fmla="*/ 0 w 29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3">
                    <a:moveTo>
                      <a:pt x="0" y="7"/>
                    </a:moveTo>
                    <a:cubicBezTo>
                      <a:pt x="1" y="9"/>
                      <a:pt x="1" y="10"/>
                      <a:pt x="1" y="1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8" y="4"/>
                      <a:pt x="28" y="2"/>
                      <a:pt x="28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Freeform 184"/>
              <p:cNvSpPr>
                <a:spLocks/>
              </p:cNvSpPr>
              <p:nvPr/>
            </p:nvSpPr>
            <p:spPr bwMode="auto">
              <a:xfrm>
                <a:off x="11215726" y="2625289"/>
                <a:ext cx="52046" cy="60720"/>
              </a:xfrm>
              <a:custGeom>
                <a:avLst/>
                <a:gdLst>
                  <a:gd name="T0" fmla="*/ 0 w 20"/>
                  <a:gd name="T1" fmla="*/ 2 h 24"/>
                  <a:gd name="T2" fmla="*/ 16 w 20"/>
                  <a:gd name="T3" fmla="*/ 24 h 24"/>
                  <a:gd name="T4" fmla="*/ 20 w 20"/>
                  <a:gd name="T5" fmla="*/ 21 h 24"/>
                  <a:gd name="T6" fmla="*/ 6 w 20"/>
                  <a:gd name="T7" fmla="*/ 0 h 24"/>
                  <a:gd name="T8" fmla="*/ 0 w 20"/>
                  <a:gd name="T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4">
                    <a:moveTo>
                      <a:pt x="0" y="2"/>
                    </a:moveTo>
                    <a:cubicBezTo>
                      <a:pt x="16" y="24"/>
                      <a:pt x="16" y="24"/>
                      <a:pt x="16" y="24"/>
                    </a:cubicBezTo>
                    <a:cubicBezTo>
                      <a:pt x="17" y="23"/>
                      <a:pt x="19" y="22"/>
                      <a:pt x="20" y="2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2" y="2"/>
                      <a:pt x="0" y="2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Freeform 185"/>
              <p:cNvSpPr>
                <a:spLocks noEditPoints="1"/>
              </p:cNvSpPr>
              <p:nvPr/>
            </p:nvSpPr>
            <p:spPr bwMode="auto">
              <a:xfrm>
                <a:off x="10744063" y="2114592"/>
                <a:ext cx="818635" cy="777432"/>
              </a:xfrm>
              <a:custGeom>
                <a:avLst/>
                <a:gdLst>
                  <a:gd name="T0" fmla="*/ 160 w 319"/>
                  <a:gd name="T1" fmla="*/ 0 h 303"/>
                  <a:gd name="T2" fmla="*/ 0 w 319"/>
                  <a:gd name="T3" fmla="*/ 116 h 303"/>
                  <a:gd name="T4" fmla="*/ 61 w 319"/>
                  <a:gd name="T5" fmla="*/ 303 h 303"/>
                  <a:gd name="T6" fmla="*/ 65 w 319"/>
                  <a:gd name="T7" fmla="*/ 303 h 303"/>
                  <a:gd name="T8" fmla="*/ 258 w 319"/>
                  <a:gd name="T9" fmla="*/ 303 h 303"/>
                  <a:gd name="T10" fmla="*/ 319 w 319"/>
                  <a:gd name="T11" fmla="*/ 116 h 303"/>
                  <a:gd name="T12" fmla="*/ 160 w 319"/>
                  <a:gd name="T13" fmla="*/ 0 h 303"/>
                  <a:gd name="T14" fmla="*/ 251 w 319"/>
                  <a:gd name="T15" fmla="*/ 288 h 303"/>
                  <a:gd name="T16" fmla="*/ 225 w 319"/>
                  <a:gd name="T17" fmla="*/ 250 h 303"/>
                  <a:gd name="T18" fmla="*/ 220 w 319"/>
                  <a:gd name="T19" fmla="*/ 253 h 303"/>
                  <a:gd name="T20" fmla="*/ 247 w 319"/>
                  <a:gd name="T21" fmla="*/ 292 h 303"/>
                  <a:gd name="T22" fmla="*/ 72 w 319"/>
                  <a:gd name="T23" fmla="*/ 292 h 303"/>
                  <a:gd name="T24" fmla="*/ 87 w 319"/>
                  <a:gd name="T25" fmla="*/ 271 h 303"/>
                  <a:gd name="T26" fmla="*/ 83 w 319"/>
                  <a:gd name="T27" fmla="*/ 267 h 303"/>
                  <a:gd name="T28" fmla="*/ 68 w 319"/>
                  <a:gd name="T29" fmla="*/ 288 h 303"/>
                  <a:gd name="T30" fmla="*/ 14 w 319"/>
                  <a:gd name="T31" fmla="*/ 123 h 303"/>
                  <a:gd name="T32" fmla="*/ 43 w 319"/>
                  <a:gd name="T33" fmla="*/ 131 h 303"/>
                  <a:gd name="T34" fmla="*/ 44 w 319"/>
                  <a:gd name="T35" fmla="*/ 125 h 303"/>
                  <a:gd name="T36" fmla="*/ 17 w 319"/>
                  <a:gd name="T37" fmla="*/ 118 h 303"/>
                  <a:gd name="T38" fmla="*/ 157 w 319"/>
                  <a:gd name="T39" fmla="*/ 16 h 303"/>
                  <a:gd name="T40" fmla="*/ 157 w 319"/>
                  <a:gd name="T41" fmla="*/ 43 h 303"/>
                  <a:gd name="T42" fmla="*/ 159 w 319"/>
                  <a:gd name="T43" fmla="*/ 43 h 303"/>
                  <a:gd name="T44" fmla="*/ 162 w 319"/>
                  <a:gd name="T45" fmla="*/ 43 h 303"/>
                  <a:gd name="T46" fmla="*/ 162 w 319"/>
                  <a:gd name="T47" fmla="*/ 16 h 303"/>
                  <a:gd name="T48" fmla="*/ 303 w 319"/>
                  <a:gd name="T49" fmla="*/ 118 h 303"/>
                  <a:gd name="T50" fmla="*/ 279 w 319"/>
                  <a:gd name="T51" fmla="*/ 124 h 303"/>
                  <a:gd name="T52" fmla="*/ 280 w 319"/>
                  <a:gd name="T53" fmla="*/ 130 h 303"/>
                  <a:gd name="T54" fmla="*/ 305 w 319"/>
                  <a:gd name="T55" fmla="*/ 123 h 303"/>
                  <a:gd name="T56" fmla="*/ 251 w 319"/>
                  <a:gd name="T57" fmla="*/ 288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9" h="303">
                    <a:moveTo>
                      <a:pt x="160" y="0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61" y="303"/>
                      <a:pt x="61" y="303"/>
                      <a:pt x="61" y="303"/>
                    </a:cubicBezTo>
                    <a:cubicBezTo>
                      <a:pt x="65" y="303"/>
                      <a:pt x="65" y="303"/>
                      <a:pt x="65" y="303"/>
                    </a:cubicBezTo>
                    <a:cubicBezTo>
                      <a:pt x="258" y="303"/>
                      <a:pt x="258" y="303"/>
                      <a:pt x="258" y="303"/>
                    </a:cubicBezTo>
                    <a:cubicBezTo>
                      <a:pt x="319" y="116"/>
                      <a:pt x="319" y="116"/>
                      <a:pt x="319" y="116"/>
                    </a:cubicBezTo>
                    <a:lnTo>
                      <a:pt x="160" y="0"/>
                    </a:lnTo>
                    <a:close/>
                    <a:moveTo>
                      <a:pt x="251" y="288"/>
                    </a:moveTo>
                    <a:cubicBezTo>
                      <a:pt x="225" y="250"/>
                      <a:pt x="225" y="250"/>
                      <a:pt x="225" y="250"/>
                    </a:cubicBezTo>
                    <a:cubicBezTo>
                      <a:pt x="224" y="251"/>
                      <a:pt x="222" y="252"/>
                      <a:pt x="220" y="253"/>
                    </a:cubicBezTo>
                    <a:cubicBezTo>
                      <a:pt x="247" y="292"/>
                      <a:pt x="247" y="292"/>
                      <a:pt x="247" y="292"/>
                    </a:cubicBezTo>
                    <a:cubicBezTo>
                      <a:pt x="72" y="292"/>
                      <a:pt x="72" y="292"/>
                      <a:pt x="72" y="292"/>
                    </a:cubicBezTo>
                    <a:cubicBezTo>
                      <a:pt x="87" y="271"/>
                      <a:pt x="87" y="271"/>
                      <a:pt x="87" y="271"/>
                    </a:cubicBezTo>
                    <a:cubicBezTo>
                      <a:pt x="85" y="270"/>
                      <a:pt x="84" y="268"/>
                      <a:pt x="83" y="267"/>
                    </a:cubicBezTo>
                    <a:cubicBezTo>
                      <a:pt x="68" y="288"/>
                      <a:pt x="68" y="288"/>
                      <a:pt x="68" y="288"/>
                    </a:cubicBezTo>
                    <a:cubicBezTo>
                      <a:pt x="14" y="123"/>
                      <a:pt x="14" y="123"/>
                      <a:pt x="14" y="123"/>
                    </a:cubicBezTo>
                    <a:cubicBezTo>
                      <a:pt x="43" y="131"/>
                      <a:pt x="43" y="131"/>
                      <a:pt x="43" y="131"/>
                    </a:cubicBezTo>
                    <a:cubicBezTo>
                      <a:pt x="43" y="129"/>
                      <a:pt x="43" y="127"/>
                      <a:pt x="44" y="125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43"/>
                      <a:pt x="157" y="43"/>
                      <a:pt x="157" y="43"/>
                    </a:cubicBezTo>
                    <a:cubicBezTo>
                      <a:pt x="158" y="43"/>
                      <a:pt x="158" y="43"/>
                      <a:pt x="159" y="43"/>
                    </a:cubicBezTo>
                    <a:cubicBezTo>
                      <a:pt x="160" y="43"/>
                      <a:pt x="161" y="43"/>
                      <a:pt x="162" y="43"/>
                    </a:cubicBezTo>
                    <a:cubicBezTo>
                      <a:pt x="162" y="16"/>
                      <a:pt x="162" y="16"/>
                      <a:pt x="162" y="16"/>
                    </a:cubicBezTo>
                    <a:cubicBezTo>
                      <a:pt x="303" y="118"/>
                      <a:pt x="303" y="118"/>
                      <a:pt x="303" y="118"/>
                    </a:cubicBezTo>
                    <a:cubicBezTo>
                      <a:pt x="279" y="124"/>
                      <a:pt x="279" y="124"/>
                      <a:pt x="279" y="124"/>
                    </a:cubicBezTo>
                    <a:cubicBezTo>
                      <a:pt x="279" y="126"/>
                      <a:pt x="280" y="128"/>
                      <a:pt x="280" y="130"/>
                    </a:cubicBezTo>
                    <a:cubicBezTo>
                      <a:pt x="305" y="123"/>
                      <a:pt x="305" y="123"/>
                      <a:pt x="305" y="123"/>
                    </a:cubicBezTo>
                    <a:lnTo>
                      <a:pt x="251" y="288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Freeform 186"/>
              <p:cNvSpPr>
                <a:spLocks noEditPoints="1"/>
              </p:cNvSpPr>
              <p:nvPr/>
            </p:nvSpPr>
            <p:spPr bwMode="auto">
              <a:xfrm>
                <a:off x="10864418" y="2234947"/>
                <a:ext cx="587682" cy="569249"/>
              </a:xfrm>
              <a:custGeom>
                <a:avLst/>
                <a:gdLst>
                  <a:gd name="T0" fmla="*/ 215 w 229"/>
                  <a:gd name="T1" fmla="*/ 70 h 222"/>
                  <a:gd name="T2" fmla="*/ 207 w 229"/>
                  <a:gd name="T3" fmla="*/ 73 h 222"/>
                  <a:gd name="T4" fmla="*/ 126 w 229"/>
                  <a:gd name="T5" fmla="*/ 17 h 222"/>
                  <a:gd name="T6" fmla="*/ 127 w 229"/>
                  <a:gd name="T7" fmla="*/ 15 h 222"/>
                  <a:gd name="T8" fmla="*/ 112 w 229"/>
                  <a:gd name="T9" fmla="*/ 0 h 222"/>
                  <a:gd name="T10" fmla="*/ 98 w 229"/>
                  <a:gd name="T11" fmla="*/ 15 h 222"/>
                  <a:gd name="T12" fmla="*/ 99 w 229"/>
                  <a:gd name="T13" fmla="*/ 18 h 222"/>
                  <a:gd name="T14" fmla="*/ 23 w 229"/>
                  <a:gd name="T15" fmla="*/ 74 h 222"/>
                  <a:gd name="T16" fmla="*/ 14 w 229"/>
                  <a:gd name="T17" fmla="*/ 71 h 222"/>
                  <a:gd name="T18" fmla="*/ 0 w 229"/>
                  <a:gd name="T19" fmla="*/ 85 h 222"/>
                  <a:gd name="T20" fmla="*/ 13 w 229"/>
                  <a:gd name="T21" fmla="*/ 100 h 222"/>
                  <a:gd name="T22" fmla="*/ 42 w 229"/>
                  <a:gd name="T23" fmla="*/ 196 h 222"/>
                  <a:gd name="T24" fmla="*/ 35 w 229"/>
                  <a:gd name="T25" fmla="*/ 208 h 222"/>
                  <a:gd name="T26" fmla="*/ 49 w 229"/>
                  <a:gd name="T27" fmla="*/ 222 h 222"/>
                  <a:gd name="T28" fmla="*/ 63 w 229"/>
                  <a:gd name="T29" fmla="*/ 209 h 222"/>
                  <a:gd name="T30" fmla="*/ 153 w 229"/>
                  <a:gd name="T31" fmla="*/ 196 h 222"/>
                  <a:gd name="T32" fmla="*/ 165 w 229"/>
                  <a:gd name="T33" fmla="*/ 204 h 222"/>
                  <a:gd name="T34" fmla="*/ 179 w 229"/>
                  <a:gd name="T35" fmla="*/ 190 h 222"/>
                  <a:gd name="T36" fmla="*/ 175 w 229"/>
                  <a:gd name="T37" fmla="*/ 180 h 222"/>
                  <a:gd name="T38" fmla="*/ 215 w 229"/>
                  <a:gd name="T39" fmla="*/ 99 h 222"/>
                  <a:gd name="T40" fmla="*/ 215 w 229"/>
                  <a:gd name="T41" fmla="*/ 99 h 222"/>
                  <a:gd name="T42" fmla="*/ 229 w 229"/>
                  <a:gd name="T43" fmla="*/ 85 h 222"/>
                  <a:gd name="T44" fmla="*/ 215 w 229"/>
                  <a:gd name="T45" fmla="*/ 70 h 222"/>
                  <a:gd name="T46" fmla="*/ 169 w 229"/>
                  <a:gd name="T47" fmla="*/ 176 h 222"/>
                  <a:gd name="T48" fmla="*/ 165 w 229"/>
                  <a:gd name="T49" fmla="*/ 176 h 222"/>
                  <a:gd name="T50" fmla="*/ 151 w 229"/>
                  <a:gd name="T51" fmla="*/ 189 h 222"/>
                  <a:gd name="T52" fmla="*/ 62 w 229"/>
                  <a:gd name="T53" fmla="*/ 202 h 222"/>
                  <a:gd name="T54" fmla="*/ 49 w 229"/>
                  <a:gd name="T55" fmla="*/ 193 h 222"/>
                  <a:gd name="T56" fmla="*/ 49 w 229"/>
                  <a:gd name="T57" fmla="*/ 194 h 222"/>
                  <a:gd name="T58" fmla="*/ 20 w 229"/>
                  <a:gd name="T59" fmla="*/ 98 h 222"/>
                  <a:gd name="T60" fmla="*/ 28 w 229"/>
                  <a:gd name="T61" fmla="*/ 85 h 222"/>
                  <a:gd name="T62" fmla="*/ 27 w 229"/>
                  <a:gd name="T63" fmla="*/ 80 h 222"/>
                  <a:gd name="T64" fmla="*/ 102 w 229"/>
                  <a:gd name="T65" fmla="*/ 25 h 222"/>
                  <a:gd name="T66" fmla="*/ 112 w 229"/>
                  <a:gd name="T67" fmla="*/ 29 h 222"/>
                  <a:gd name="T68" fmla="*/ 123 w 229"/>
                  <a:gd name="T69" fmla="*/ 24 h 222"/>
                  <a:gd name="T70" fmla="*/ 202 w 229"/>
                  <a:gd name="T71" fmla="*/ 79 h 222"/>
                  <a:gd name="T72" fmla="*/ 201 w 229"/>
                  <a:gd name="T73" fmla="*/ 85 h 222"/>
                  <a:gd name="T74" fmla="*/ 207 w 229"/>
                  <a:gd name="T75" fmla="*/ 97 h 222"/>
                  <a:gd name="T76" fmla="*/ 169 w 229"/>
                  <a:gd name="T77" fmla="*/ 17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9" h="222">
                    <a:moveTo>
                      <a:pt x="215" y="70"/>
                    </a:moveTo>
                    <a:cubicBezTo>
                      <a:pt x="212" y="70"/>
                      <a:pt x="209" y="71"/>
                      <a:pt x="207" y="73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6" y="16"/>
                      <a:pt x="127" y="16"/>
                      <a:pt x="127" y="15"/>
                    </a:cubicBezTo>
                    <a:cubicBezTo>
                      <a:pt x="127" y="7"/>
                      <a:pt x="120" y="0"/>
                      <a:pt x="112" y="0"/>
                    </a:cubicBezTo>
                    <a:cubicBezTo>
                      <a:pt x="104" y="0"/>
                      <a:pt x="98" y="7"/>
                      <a:pt x="98" y="15"/>
                    </a:cubicBezTo>
                    <a:cubicBezTo>
                      <a:pt x="98" y="16"/>
                      <a:pt x="98" y="17"/>
                      <a:pt x="99" y="18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1" y="72"/>
                      <a:pt x="17" y="71"/>
                      <a:pt x="14" y="71"/>
                    </a:cubicBezTo>
                    <a:cubicBezTo>
                      <a:pt x="6" y="71"/>
                      <a:pt x="0" y="78"/>
                      <a:pt x="0" y="85"/>
                    </a:cubicBezTo>
                    <a:cubicBezTo>
                      <a:pt x="0" y="93"/>
                      <a:pt x="6" y="99"/>
                      <a:pt x="13" y="100"/>
                    </a:cubicBezTo>
                    <a:cubicBezTo>
                      <a:pt x="42" y="196"/>
                      <a:pt x="42" y="196"/>
                      <a:pt x="42" y="196"/>
                    </a:cubicBezTo>
                    <a:cubicBezTo>
                      <a:pt x="38" y="198"/>
                      <a:pt x="35" y="203"/>
                      <a:pt x="35" y="208"/>
                    </a:cubicBezTo>
                    <a:cubicBezTo>
                      <a:pt x="35" y="216"/>
                      <a:pt x="41" y="222"/>
                      <a:pt x="49" y="222"/>
                    </a:cubicBezTo>
                    <a:cubicBezTo>
                      <a:pt x="56" y="222"/>
                      <a:pt x="62" y="216"/>
                      <a:pt x="63" y="209"/>
                    </a:cubicBezTo>
                    <a:cubicBezTo>
                      <a:pt x="153" y="196"/>
                      <a:pt x="153" y="196"/>
                      <a:pt x="153" y="196"/>
                    </a:cubicBezTo>
                    <a:cubicBezTo>
                      <a:pt x="155" y="201"/>
                      <a:pt x="160" y="204"/>
                      <a:pt x="165" y="204"/>
                    </a:cubicBezTo>
                    <a:cubicBezTo>
                      <a:pt x="173" y="204"/>
                      <a:pt x="179" y="198"/>
                      <a:pt x="179" y="190"/>
                    </a:cubicBezTo>
                    <a:cubicBezTo>
                      <a:pt x="179" y="186"/>
                      <a:pt x="178" y="183"/>
                      <a:pt x="175" y="180"/>
                    </a:cubicBezTo>
                    <a:cubicBezTo>
                      <a:pt x="215" y="99"/>
                      <a:pt x="215" y="99"/>
                      <a:pt x="215" y="99"/>
                    </a:cubicBezTo>
                    <a:cubicBezTo>
                      <a:pt x="215" y="99"/>
                      <a:pt x="215" y="99"/>
                      <a:pt x="215" y="99"/>
                    </a:cubicBezTo>
                    <a:cubicBezTo>
                      <a:pt x="223" y="99"/>
                      <a:pt x="229" y="93"/>
                      <a:pt x="229" y="85"/>
                    </a:cubicBezTo>
                    <a:cubicBezTo>
                      <a:pt x="229" y="77"/>
                      <a:pt x="223" y="70"/>
                      <a:pt x="215" y="70"/>
                    </a:cubicBezTo>
                    <a:close/>
                    <a:moveTo>
                      <a:pt x="169" y="176"/>
                    </a:moveTo>
                    <a:cubicBezTo>
                      <a:pt x="168" y="176"/>
                      <a:pt x="167" y="176"/>
                      <a:pt x="165" y="176"/>
                    </a:cubicBezTo>
                    <a:cubicBezTo>
                      <a:pt x="158" y="176"/>
                      <a:pt x="151" y="182"/>
                      <a:pt x="151" y="189"/>
                    </a:cubicBezTo>
                    <a:cubicBezTo>
                      <a:pt x="62" y="202"/>
                      <a:pt x="62" y="202"/>
                      <a:pt x="62" y="202"/>
                    </a:cubicBezTo>
                    <a:cubicBezTo>
                      <a:pt x="60" y="197"/>
                      <a:pt x="55" y="193"/>
                      <a:pt x="49" y="193"/>
                    </a:cubicBezTo>
                    <a:cubicBezTo>
                      <a:pt x="49" y="193"/>
                      <a:pt x="49" y="194"/>
                      <a:pt x="49" y="194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5" y="96"/>
                      <a:pt x="28" y="91"/>
                      <a:pt x="28" y="85"/>
                    </a:cubicBezTo>
                    <a:cubicBezTo>
                      <a:pt x="28" y="84"/>
                      <a:pt x="28" y="82"/>
                      <a:pt x="27" y="8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5" y="27"/>
                      <a:pt x="108" y="29"/>
                      <a:pt x="112" y="29"/>
                    </a:cubicBezTo>
                    <a:cubicBezTo>
                      <a:pt x="117" y="29"/>
                      <a:pt x="120" y="27"/>
                      <a:pt x="123" y="24"/>
                    </a:cubicBezTo>
                    <a:cubicBezTo>
                      <a:pt x="202" y="79"/>
                      <a:pt x="202" y="79"/>
                      <a:pt x="202" y="79"/>
                    </a:cubicBezTo>
                    <a:cubicBezTo>
                      <a:pt x="201" y="80"/>
                      <a:pt x="201" y="82"/>
                      <a:pt x="201" y="85"/>
                    </a:cubicBezTo>
                    <a:cubicBezTo>
                      <a:pt x="201" y="90"/>
                      <a:pt x="203" y="94"/>
                      <a:pt x="207" y="97"/>
                    </a:cubicBezTo>
                    <a:lnTo>
                      <a:pt x="169" y="176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Freeform 187"/>
              <p:cNvSpPr>
                <a:spLocks noEditPoints="1"/>
              </p:cNvSpPr>
              <p:nvPr/>
            </p:nvSpPr>
            <p:spPr bwMode="auto">
              <a:xfrm>
                <a:off x="11023808" y="2349881"/>
                <a:ext cx="266734" cy="346971"/>
              </a:xfrm>
              <a:custGeom>
                <a:avLst/>
                <a:gdLst>
                  <a:gd name="T0" fmla="*/ 98 w 104"/>
                  <a:gd name="T1" fmla="*/ 48 h 135"/>
                  <a:gd name="T2" fmla="*/ 88 w 104"/>
                  <a:gd name="T3" fmla="*/ 48 h 135"/>
                  <a:gd name="T4" fmla="*/ 86 w 104"/>
                  <a:gd name="T5" fmla="*/ 48 h 135"/>
                  <a:gd name="T6" fmla="*/ 60 w 104"/>
                  <a:gd name="T7" fmla="*/ 19 h 135"/>
                  <a:gd name="T8" fmla="*/ 60 w 104"/>
                  <a:gd name="T9" fmla="*/ 16 h 135"/>
                  <a:gd name="T10" fmla="*/ 60 w 104"/>
                  <a:gd name="T11" fmla="*/ 5 h 135"/>
                  <a:gd name="T12" fmla="*/ 55 w 104"/>
                  <a:gd name="T13" fmla="*/ 0 h 135"/>
                  <a:gd name="T14" fmla="*/ 44 w 104"/>
                  <a:gd name="T15" fmla="*/ 0 h 135"/>
                  <a:gd name="T16" fmla="*/ 39 w 104"/>
                  <a:gd name="T17" fmla="*/ 5 h 135"/>
                  <a:gd name="T18" fmla="*/ 39 w 104"/>
                  <a:gd name="T19" fmla="*/ 16 h 135"/>
                  <a:gd name="T20" fmla="*/ 42 w 104"/>
                  <a:gd name="T21" fmla="*/ 21 h 135"/>
                  <a:gd name="T22" fmla="*/ 19 w 104"/>
                  <a:gd name="T23" fmla="*/ 48 h 135"/>
                  <a:gd name="T24" fmla="*/ 17 w 104"/>
                  <a:gd name="T25" fmla="*/ 47 h 135"/>
                  <a:gd name="T26" fmla="*/ 6 w 104"/>
                  <a:gd name="T27" fmla="*/ 47 h 135"/>
                  <a:gd name="T28" fmla="*/ 1 w 104"/>
                  <a:gd name="T29" fmla="*/ 53 h 135"/>
                  <a:gd name="T30" fmla="*/ 1 w 104"/>
                  <a:gd name="T31" fmla="*/ 63 h 135"/>
                  <a:gd name="T32" fmla="*/ 6 w 104"/>
                  <a:gd name="T33" fmla="*/ 69 h 135"/>
                  <a:gd name="T34" fmla="*/ 10 w 104"/>
                  <a:gd name="T35" fmla="*/ 69 h 135"/>
                  <a:gd name="T36" fmla="*/ 10 w 104"/>
                  <a:gd name="T37" fmla="*/ 113 h 135"/>
                  <a:gd name="T38" fmla="*/ 6 w 104"/>
                  <a:gd name="T39" fmla="*/ 113 h 135"/>
                  <a:gd name="T40" fmla="*/ 0 w 104"/>
                  <a:gd name="T41" fmla="*/ 119 h 135"/>
                  <a:gd name="T42" fmla="*/ 0 w 104"/>
                  <a:gd name="T43" fmla="*/ 129 h 135"/>
                  <a:gd name="T44" fmla="*/ 6 w 104"/>
                  <a:gd name="T45" fmla="*/ 135 h 135"/>
                  <a:gd name="T46" fmla="*/ 17 w 104"/>
                  <a:gd name="T47" fmla="*/ 135 h 135"/>
                  <a:gd name="T48" fmla="*/ 22 w 104"/>
                  <a:gd name="T49" fmla="*/ 129 h 135"/>
                  <a:gd name="T50" fmla="*/ 22 w 104"/>
                  <a:gd name="T51" fmla="*/ 121 h 135"/>
                  <a:gd name="T52" fmla="*/ 60 w 104"/>
                  <a:gd name="T53" fmla="*/ 102 h 135"/>
                  <a:gd name="T54" fmla="*/ 65 w 104"/>
                  <a:gd name="T55" fmla="*/ 105 h 135"/>
                  <a:gd name="T56" fmla="*/ 75 w 104"/>
                  <a:gd name="T57" fmla="*/ 105 h 135"/>
                  <a:gd name="T58" fmla="*/ 81 w 104"/>
                  <a:gd name="T59" fmla="*/ 99 h 135"/>
                  <a:gd name="T60" fmla="*/ 81 w 104"/>
                  <a:gd name="T61" fmla="*/ 89 h 135"/>
                  <a:gd name="T62" fmla="*/ 79 w 104"/>
                  <a:gd name="T63" fmla="*/ 84 h 135"/>
                  <a:gd name="T64" fmla="*/ 88 w 104"/>
                  <a:gd name="T65" fmla="*/ 69 h 135"/>
                  <a:gd name="T66" fmla="*/ 98 w 104"/>
                  <a:gd name="T67" fmla="*/ 69 h 135"/>
                  <a:gd name="T68" fmla="*/ 104 w 104"/>
                  <a:gd name="T69" fmla="*/ 64 h 135"/>
                  <a:gd name="T70" fmla="*/ 104 w 104"/>
                  <a:gd name="T71" fmla="*/ 53 h 135"/>
                  <a:gd name="T72" fmla="*/ 98 w 104"/>
                  <a:gd name="T73" fmla="*/ 48 h 135"/>
                  <a:gd name="T74" fmla="*/ 75 w 104"/>
                  <a:gd name="T75" fmla="*/ 83 h 135"/>
                  <a:gd name="T76" fmla="*/ 65 w 104"/>
                  <a:gd name="T77" fmla="*/ 83 h 135"/>
                  <a:gd name="T78" fmla="*/ 59 w 104"/>
                  <a:gd name="T79" fmla="*/ 89 h 135"/>
                  <a:gd name="T80" fmla="*/ 59 w 104"/>
                  <a:gd name="T81" fmla="*/ 98 h 135"/>
                  <a:gd name="T82" fmla="*/ 22 w 104"/>
                  <a:gd name="T83" fmla="*/ 117 h 135"/>
                  <a:gd name="T84" fmla="*/ 17 w 104"/>
                  <a:gd name="T85" fmla="*/ 113 h 135"/>
                  <a:gd name="T86" fmla="*/ 13 w 104"/>
                  <a:gd name="T87" fmla="*/ 113 h 135"/>
                  <a:gd name="T88" fmla="*/ 14 w 104"/>
                  <a:gd name="T89" fmla="*/ 69 h 135"/>
                  <a:gd name="T90" fmla="*/ 17 w 104"/>
                  <a:gd name="T91" fmla="*/ 69 h 135"/>
                  <a:gd name="T92" fmla="*/ 22 w 104"/>
                  <a:gd name="T93" fmla="*/ 63 h 135"/>
                  <a:gd name="T94" fmla="*/ 22 w 104"/>
                  <a:gd name="T95" fmla="*/ 53 h 135"/>
                  <a:gd name="T96" fmla="*/ 22 w 104"/>
                  <a:gd name="T97" fmla="*/ 50 h 135"/>
                  <a:gd name="T98" fmla="*/ 47 w 104"/>
                  <a:gd name="T99" fmla="*/ 21 h 135"/>
                  <a:gd name="T100" fmla="*/ 55 w 104"/>
                  <a:gd name="T101" fmla="*/ 21 h 135"/>
                  <a:gd name="T102" fmla="*/ 57 w 104"/>
                  <a:gd name="T103" fmla="*/ 21 h 135"/>
                  <a:gd name="T104" fmla="*/ 83 w 104"/>
                  <a:gd name="T105" fmla="*/ 50 h 135"/>
                  <a:gd name="T106" fmla="*/ 82 w 104"/>
                  <a:gd name="T107" fmla="*/ 53 h 135"/>
                  <a:gd name="T108" fmla="*/ 82 w 104"/>
                  <a:gd name="T109" fmla="*/ 64 h 135"/>
                  <a:gd name="T110" fmla="*/ 84 w 104"/>
                  <a:gd name="T111" fmla="*/ 68 h 135"/>
                  <a:gd name="T112" fmla="*/ 75 w 104"/>
                  <a:gd name="T113" fmla="*/ 8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4" h="135">
                    <a:moveTo>
                      <a:pt x="98" y="48"/>
                    </a:moveTo>
                    <a:cubicBezTo>
                      <a:pt x="88" y="48"/>
                      <a:pt x="88" y="48"/>
                      <a:pt x="88" y="48"/>
                    </a:cubicBezTo>
                    <a:cubicBezTo>
                      <a:pt x="87" y="48"/>
                      <a:pt x="86" y="48"/>
                      <a:pt x="86" y="48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8"/>
                      <a:pt x="60" y="17"/>
                      <a:pt x="60" y="16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2"/>
                      <a:pt x="58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1" y="0"/>
                      <a:pt x="39" y="2"/>
                      <a:pt x="39" y="5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8"/>
                      <a:pt x="40" y="20"/>
                      <a:pt x="42" y="21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8" y="47"/>
                      <a:pt x="18" y="47"/>
                      <a:pt x="17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3" y="47"/>
                      <a:pt x="1" y="50"/>
                      <a:pt x="1" y="5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6"/>
                      <a:pt x="3" y="69"/>
                      <a:pt x="6" y="69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6" y="113"/>
                      <a:pt x="6" y="113"/>
                      <a:pt x="6" y="113"/>
                    </a:cubicBezTo>
                    <a:cubicBezTo>
                      <a:pt x="3" y="113"/>
                      <a:pt x="0" y="116"/>
                      <a:pt x="0" y="11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2"/>
                      <a:pt x="3" y="135"/>
                      <a:pt x="6" y="135"/>
                    </a:cubicBezTo>
                    <a:cubicBezTo>
                      <a:pt x="17" y="135"/>
                      <a:pt x="17" y="135"/>
                      <a:pt x="17" y="135"/>
                    </a:cubicBezTo>
                    <a:cubicBezTo>
                      <a:pt x="20" y="135"/>
                      <a:pt x="22" y="132"/>
                      <a:pt x="22" y="129"/>
                    </a:cubicBezTo>
                    <a:cubicBezTo>
                      <a:pt x="22" y="121"/>
                      <a:pt x="22" y="121"/>
                      <a:pt x="22" y="121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60" y="103"/>
                      <a:pt x="62" y="105"/>
                      <a:pt x="65" y="105"/>
                    </a:cubicBezTo>
                    <a:cubicBezTo>
                      <a:pt x="75" y="105"/>
                      <a:pt x="75" y="105"/>
                      <a:pt x="75" y="105"/>
                    </a:cubicBezTo>
                    <a:cubicBezTo>
                      <a:pt x="78" y="105"/>
                      <a:pt x="81" y="102"/>
                      <a:pt x="81" y="99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87"/>
                      <a:pt x="80" y="85"/>
                      <a:pt x="79" y="84"/>
                    </a:cubicBezTo>
                    <a:cubicBezTo>
                      <a:pt x="88" y="69"/>
                      <a:pt x="88" y="69"/>
                      <a:pt x="88" y="69"/>
                    </a:cubicBezTo>
                    <a:cubicBezTo>
                      <a:pt x="98" y="69"/>
                      <a:pt x="98" y="69"/>
                      <a:pt x="98" y="69"/>
                    </a:cubicBezTo>
                    <a:cubicBezTo>
                      <a:pt x="101" y="69"/>
                      <a:pt x="104" y="67"/>
                      <a:pt x="104" y="64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4" y="50"/>
                      <a:pt x="101" y="48"/>
                      <a:pt x="98" y="48"/>
                    </a:cubicBezTo>
                    <a:close/>
                    <a:moveTo>
                      <a:pt x="75" y="83"/>
                    </a:moveTo>
                    <a:cubicBezTo>
                      <a:pt x="65" y="83"/>
                      <a:pt x="65" y="83"/>
                      <a:pt x="65" y="83"/>
                    </a:cubicBezTo>
                    <a:cubicBezTo>
                      <a:pt x="61" y="83"/>
                      <a:pt x="59" y="85"/>
                      <a:pt x="59" y="89"/>
                    </a:cubicBezTo>
                    <a:cubicBezTo>
                      <a:pt x="59" y="98"/>
                      <a:pt x="59" y="98"/>
                      <a:pt x="59" y="98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21" y="115"/>
                      <a:pt x="19" y="113"/>
                      <a:pt x="17" y="113"/>
                    </a:cubicBezTo>
                    <a:cubicBezTo>
                      <a:pt x="13" y="113"/>
                      <a:pt x="13" y="113"/>
                      <a:pt x="13" y="113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20" y="69"/>
                      <a:pt x="22" y="66"/>
                      <a:pt x="22" y="6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2"/>
                      <a:pt x="22" y="51"/>
                      <a:pt x="22" y="50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6" y="21"/>
                      <a:pt x="56" y="21"/>
                      <a:pt x="57" y="21"/>
                    </a:cubicBezTo>
                    <a:cubicBezTo>
                      <a:pt x="83" y="50"/>
                      <a:pt x="83" y="50"/>
                      <a:pt x="83" y="50"/>
                    </a:cubicBezTo>
                    <a:cubicBezTo>
                      <a:pt x="82" y="51"/>
                      <a:pt x="82" y="52"/>
                      <a:pt x="82" y="53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2" y="66"/>
                      <a:pt x="83" y="67"/>
                      <a:pt x="84" y="68"/>
                    </a:cubicBezTo>
                    <a:lnTo>
                      <a:pt x="75" y="8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7" name="文本框 176"/>
            <p:cNvSpPr txBox="1"/>
            <p:nvPr/>
          </p:nvSpPr>
          <p:spPr bwMode="auto">
            <a:xfrm rot="18520640">
              <a:off x="5069069" y="4753053"/>
              <a:ext cx="1068892" cy="700845"/>
            </a:xfrm>
            <a:prstGeom prst="rect">
              <a:avLst/>
            </a:prstGeom>
            <a:noFill/>
          </p:spPr>
          <p:txBody>
            <a:bodyPr>
              <a:prstTxWarp prst="textArchUp">
                <a:avLst>
                  <a:gd name="adj" fmla="val 7695470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方正正黑简体" panose="02000000000000000000" pitchFamily="2" charset="-122"/>
                  <a:cs typeface="+mn-cs"/>
                </a:rPr>
                <a:t>OPTION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方正正黑简体" panose="02000000000000000000" pitchFamily="2" charset="-122"/>
                  <a:cs typeface="+mn-cs"/>
                </a:rPr>
                <a:t> </a:t>
              </a: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65885"/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方正正黑简体" panose="02000000000000000000" pitchFamily="2" charset="-122"/>
                  <a:cs typeface="+mn-cs"/>
                </a:rPr>
                <a:t>D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C65885"/>
                </a:solidFill>
                <a:effectLst/>
                <a:uLnTx/>
                <a:uFillTx/>
                <a:latin typeface="ITC Avant Garde Std Md" panose="020B0602020202020204" pitchFamily="34" charset="0"/>
                <a:ea typeface="方正正黑简体" panose="02000000000000000000" pitchFamily="2" charset="-122"/>
                <a:cs typeface="+mn-cs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5770947" y="3322036"/>
            <a:ext cx="1534305" cy="1534305"/>
            <a:chOff x="5742372" y="3322036"/>
            <a:chExt cx="1534305" cy="1534305"/>
          </a:xfrm>
        </p:grpSpPr>
        <p:sp>
          <p:nvSpPr>
            <p:cNvPr id="62" name="椭圆 61"/>
            <p:cNvSpPr/>
            <p:nvPr/>
          </p:nvSpPr>
          <p:spPr>
            <a:xfrm>
              <a:off x="5742372" y="3322036"/>
              <a:ext cx="1534305" cy="1534305"/>
            </a:xfrm>
            <a:prstGeom prst="ellipse">
              <a:avLst/>
            </a:prstGeom>
            <a:solidFill>
              <a:srgbClr val="FBFBFB"/>
            </a:solidFill>
            <a:ln>
              <a:noFill/>
            </a:ln>
            <a:effectLst>
              <a:outerShdw blurRad="177800" dist="139700" dir="2700000" sx="96000" sy="96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6015091" y="3594755"/>
              <a:ext cx="988867" cy="988867"/>
            </a:xfrm>
            <a:prstGeom prst="ellipse">
              <a:avLst/>
            </a:prstGeom>
            <a:solidFill>
              <a:srgbClr val="FBFBFB"/>
            </a:solidFill>
            <a:ln>
              <a:noFill/>
            </a:ln>
            <a:effectLst>
              <a:innerShdw blurRad="165100" dist="63500" dir="2700000">
                <a:schemeClr val="bg1">
                  <a:lumMod val="50000"/>
                  <a:alpha val="1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 rot="14400000">
              <a:off x="5964476" y="4376257"/>
              <a:ext cx="41986" cy="4223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5840000">
              <a:off x="5887777" y="4140200"/>
              <a:ext cx="41986" cy="4223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 rot="17280000">
              <a:off x="5913721" y="3893355"/>
              <a:ext cx="41986" cy="4223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rot="18720000">
              <a:off x="6037824" y="3678403"/>
              <a:ext cx="41986" cy="4223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rot="20160000">
              <a:off x="6238626" y="3532512"/>
              <a:ext cx="41986" cy="4223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rot="21600000">
              <a:off x="6481407" y="3480907"/>
              <a:ext cx="41986" cy="4223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rot="23040000">
              <a:off x="6724188" y="3532512"/>
              <a:ext cx="41986" cy="4223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 rot="24480000">
              <a:off x="6924990" y="3678403"/>
              <a:ext cx="41986" cy="4223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 rot="25920000">
              <a:off x="7049093" y="3893355"/>
              <a:ext cx="41986" cy="4223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rot="27360000">
              <a:off x="7075037" y="4140200"/>
              <a:ext cx="41986" cy="4223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rot="28800000">
              <a:off x="6998338" y="4376257"/>
              <a:ext cx="41986" cy="4223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0" name="组合 149"/>
            <p:cNvGrpSpPr/>
            <p:nvPr/>
          </p:nvGrpSpPr>
          <p:grpSpPr>
            <a:xfrm>
              <a:off x="6223201" y="3805681"/>
              <a:ext cx="572009" cy="561429"/>
              <a:chOff x="7948778" y="2086401"/>
              <a:chExt cx="820804" cy="805623"/>
            </a:xfrm>
            <a:solidFill>
              <a:srgbClr val="A6A6A6"/>
            </a:solidFill>
          </p:grpSpPr>
          <p:sp>
            <p:nvSpPr>
              <p:cNvPr id="132" name="Freeform 146"/>
              <p:cNvSpPr>
                <a:spLocks/>
              </p:cNvSpPr>
              <p:nvPr/>
            </p:nvSpPr>
            <p:spPr bwMode="auto">
              <a:xfrm>
                <a:off x="8328278" y="2706611"/>
                <a:ext cx="13011" cy="20602"/>
              </a:xfrm>
              <a:custGeom>
                <a:avLst/>
                <a:gdLst>
                  <a:gd name="T0" fmla="*/ 5 w 5"/>
                  <a:gd name="T1" fmla="*/ 4 h 8"/>
                  <a:gd name="T2" fmla="*/ 5 w 5"/>
                  <a:gd name="T3" fmla="*/ 0 h 8"/>
                  <a:gd name="T4" fmla="*/ 2 w 5"/>
                  <a:gd name="T5" fmla="*/ 0 h 8"/>
                  <a:gd name="T6" fmla="*/ 2 w 5"/>
                  <a:gd name="T7" fmla="*/ 0 h 8"/>
                  <a:gd name="T8" fmla="*/ 0 w 5"/>
                  <a:gd name="T9" fmla="*/ 0 h 8"/>
                  <a:gd name="T10" fmla="*/ 0 w 5"/>
                  <a:gd name="T11" fmla="*/ 8 h 8"/>
                  <a:gd name="T12" fmla="*/ 5 w 5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5" y="4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3" name="Freeform 147"/>
              <p:cNvSpPr>
                <a:spLocks/>
              </p:cNvSpPr>
              <p:nvPr/>
            </p:nvSpPr>
            <p:spPr bwMode="auto">
              <a:xfrm>
                <a:off x="8502848" y="2601435"/>
                <a:ext cx="20602" cy="18433"/>
              </a:xfrm>
              <a:custGeom>
                <a:avLst/>
                <a:gdLst>
                  <a:gd name="T0" fmla="*/ 0 w 8"/>
                  <a:gd name="T1" fmla="*/ 4 h 7"/>
                  <a:gd name="T2" fmla="*/ 6 w 8"/>
                  <a:gd name="T3" fmla="*/ 7 h 7"/>
                  <a:gd name="T4" fmla="*/ 8 w 8"/>
                  <a:gd name="T5" fmla="*/ 3 h 7"/>
                  <a:gd name="T6" fmla="*/ 2 w 8"/>
                  <a:gd name="T7" fmla="*/ 0 h 7"/>
                  <a:gd name="T8" fmla="*/ 0 w 8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4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6"/>
                      <a:pt x="7" y="5"/>
                      <a:pt x="8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Freeform 148"/>
              <p:cNvSpPr>
                <a:spLocks/>
              </p:cNvSpPr>
              <p:nvPr/>
            </p:nvSpPr>
            <p:spPr bwMode="auto">
              <a:xfrm>
                <a:off x="8497426" y="2391084"/>
                <a:ext cx="22770" cy="18433"/>
              </a:xfrm>
              <a:custGeom>
                <a:avLst/>
                <a:gdLst>
                  <a:gd name="T0" fmla="*/ 2 w 9"/>
                  <a:gd name="T1" fmla="*/ 7 h 7"/>
                  <a:gd name="T2" fmla="*/ 9 w 9"/>
                  <a:gd name="T3" fmla="*/ 4 h 7"/>
                  <a:gd name="T4" fmla="*/ 6 w 9"/>
                  <a:gd name="T5" fmla="*/ 0 h 7"/>
                  <a:gd name="T6" fmla="*/ 0 w 9"/>
                  <a:gd name="T7" fmla="*/ 3 h 7"/>
                  <a:gd name="T8" fmla="*/ 2 w 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2" y="7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8" y="2"/>
                      <a:pt x="7" y="1"/>
                      <a:pt x="6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6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Freeform 149"/>
              <p:cNvSpPr>
                <a:spLocks/>
              </p:cNvSpPr>
              <p:nvPr/>
            </p:nvSpPr>
            <p:spPr bwMode="auto">
              <a:xfrm>
                <a:off x="8597180" y="2330364"/>
                <a:ext cx="22770" cy="19517"/>
              </a:xfrm>
              <a:custGeom>
                <a:avLst/>
                <a:gdLst>
                  <a:gd name="T0" fmla="*/ 7 w 9"/>
                  <a:gd name="T1" fmla="*/ 0 h 8"/>
                  <a:gd name="T2" fmla="*/ 0 w 9"/>
                  <a:gd name="T3" fmla="*/ 4 h 8"/>
                  <a:gd name="T4" fmla="*/ 2 w 9"/>
                  <a:gd name="T5" fmla="*/ 8 h 8"/>
                  <a:gd name="T6" fmla="*/ 9 w 9"/>
                  <a:gd name="T7" fmla="*/ 4 h 8"/>
                  <a:gd name="T8" fmla="*/ 7 w 9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7"/>
                      <a:pt x="2" y="8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8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Freeform 150"/>
              <p:cNvSpPr>
                <a:spLocks noEditPoints="1"/>
              </p:cNvSpPr>
              <p:nvPr/>
            </p:nvSpPr>
            <p:spPr bwMode="auto">
              <a:xfrm>
                <a:off x="7948778" y="2116761"/>
                <a:ext cx="725386" cy="775263"/>
              </a:xfrm>
              <a:custGeom>
                <a:avLst/>
                <a:gdLst>
                  <a:gd name="T0" fmla="*/ 271 w 283"/>
                  <a:gd name="T1" fmla="*/ 221 h 302"/>
                  <a:gd name="T2" fmla="*/ 254 w 283"/>
                  <a:gd name="T3" fmla="*/ 216 h 302"/>
                  <a:gd name="T4" fmla="*/ 249 w 283"/>
                  <a:gd name="T5" fmla="*/ 250 h 302"/>
                  <a:gd name="T6" fmla="*/ 153 w 283"/>
                  <a:gd name="T7" fmla="*/ 273 h 302"/>
                  <a:gd name="T8" fmla="*/ 148 w 283"/>
                  <a:gd name="T9" fmla="*/ 291 h 302"/>
                  <a:gd name="T10" fmla="*/ 32 w 283"/>
                  <a:gd name="T11" fmla="*/ 225 h 302"/>
                  <a:gd name="T12" fmla="*/ 128 w 283"/>
                  <a:gd name="T13" fmla="*/ 253 h 302"/>
                  <a:gd name="T14" fmla="*/ 81 w 283"/>
                  <a:gd name="T15" fmla="*/ 221 h 302"/>
                  <a:gd name="T16" fmla="*/ 71 w 283"/>
                  <a:gd name="T17" fmla="*/ 201 h 302"/>
                  <a:gd name="T18" fmla="*/ 65 w 283"/>
                  <a:gd name="T19" fmla="*/ 200 h 302"/>
                  <a:gd name="T20" fmla="*/ 65 w 283"/>
                  <a:gd name="T21" fmla="*/ 102 h 302"/>
                  <a:gd name="T22" fmla="*/ 91 w 283"/>
                  <a:gd name="T23" fmla="*/ 146 h 302"/>
                  <a:gd name="T24" fmla="*/ 103 w 283"/>
                  <a:gd name="T25" fmla="*/ 125 h 302"/>
                  <a:gd name="T26" fmla="*/ 122 w 283"/>
                  <a:gd name="T27" fmla="*/ 165 h 302"/>
                  <a:gd name="T28" fmla="*/ 148 w 283"/>
                  <a:gd name="T29" fmla="*/ 155 h 302"/>
                  <a:gd name="T30" fmla="*/ 150 w 283"/>
                  <a:gd name="T31" fmla="*/ 192 h 302"/>
                  <a:gd name="T32" fmla="*/ 153 w 283"/>
                  <a:gd name="T33" fmla="*/ 155 h 302"/>
                  <a:gd name="T34" fmla="*/ 186 w 283"/>
                  <a:gd name="T35" fmla="*/ 169 h 302"/>
                  <a:gd name="T36" fmla="*/ 184 w 283"/>
                  <a:gd name="T37" fmla="*/ 133 h 302"/>
                  <a:gd name="T38" fmla="*/ 153 w 283"/>
                  <a:gd name="T39" fmla="*/ 147 h 302"/>
                  <a:gd name="T40" fmla="*/ 153 w 283"/>
                  <a:gd name="T41" fmla="*/ 113 h 302"/>
                  <a:gd name="T42" fmla="*/ 153 w 283"/>
                  <a:gd name="T43" fmla="*/ 76 h 302"/>
                  <a:gd name="T44" fmla="*/ 153 w 283"/>
                  <a:gd name="T45" fmla="*/ 69 h 302"/>
                  <a:gd name="T46" fmla="*/ 153 w 283"/>
                  <a:gd name="T47" fmla="*/ 31 h 302"/>
                  <a:gd name="T48" fmla="*/ 153 w 283"/>
                  <a:gd name="T49" fmla="*/ 22 h 302"/>
                  <a:gd name="T50" fmla="*/ 151 w 283"/>
                  <a:gd name="T51" fmla="*/ 0 h 302"/>
                  <a:gd name="T52" fmla="*/ 151 w 283"/>
                  <a:gd name="T53" fmla="*/ 302 h 302"/>
                  <a:gd name="T54" fmla="*/ 277 w 283"/>
                  <a:gd name="T55" fmla="*/ 209 h 302"/>
                  <a:gd name="T56" fmla="*/ 105 w 283"/>
                  <a:gd name="T57" fmla="*/ 121 h 302"/>
                  <a:gd name="T58" fmla="*/ 148 w 283"/>
                  <a:gd name="T59" fmla="*/ 97 h 302"/>
                  <a:gd name="T60" fmla="*/ 148 w 283"/>
                  <a:gd name="T61" fmla="*/ 91 h 302"/>
                  <a:gd name="T62" fmla="*/ 67 w 283"/>
                  <a:gd name="T63" fmla="*/ 98 h 302"/>
                  <a:gd name="T64" fmla="*/ 148 w 283"/>
                  <a:gd name="T65" fmla="*/ 52 h 302"/>
                  <a:gd name="T66" fmla="*/ 52 w 283"/>
                  <a:gd name="T67" fmla="*/ 52 h 302"/>
                  <a:gd name="T68" fmla="*/ 148 w 283"/>
                  <a:gd name="T69" fmla="*/ 47 h 302"/>
                  <a:gd name="T70" fmla="*/ 32 w 283"/>
                  <a:gd name="T71" fmla="*/ 77 h 302"/>
                  <a:gd name="T72" fmla="*/ 11 w 283"/>
                  <a:gd name="T73" fmla="*/ 151 h 302"/>
                  <a:gd name="T74" fmla="*/ 60 w 283"/>
                  <a:gd name="T75" fmla="*/ 99 h 302"/>
                  <a:gd name="T76" fmla="*/ 60 w 283"/>
                  <a:gd name="T77" fmla="*/ 203 h 302"/>
                  <a:gd name="T78" fmla="*/ 11 w 283"/>
                  <a:gd name="T79" fmla="*/ 15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3" h="302">
                    <a:moveTo>
                      <a:pt x="277" y="209"/>
                    </a:moveTo>
                    <a:cubicBezTo>
                      <a:pt x="276" y="213"/>
                      <a:pt x="274" y="217"/>
                      <a:pt x="271" y="221"/>
                    </a:cubicBezTo>
                    <a:cubicBezTo>
                      <a:pt x="256" y="212"/>
                      <a:pt x="256" y="212"/>
                      <a:pt x="256" y="212"/>
                    </a:cubicBezTo>
                    <a:cubicBezTo>
                      <a:pt x="256" y="213"/>
                      <a:pt x="255" y="214"/>
                      <a:pt x="254" y="216"/>
                    </a:cubicBezTo>
                    <a:cubicBezTo>
                      <a:pt x="269" y="225"/>
                      <a:pt x="269" y="225"/>
                      <a:pt x="269" y="225"/>
                    </a:cubicBezTo>
                    <a:cubicBezTo>
                      <a:pt x="264" y="234"/>
                      <a:pt x="257" y="242"/>
                      <a:pt x="249" y="250"/>
                    </a:cubicBezTo>
                    <a:cubicBezTo>
                      <a:pt x="225" y="275"/>
                      <a:pt x="190" y="290"/>
                      <a:pt x="153" y="291"/>
                    </a:cubicBezTo>
                    <a:cubicBezTo>
                      <a:pt x="153" y="273"/>
                      <a:pt x="153" y="273"/>
                      <a:pt x="153" y="273"/>
                    </a:cubicBezTo>
                    <a:cubicBezTo>
                      <a:pt x="148" y="270"/>
                      <a:pt x="148" y="270"/>
                      <a:pt x="148" y="270"/>
                    </a:cubicBezTo>
                    <a:cubicBezTo>
                      <a:pt x="148" y="291"/>
                      <a:pt x="148" y="291"/>
                      <a:pt x="148" y="291"/>
                    </a:cubicBezTo>
                    <a:cubicBezTo>
                      <a:pt x="111" y="290"/>
                      <a:pt x="77" y="275"/>
                      <a:pt x="52" y="250"/>
                    </a:cubicBezTo>
                    <a:cubicBezTo>
                      <a:pt x="44" y="242"/>
                      <a:pt x="38" y="234"/>
                      <a:pt x="32" y="225"/>
                    </a:cubicBezTo>
                    <a:cubicBezTo>
                      <a:pt x="62" y="206"/>
                      <a:pt x="62" y="206"/>
                      <a:pt x="62" y="206"/>
                    </a:cubicBezTo>
                    <a:cubicBezTo>
                      <a:pt x="77" y="230"/>
                      <a:pt x="101" y="247"/>
                      <a:pt x="128" y="253"/>
                    </a:cubicBezTo>
                    <a:cubicBezTo>
                      <a:pt x="134" y="249"/>
                      <a:pt x="134" y="249"/>
                      <a:pt x="134" y="249"/>
                    </a:cubicBezTo>
                    <a:cubicBezTo>
                      <a:pt x="113" y="245"/>
                      <a:pt x="95" y="235"/>
                      <a:pt x="81" y="221"/>
                    </a:cubicBezTo>
                    <a:cubicBezTo>
                      <a:pt x="75" y="216"/>
                      <a:pt x="71" y="210"/>
                      <a:pt x="67" y="204"/>
                    </a:cubicBezTo>
                    <a:cubicBezTo>
                      <a:pt x="71" y="201"/>
                      <a:pt x="71" y="201"/>
                      <a:pt x="71" y="201"/>
                    </a:cubicBezTo>
                    <a:cubicBezTo>
                      <a:pt x="73" y="195"/>
                      <a:pt x="73" y="195"/>
                      <a:pt x="73" y="195"/>
                    </a:cubicBezTo>
                    <a:cubicBezTo>
                      <a:pt x="65" y="200"/>
                      <a:pt x="65" y="200"/>
                      <a:pt x="65" y="200"/>
                    </a:cubicBezTo>
                    <a:cubicBezTo>
                      <a:pt x="56" y="186"/>
                      <a:pt x="52" y="169"/>
                      <a:pt x="52" y="151"/>
                    </a:cubicBezTo>
                    <a:cubicBezTo>
                      <a:pt x="52" y="133"/>
                      <a:pt x="56" y="117"/>
                      <a:pt x="65" y="102"/>
                    </a:cubicBezTo>
                    <a:cubicBezTo>
                      <a:pt x="98" y="122"/>
                      <a:pt x="98" y="122"/>
                      <a:pt x="98" y="122"/>
                    </a:cubicBezTo>
                    <a:cubicBezTo>
                      <a:pt x="94" y="129"/>
                      <a:pt x="92" y="137"/>
                      <a:pt x="91" y="146"/>
                    </a:cubicBezTo>
                    <a:cubicBezTo>
                      <a:pt x="96" y="149"/>
                      <a:pt x="96" y="149"/>
                      <a:pt x="96" y="149"/>
                    </a:cubicBezTo>
                    <a:cubicBezTo>
                      <a:pt x="97" y="140"/>
                      <a:pt x="99" y="132"/>
                      <a:pt x="103" y="125"/>
                    </a:cubicBezTo>
                    <a:cubicBezTo>
                      <a:pt x="146" y="151"/>
                      <a:pt x="146" y="151"/>
                      <a:pt x="146" y="151"/>
                    </a:cubicBezTo>
                    <a:cubicBezTo>
                      <a:pt x="122" y="165"/>
                      <a:pt x="122" y="165"/>
                      <a:pt x="122" y="165"/>
                    </a:cubicBezTo>
                    <a:cubicBezTo>
                      <a:pt x="126" y="168"/>
                      <a:pt x="126" y="168"/>
                      <a:pt x="126" y="168"/>
                    </a:cubicBezTo>
                    <a:cubicBezTo>
                      <a:pt x="148" y="155"/>
                      <a:pt x="148" y="155"/>
                      <a:pt x="148" y="155"/>
                    </a:cubicBezTo>
                    <a:cubicBezTo>
                      <a:pt x="148" y="192"/>
                      <a:pt x="148" y="192"/>
                      <a:pt x="148" y="192"/>
                    </a:cubicBezTo>
                    <a:cubicBezTo>
                      <a:pt x="149" y="192"/>
                      <a:pt x="149" y="192"/>
                      <a:pt x="150" y="192"/>
                    </a:cubicBezTo>
                    <a:cubicBezTo>
                      <a:pt x="151" y="192"/>
                      <a:pt x="152" y="192"/>
                      <a:pt x="153" y="192"/>
                    </a:cubicBezTo>
                    <a:cubicBezTo>
                      <a:pt x="153" y="155"/>
                      <a:pt x="153" y="155"/>
                      <a:pt x="153" y="155"/>
                    </a:cubicBezTo>
                    <a:cubicBezTo>
                      <a:pt x="183" y="173"/>
                      <a:pt x="183" y="173"/>
                      <a:pt x="183" y="173"/>
                    </a:cubicBezTo>
                    <a:cubicBezTo>
                      <a:pt x="184" y="172"/>
                      <a:pt x="185" y="171"/>
                      <a:pt x="186" y="169"/>
                    </a:cubicBezTo>
                    <a:cubicBezTo>
                      <a:pt x="155" y="151"/>
                      <a:pt x="155" y="151"/>
                      <a:pt x="155" y="151"/>
                    </a:cubicBezTo>
                    <a:cubicBezTo>
                      <a:pt x="184" y="133"/>
                      <a:pt x="184" y="133"/>
                      <a:pt x="184" y="133"/>
                    </a:cubicBezTo>
                    <a:cubicBezTo>
                      <a:pt x="184" y="132"/>
                      <a:pt x="183" y="131"/>
                      <a:pt x="182" y="130"/>
                    </a:cubicBezTo>
                    <a:cubicBezTo>
                      <a:pt x="153" y="147"/>
                      <a:pt x="153" y="147"/>
                      <a:pt x="153" y="147"/>
                    </a:cubicBezTo>
                    <a:cubicBezTo>
                      <a:pt x="153" y="113"/>
                      <a:pt x="153" y="113"/>
                      <a:pt x="153" y="113"/>
                    </a:cubicBezTo>
                    <a:cubicBezTo>
                      <a:pt x="153" y="113"/>
                      <a:pt x="153" y="113"/>
                      <a:pt x="153" y="113"/>
                    </a:cubicBezTo>
                    <a:cubicBezTo>
                      <a:pt x="153" y="76"/>
                      <a:pt x="153" y="76"/>
                      <a:pt x="153" y="76"/>
                    </a:cubicBezTo>
                    <a:cubicBezTo>
                      <a:pt x="153" y="76"/>
                      <a:pt x="153" y="76"/>
                      <a:pt x="153" y="76"/>
                    </a:cubicBezTo>
                    <a:cubicBezTo>
                      <a:pt x="153" y="69"/>
                      <a:pt x="153" y="69"/>
                      <a:pt x="153" y="69"/>
                    </a:cubicBezTo>
                    <a:cubicBezTo>
                      <a:pt x="153" y="69"/>
                      <a:pt x="153" y="69"/>
                      <a:pt x="153" y="69"/>
                    </a:cubicBezTo>
                    <a:cubicBezTo>
                      <a:pt x="153" y="31"/>
                      <a:pt x="153" y="31"/>
                      <a:pt x="153" y="31"/>
                    </a:cubicBezTo>
                    <a:cubicBezTo>
                      <a:pt x="153" y="31"/>
                      <a:pt x="153" y="31"/>
                      <a:pt x="153" y="31"/>
                    </a:cubicBezTo>
                    <a:cubicBezTo>
                      <a:pt x="153" y="22"/>
                      <a:pt x="153" y="22"/>
                      <a:pt x="153" y="22"/>
                    </a:cubicBezTo>
                    <a:cubicBezTo>
                      <a:pt x="153" y="22"/>
                      <a:pt x="153" y="22"/>
                      <a:pt x="153" y="22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2" y="0"/>
                      <a:pt x="151" y="0"/>
                      <a:pt x="151" y="0"/>
                    </a:cubicBezTo>
                    <a:cubicBezTo>
                      <a:pt x="67" y="0"/>
                      <a:pt x="0" y="68"/>
                      <a:pt x="0" y="151"/>
                    </a:cubicBezTo>
                    <a:cubicBezTo>
                      <a:pt x="0" y="234"/>
                      <a:pt x="67" y="302"/>
                      <a:pt x="151" y="302"/>
                    </a:cubicBezTo>
                    <a:cubicBezTo>
                      <a:pt x="208" y="302"/>
                      <a:pt x="257" y="270"/>
                      <a:pt x="283" y="223"/>
                    </a:cubicBezTo>
                    <a:lnTo>
                      <a:pt x="277" y="209"/>
                    </a:lnTo>
                    <a:close/>
                    <a:moveTo>
                      <a:pt x="148" y="147"/>
                    </a:moveTo>
                    <a:cubicBezTo>
                      <a:pt x="105" y="121"/>
                      <a:pt x="105" y="121"/>
                      <a:pt x="105" y="121"/>
                    </a:cubicBezTo>
                    <a:cubicBezTo>
                      <a:pt x="107" y="118"/>
                      <a:pt x="109" y="115"/>
                      <a:pt x="112" y="113"/>
                    </a:cubicBezTo>
                    <a:cubicBezTo>
                      <a:pt x="121" y="103"/>
                      <a:pt x="134" y="97"/>
                      <a:pt x="148" y="97"/>
                    </a:cubicBezTo>
                    <a:lnTo>
                      <a:pt x="148" y="147"/>
                    </a:lnTo>
                    <a:close/>
                    <a:moveTo>
                      <a:pt x="148" y="91"/>
                    </a:moveTo>
                    <a:cubicBezTo>
                      <a:pt x="128" y="92"/>
                      <a:pt x="111" y="103"/>
                      <a:pt x="101" y="119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71" y="92"/>
                      <a:pt x="75" y="86"/>
                      <a:pt x="81" y="81"/>
                    </a:cubicBezTo>
                    <a:cubicBezTo>
                      <a:pt x="98" y="64"/>
                      <a:pt x="122" y="53"/>
                      <a:pt x="148" y="52"/>
                    </a:cubicBezTo>
                    <a:lnTo>
                      <a:pt x="148" y="91"/>
                    </a:lnTo>
                    <a:close/>
                    <a:moveTo>
                      <a:pt x="52" y="52"/>
                    </a:moveTo>
                    <a:cubicBezTo>
                      <a:pt x="77" y="27"/>
                      <a:pt x="111" y="12"/>
                      <a:pt x="148" y="11"/>
                    </a:cubicBezTo>
                    <a:cubicBezTo>
                      <a:pt x="148" y="47"/>
                      <a:pt x="148" y="47"/>
                      <a:pt x="148" y="47"/>
                    </a:cubicBezTo>
                    <a:cubicBezTo>
                      <a:pt x="112" y="48"/>
                      <a:pt x="80" y="67"/>
                      <a:pt x="62" y="96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8" y="68"/>
                      <a:pt x="44" y="60"/>
                      <a:pt x="52" y="52"/>
                    </a:cubicBezTo>
                    <a:close/>
                    <a:moveTo>
                      <a:pt x="11" y="151"/>
                    </a:moveTo>
                    <a:cubicBezTo>
                      <a:pt x="11" y="126"/>
                      <a:pt x="18" y="102"/>
                      <a:pt x="30" y="81"/>
                    </a:cubicBezTo>
                    <a:cubicBezTo>
                      <a:pt x="60" y="99"/>
                      <a:pt x="60" y="99"/>
                      <a:pt x="60" y="99"/>
                    </a:cubicBezTo>
                    <a:cubicBezTo>
                      <a:pt x="51" y="115"/>
                      <a:pt x="46" y="132"/>
                      <a:pt x="46" y="151"/>
                    </a:cubicBezTo>
                    <a:cubicBezTo>
                      <a:pt x="46" y="170"/>
                      <a:pt x="51" y="187"/>
                      <a:pt x="60" y="203"/>
                    </a:cubicBezTo>
                    <a:cubicBezTo>
                      <a:pt x="30" y="221"/>
                      <a:pt x="30" y="221"/>
                      <a:pt x="30" y="221"/>
                    </a:cubicBezTo>
                    <a:cubicBezTo>
                      <a:pt x="18" y="200"/>
                      <a:pt x="11" y="177"/>
                      <a:pt x="11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Freeform 151"/>
              <p:cNvSpPr>
                <a:spLocks/>
              </p:cNvSpPr>
              <p:nvPr/>
            </p:nvSpPr>
            <p:spPr bwMode="auto">
              <a:xfrm>
                <a:off x="8142865" y="2321690"/>
                <a:ext cx="377331" cy="375162"/>
              </a:xfrm>
              <a:custGeom>
                <a:avLst/>
                <a:gdLst>
                  <a:gd name="T0" fmla="*/ 74 w 147"/>
                  <a:gd name="T1" fmla="*/ 146 h 146"/>
                  <a:gd name="T2" fmla="*/ 125 w 147"/>
                  <a:gd name="T3" fmla="*/ 124 h 146"/>
                  <a:gd name="T4" fmla="*/ 147 w 147"/>
                  <a:gd name="T5" fmla="*/ 73 h 146"/>
                  <a:gd name="T6" fmla="*/ 125 w 147"/>
                  <a:gd name="T7" fmla="*/ 21 h 146"/>
                  <a:gd name="T8" fmla="*/ 74 w 147"/>
                  <a:gd name="T9" fmla="*/ 0 h 146"/>
                  <a:gd name="T10" fmla="*/ 74 w 147"/>
                  <a:gd name="T11" fmla="*/ 29 h 146"/>
                  <a:gd name="T12" fmla="*/ 105 w 147"/>
                  <a:gd name="T13" fmla="*/ 42 h 146"/>
                  <a:gd name="T14" fmla="*/ 117 w 147"/>
                  <a:gd name="T15" fmla="*/ 73 h 146"/>
                  <a:gd name="T16" fmla="*/ 105 w 147"/>
                  <a:gd name="T17" fmla="*/ 104 h 146"/>
                  <a:gd name="T18" fmla="*/ 74 w 147"/>
                  <a:gd name="T19" fmla="*/ 116 h 146"/>
                  <a:gd name="T20" fmla="*/ 43 w 147"/>
                  <a:gd name="T21" fmla="*/ 104 h 146"/>
                  <a:gd name="T22" fmla="*/ 41 w 147"/>
                  <a:gd name="T23" fmla="*/ 102 h 146"/>
                  <a:gd name="T24" fmla="*/ 56 w 147"/>
                  <a:gd name="T25" fmla="*/ 96 h 146"/>
                  <a:gd name="T26" fmla="*/ 12 w 147"/>
                  <a:gd name="T27" fmla="*/ 68 h 146"/>
                  <a:gd name="T28" fmla="*/ 0 w 147"/>
                  <a:gd name="T29" fmla="*/ 119 h 146"/>
                  <a:gd name="T30" fmla="*/ 13 w 147"/>
                  <a:gd name="T31" fmla="*/ 114 h 146"/>
                  <a:gd name="T32" fmla="*/ 22 w 147"/>
                  <a:gd name="T33" fmla="*/ 124 h 146"/>
                  <a:gd name="T34" fmla="*/ 74 w 147"/>
                  <a:gd name="T35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7" h="146">
                    <a:moveTo>
                      <a:pt x="74" y="146"/>
                    </a:moveTo>
                    <a:cubicBezTo>
                      <a:pt x="94" y="146"/>
                      <a:pt x="112" y="137"/>
                      <a:pt x="125" y="124"/>
                    </a:cubicBezTo>
                    <a:cubicBezTo>
                      <a:pt x="138" y="111"/>
                      <a:pt x="147" y="93"/>
                      <a:pt x="147" y="73"/>
                    </a:cubicBezTo>
                    <a:cubicBezTo>
                      <a:pt x="147" y="53"/>
                      <a:pt x="138" y="34"/>
                      <a:pt x="125" y="21"/>
                    </a:cubicBezTo>
                    <a:cubicBezTo>
                      <a:pt x="112" y="8"/>
                      <a:pt x="94" y="0"/>
                      <a:pt x="74" y="0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86" y="29"/>
                      <a:pt x="97" y="34"/>
                      <a:pt x="105" y="42"/>
                    </a:cubicBezTo>
                    <a:cubicBezTo>
                      <a:pt x="113" y="50"/>
                      <a:pt x="117" y="60"/>
                      <a:pt x="117" y="73"/>
                    </a:cubicBezTo>
                    <a:cubicBezTo>
                      <a:pt x="117" y="85"/>
                      <a:pt x="113" y="96"/>
                      <a:pt x="105" y="104"/>
                    </a:cubicBezTo>
                    <a:cubicBezTo>
                      <a:pt x="97" y="112"/>
                      <a:pt x="86" y="116"/>
                      <a:pt x="74" y="116"/>
                    </a:cubicBezTo>
                    <a:cubicBezTo>
                      <a:pt x="61" y="116"/>
                      <a:pt x="51" y="112"/>
                      <a:pt x="43" y="104"/>
                    </a:cubicBezTo>
                    <a:cubicBezTo>
                      <a:pt x="42" y="103"/>
                      <a:pt x="42" y="103"/>
                      <a:pt x="41" y="102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13" y="114"/>
                      <a:pt x="13" y="114"/>
                      <a:pt x="13" y="114"/>
                    </a:cubicBezTo>
                    <a:cubicBezTo>
                      <a:pt x="16" y="117"/>
                      <a:pt x="19" y="121"/>
                      <a:pt x="22" y="124"/>
                    </a:cubicBezTo>
                    <a:cubicBezTo>
                      <a:pt x="35" y="137"/>
                      <a:pt x="54" y="146"/>
                      <a:pt x="74" y="1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Freeform 152"/>
              <p:cNvSpPr>
                <a:spLocks/>
              </p:cNvSpPr>
              <p:nvPr/>
            </p:nvSpPr>
            <p:spPr bwMode="auto">
              <a:xfrm>
                <a:off x="8281654" y="2206756"/>
                <a:ext cx="354561" cy="625632"/>
              </a:xfrm>
              <a:custGeom>
                <a:avLst/>
                <a:gdLst>
                  <a:gd name="T0" fmla="*/ 20 w 138"/>
                  <a:gd name="T1" fmla="*/ 0 h 244"/>
                  <a:gd name="T2" fmla="*/ 20 w 138"/>
                  <a:gd name="T3" fmla="*/ 29 h 244"/>
                  <a:gd name="T4" fmla="*/ 82 w 138"/>
                  <a:gd name="T5" fmla="*/ 55 h 244"/>
                  <a:gd name="T6" fmla="*/ 108 w 138"/>
                  <a:gd name="T7" fmla="*/ 118 h 244"/>
                  <a:gd name="T8" fmla="*/ 82 w 138"/>
                  <a:gd name="T9" fmla="*/ 180 h 244"/>
                  <a:gd name="T10" fmla="*/ 41 w 138"/>
                  <a:gd name="T11" fmla="*/ 203 h 244"/>
                  <a:gd name="T12" fmla="*/ 40 w 138"/>
                  <a:gd name="T13" fmla="*/ 191 h 244"/>
                  <a:gd name="T14" fmla="*/ 0 w 138"/>
                  <a:gd name="T15" fmla="*/ 222 h 244"/>
                  <a:gd name="T16" fmla="*/ 45 w 138"/>
                  <a:gd name="T17" fmla="*/ 244 h 244"/>
                  <a:gd name="T18" fmla="*/ 44 w 138"/>
                  <a:gd name="T19" fmla="*/ 233 h 244"/>
                  <a:gd name="T20" fmla="*/ 103 w 138"/>
                  <a:gd name="T21" fmla="*/ 201 h 244"/>
                  <a:gd name="T22" fmla="*/ 138 w 138"/>
                  <a:gd name="T23" fmla="*/ 118 h 244"/>
                  <a:gd name="T24" fmla="*/ 103 w 138"/>
                  <a:gd name="T25" fmla="*/ 34 h 244"/>
                  <a:gd name="T26" fmla="*/ 20 w 138"/>
                  <a:gd name="T2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8" h="244">
                    <a:moveTo>
                      <a:pt x="20" y="0"/>
                    </a:moveTo>
                    <a:cubicBezTo>
                      <a:pt x="20" y="29"/>
                      <a:pt x="20" y="29"/>
                      <a:pt x="20" y="29"/>
                    </a:cubicBezTo>
                    <a:cubicBezTo>
                      <a:pt x="44" y="29"/>
                      <a:pt x="66" y="39"/>
                      <a:pt x="82" y="55"/>
                    </a:cubicBezTo>
                    <a:cubicBezTo>
                      <a:pt x="98" y="71"/>
                      <a:pt x="108" y="93"/>
                      <a:pt x="108" y="118"/>
                    </a:cubicBezTo>
                    <a:cubicBezTo>
                      <a:pt x="108" y="142"/>
                      <a:pt x="98" y="164"/>
                      <a:pt x="82" y="180"/>
                    </a:cubicBezTo>
                    <a:cubicBezTo>
                      <a:pt x="71" y="191"/>
                      <a:pt x="57" y="199"/>
                      <a:pt x="41" y="203"/>
                    </a:cubicBezTo>
                    <a:cubicBezTo>
                      <a:pt x="40" y="191"/>
                      <a:pt x="40" y="191"/>
                      <a:pt x="40" y="191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45" y="244"/>
                      <a:pt x="45" y="244"/>
                      <a:pt x="45" y="244"/>
                    </a:cubicBezTo>
                    <a:cubicBezTo>
                      <a:pt x="44" y="233"/>
                      <a:pt x="44" y="233"/>
                      <a:pt x="44" y="233"/>
                    </a:cubicBezTo>
                    <a:cubicBezTo>
                      <a:pt x="67" y="228"/>
                      <a:pt x="87" y="217"/>
                      <a:pt x="103" y="201"/>
                    </a:cubicBezTo>
                    <a:cubicBezTo>
                      <a:pt x="124" y="180"/>
                      <a:pt x="138" y="150"/>
                      <a:pt x="138" y="118"/>
                    </a:cubicBezTo>
                    <a:cubicBezTo>
                      <a:pt x="138" y="85"/>
                      <a:pt x="124" y="56"/>
                      <a:pt x="103" y="34"/>
                    </a:cubicBezTo>
                    <a:cubicBezTo>
                      <a:pt x="82" y="13"/>
                      <a:pt x="52" y="0"/>
                      <a:pt x="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Freeform 153"/>
              <p:cNvSpPr>
                <a:spLocks/>
              </p:cNvSpPr>
              <p:nvPr/>
            </p:nvSpPr>
            <p:spPr bwMode="auto">
              <a:xfrm>
                <a:off x="8332615" y="2086401"/>
                <a:ext cx="436967" cy="589850"/>
              </a:xfrm>
              <a:custGeom>
                <a:avLst/>
                <a:gdLst>
                  <a:gd name="T0" fmla="*/ 161 w 170"/>
                  <a:gd name="T1" fmla="*/ 199 h 230"/>
                  <a:gd name="T2" fmla="*/ 164 w 170"/>
                  <a:gd name="T3" fmla="*/ 165 h 230"/>
                  <a:gd name="T4" fmla="*/ 116 w 170"/>
                  <a:gd name="T5" fmla="*/ 48 h 230"/>
                  <a:gd name="T6" fmla="*/ 0 w 170"/>
                  <a:gd name="T7" fmla="*/ 0 h 230"/>
                  <a:gd name="T8" fmla="*/ 0 w 170"/>
                  <a:gd name="T9" fmla="*/ 30 h 230"/>
                  <a:gd name="T10" fmla="*/ 95 w 170"/>
                  <a:gd name="T11" fmla="*/ 69 h 230"/>
                  <a:gd name="T12" fmla="*/ 134 w 170"/>
                  <a:gd name="T13" fmla="*/ 165 h 230"/>
                  <a:gd name="T14" fmla="*/ 132 w 170"/>
                  <a:gd name="T15" fmla="*/ 192 h 230"/>
                  <a:gd name="T16" fmla="*/ 119 w 170"/>
                  <a:gd name="T17" fmla="*/ 188 h 230"/>
                  <a:gd name="T18" fmla="*/ 135 w 170"/>
                  <a:gd name="T19" fmla="*/ 230 h 230"/>
                  <a:gd name="T20" fmla="*/ 170 w 170"/>
                  <a:gd name="T21" fmla="*/ 201 h 230"/>
                  <a:gd name="T22" fmla="*/ 161 w 170"/>
                  <a:gd name="T23" fmla="*/ 19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230">
                    <a:moveTo>
                      <a:pt x="161" y="199"/>
                    </a:moveTo>
                    <a:cubicBezTo>
                      <a:pt x="163" y="188"/>
                      <a:pt x="164" y="176"/>
                      <a:pt x="164" y="165"/>
                    </a:cubicBezTo>
                    <a:cubicBezTo>
                      <a:pt x="164" y="119"/>
                      <a:pt x="146" y="78"/>
                      <a:pt x="116" y="48"/>
                    </a:cubicBezTo>
                    <a:cubicBezTo>
                      <a:pt x="86" y="19"/>
                      <a:pt x="45" y="0"/>
                      <a:pt x="0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37" y="30"/>
                      <a:pt x="70" y="45"/>
                      <a:pt x="95" y="69"/>
                    </a:cubicBezTo>
                    <a:cubicBezTo>
                      <a:pt x="119" y="94"/>
                      <a:pt x="134" y="127"/>
                      <a:pt x="134" y="165"/>
                    </a:cubicBezTo>
                    <a:cubicBezTo>
                      <a:pt x="134" y="174"/>
                      <a:pt x="133" y="183"/>
                      <a:pt x="132" y="192"/>
                    </a:cubicBezTo>
                    <a:cubicBezTo>
                      <a:pt x="119" y="188"/>
                      <a:pt x="119" y="188"/>
                      <a:pt x="119" y="188"/>
                    </a:cubicBezTo>
                    <a:cubicBezTo>
                      <a:pt x="135" y="230"/>
                      <a:pt x="135" y="230"/>
                      <a:pt x="135" y="230"/>
                    </a:cubicBezTo>
                    <a:cubicBezTo>
                      <a:pt x="170" y="201"/>
                      <a:pt x="170" y="201"/>
                      <a:pt x="170" y="201"/>
                    </a:cubicBezTo>
                    <a:lnTo>
                      <a:pt x="161" y="19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8" name="文本框 177"/>
            <p:cNvSpPr txBox="1"/>
            <p:nvPr/>
          </p:nvSpPr>
          <p:spPr bwMode="auto">
            <a:xfrm rot="10800000">
              <a:off x="5945653" y="3972667"/>
              <a:ext cx="1068892" cy="700845"/>
            </a:xfrm>
            <a:prstGeom prst="rect">
              <a:avLst/>
            </a:prstGeom>
            <a:noFill/>
          </p:spPr>
          <p:txBody>
            <a:bodyPr>
              <a:prstTxWarp prst="textArchUp">
                <a:avLst>
                  <a:gd name="adj" fmla="val 7695470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方正正黑简体" panose="02000000000000000000" pitchFamily="2" charset="-122"/>
                  <a:cs typeface="+mn-cs"/>
                </a:rPr>
                <a:t>OPTION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方正正黑简体" panose="02000000000000000000" pitchFamily="2" charset="-122"/>
                  <a:cs typeface="+mn-cs"/>
                </a:rPr>
                <a:t> </a:t>
              </a: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方正正黑简体" panose="02000000000000000000" pitchFamily="2" charset="-122"/>
                  <a:cs typeface="+mn-cs"/>
                </a:rPr>
                <a:t>C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BF53"/>
                </a:solidFill>
                <a:effectLst/>
                <a:uLnTx/>
                <a:uFillTx/>
                <a:latin typeface="ITC Avant Garde Std Md" panose="020B0602020202020204" pitchFamily="34" charset="0"/>
                <a:ea typeface="方正正黑简体" panose="02000000000000000000" pitchFamily="2" charset="-122"/>
                <a:cs typeface="+mn-cs"/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5100335" y="2072852"/>
            <a:ext cx="1687735" cy="1687736"/>
            <a:chOff x="5071760" y="2072852"/>
            <a:chExt cx="1687735" cy="1687736"/>
          </a:xfrm>
        </p:grpSpPr>
        <p:sp>
          <p:nvSpPr>
            <p:cNvPr id="48" name="椭圆 47"/>
            <p:cNvSpPr/>
            <p:nvPr/>
          </p:nvSpPr>
          <p:spPr>
            <a:xfrm>
              <a:off x="5071760" y="2072852"/>
              <a:ext cx="1687735" cy="1687736"/>
            </a:xfrm>
            <a:prstGeom prst="ellipse">
              <a:avLst/>
            </a:prstGeom>
            <a:solidFill>
              <a:srgbClr val="FBFBFB"/>
            </a:solidFill>
            <a:ln>
              <a:noFill/>
            </a:ln>
            <a:effectLst>
              <a:outerShdw blurRad="177800" dist="165100" dir="2700000" sx="96000" sy="96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5595635" y="2618660"/>
              <a:ext cx="674521" cy="581652"/>
              <a:chOff x="9303045" y="747310"/>
              <a:chExt cx="897787" cy="774179"/>
            </a:xfrm>
          </p:grpSpPr>
          <p:sp>
            <p:nvSpPr>
              <p:cNvPr id="119" name="Freeform 117"/>
              <p:cNvSpPr>
                <a:spLocks/>
              </p:cNvSpPr>
              <p:nvPr/>
            </p:nvSpPr>
            <p:spPr bwMode="auto">
              <a:xfrm>
                <a:off x="9303045" y="747310"/>
                <a:ext cx="897787" cy="774179"/>
              </a:xfrm>
              <a:custGeom>
                <a:avLst/>
                <a:gdLst>
                  <a:gd name="T0" fmla="*/ 28 w 828"/>
                  <a:gd name="T1" fmla="*/ 686 h 714"/>
                  <a:gd name="T2" fmla="*/ 28 w 828"/>
                  <a:gd name="T3" fmla="*/ 605 h 714"/>
                  <a:gd name="T4" fmla="*/ 68 w 828"/>
                  <a:gd name="T5" fmla="*/ 605 h 714"/>
                  <a:gd name="T6" fmla="*/ 68 w 828"/>
                  <a:gd name="T7" fmla="*/ 577 h 714"/>
                  <a:gd name="T8" fmla="*/ 28 w 828"/>
                  <a:gd name="T9" fmla="*/ 577 h 714"/>
                  <a:gd name="T10" fmla="*/ 28 w 828"/>
                  <a:gd name="T11" fmla="*/ 435 h 714"/>
                  <a:gd name="T12" fmla="*/ 68 w 828"/>
                  <a:gd name="T13" fmla="*/ 435 h 714"/>
                  <a:gd name="T14" fmla="*/ 68 w 828"/>
                  <a:gd name="T15" fmla="*/ 407 h 714"/>
                  <a:gd name="T16" fmla="*/ 28 w 828"/>
                  <a:gd name="T17" fmla="*/ 407 h 714"/>
                  <a:gd name="T18" fmla="*/ 28 w 828"/>
                  <a:gd name="T19" fmla="*/ 265 h 714"/>
                  <a:gd name="T20" fmla="*/ 68 w 828"/>
                  <a:gd name="T21" fmla="*/ 265 h 714"/>
                  <a:gd name="T22" fmla="*/ 68 w 828"/>
                  <a:gd name="T23" fmla="*/ 236 h 714"/>
                  <a:gd name="T24" fmla="*/ 28 w 828"/>
                  <a:gd name="T25" fmla="*/ 236 h 714"/>
                  <a:gd name="T26" fmla="*/ 28 w 828"/>
                  <a:gd name="T27" fmla="*/ 94 h 714"/>
                  <a:gd name="T28" fmla="*/ 68 w 828"/>
                  <a:gd name="T29" fmla="*/ 94 h 714"/>
                  <a:gd name="T30" fmla="*/ 68 w 828"/>
                  <a:gd name="T31" fmla="*/ 66 h 714"/>
                  <a:gd name="T32" fmla="*/ 28 w 828"/>
                  <a:gd name="T33" fmla="*/ 66 h 714"/>
                  <a:gd name="T34" fmla="*/ 28 w 828"/>
                  <a:gd name="T35" fmla="*/ 0 h 714"/>
                  <a:gd name="T36" fmla="*/ 0 w 828"/>
                  <a:gd name="T37" fmla="*/ 0 h 714"/>
                  <a:gd name="T38" fmla="*/ 0 w 828"/>
                  <a:gd name="T39" fmla="*/ 714 h 714"/>
                  <a:gd name="T40" fmla="*/ 828 w 828"/>
                  <a:gd name="T41" fmla="*/ 714 h 714"/>
                  <a:gd name="T42" fmla="*/ 828 w 828"/>
                  <a:gd name="T43" fmla="*/ 686 h 714"/>
                  <a:gd name="T44" fmla="*/ 28 w 828"/>
                  <a:gd name="T45" fmla="*/ 686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28" h="714">
                    <a:moveTo>
                      <a:pt x="28" y="686"/>
                    </a:moveTo>
                    <a:lnTo>
                      <a:pt x="28" y="605"/>
                    </a:lnTo>
                    <a:lnTo>
                      <a:pt x="68" y="605"/>
                    </a:lnTo>
                    <a:lnTo>
                      <a:pt x="68" y="577"/>
                    </a:lnTo>
                    <a:lnTo>
                      <a:pt x="28" y="577"/>
                    </a:lnTo>
                    <a:lnTo>
                      <a:pt x="28" y="435"/>
                    </a:lnTo>
                    <a:lnTo>
                      <a:pt x="68" y="435"/>
                    </a:lnTo>
                    <a:lnTo>
                      <a:pt x="68" y="407"/>
                    </a:lnTo>
                    <a:lnTo>
                      <a:pt x="28" y="407"/>
                    </a:lnTo>
                    <a:lnTo>
                      <a:pt x="28" y="265"/>
                    </a:lnTo>
                    <a:lnTo>
                      <a:pt x="68" y="265"/>
                    </a:lnTo>
                    <a:lnTo>
                      <a:pt x="68" y="236"/>
                    </a:lnTo>
                    <a:lnTo>
                      <a:pt x="28" y="236"/>
                    </a:lnTo>
                    <a:lnTo>
                      <a:pt x="28" y="94"/>
                    </a:lnTo>
                    <a:lnTo>
                      <a:pt x="68" y="94"/>
                    </a:lnTo>
                    <a:lnTo>
                      <a:pt x="68" y="66"/>
                    </a:lnTo>
                    <a:lnTo>
                      <a:pt x="28" y="6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714"/>
                    </a:lnTo>
                    <a:lnTo>
                      <a:pt x="828" y="714"/>
                    </a:lnTo>
                    <a:lnTo>
                      <a:pt x="828" y="686"/>
                    </a:lnTo>
                    <a:lnTo>
                      <a:pt x="28" y="686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Freeform 118"/>
              <p:cNvSpPr>
                <a:spLocks noEditPoints="1"/>
              </p:cNvSpPr>
              <p:nvPr/>
            </p:nvSpPr>
            <p:spPr bwMode="auto">
              <a:xfrm>
                <a:off x="9438586" y="939228"/>
                <a:ext cx="123608" cy="529131"/>
              </a:xfrm>
              <a:custGeom>
                <a:avLst/>
                <a:gdLst>
                  <a:gd name="T0" fmla="*/ 43 w 48"/>
                  <a:gd name="T1" fmla="*/ 206 h 206"/>
                  <a:gd name="T2" fmla="*/ 48 w 48"/>
                  <a:gd name="T3" fmla="*/ 124 h 206"/>
                  <a:gd name="T4" fmla="*/ 48 w 48"/>
                  <a:gd name="T5" fmla="*/ 108 h 206"/>
                  <a:gd name="T6" fmla="*/ 48 w 48"/>
                  <a:gd name="T7" fmla="*/ 91 h 206"/>
                  <a:gd name="T8" fmla="*/ 48 w 48"/>
                  <a:gd name="T9" fmla="*/ 79 h 206"/>
                  <a:gd name="T10" fmla="*/ 48 w 48"/>
                  <a:gd name="T11" fmla="*/ 62 h 206"/>
                  <a:gd name="T12" fmla="*/ 48 w 48"/>
                  <a:gd name="T13" fmla="*/ 45 h 206"/>
                  <a:gd name="T14" fmla="*/ 48 w 48"/>
                  <a:gd name="T15" fmla="*/ 27 h 206"/>
                  <a:gd name="T16" fmla="*/ 48 w 48"/>
                  <a:gd name="T17" fmla="*/ 10 h 206"/>
                  <a:gd name="T18" fmla="*/ 48 w 48"/>
                  <a:gd name="T19" fmla="*/ 6 h 206"/>
                  <a:gd name="T20" fmla="*/ 5 w 48"/>
                  <a:gd name="T21" fmla="*/ 0 h 206"/>
                  <a:gd name="T22" fmla="*/ 0 w 48"/>
                  <a:gd name="T23" fmla="*/ 6 h 206"/>
                  <a:gd name="T24" fmla="*/ 0 w 48"/>
                  <a:gd name="T25" fmla="*/ 19 h 206"/>
                  <a:gd name="T26" fmla="*/ 0 w 48"/>
                  <a:gd name="T27" fmla="*/ 36 h 206"/>
                  <a:gd name="T28" fmla="*/ 0 w 48"/>
                  <a:gd name="T29" fmla="*/ 53 h 206"/>
                  <a:gd name="T30" fmla="*/ 0 w 48"/>
                  <a:gd name="T31" fmla="*/ 71 h 206"/>
                  <a:gd name="T32" fmla="*/ 0 w 48"/>
                  <a:gd name="T33" fmla="*/ 82 h 206"/>
                  <a:gd name="T34" fmla="*/ 0 w 48"/>
                  <a:gd name="T35" fmla="*/ 93 h 206"/>
                  <a:gd name="T36" fmla="*/ 0 w 48"/>
                  <a:gd name="T37" fmla="*/ 111 h 206"/>
                  <a:gd name="T38" fmla="*/ 0 w 48"/>
                  <a:gd name="T39" fmla="*/ 200 h 206"/>
                  <a:gd name="T40" fmla="*/ 45 w 48"/>
                  <a:gd name="T41" fmla="*/ 77 h 206"/>
                  <a:gd name="T42" fmla="*/ 34 w 48"/>
                  <a:gd name="T43" fmla="*/ 76 h 206"/>
                  <a:gd name="T44" fmla="*/ 45 w 48"/>
                  <a:gd name="T45" fmla="*/ 77 h 206"/>
                  <a:gd name="T46" fmla="*/ 29 w 48"/>
                  <a:gd name="T47" fmla="*/ 76 h 206"/>
                  <a:gd name="T48" fmla="*/ 45 w 48"/>
                  <a:gd name="T49" fmla="*/ 48 h 206"/>
                  <a:gd name="T50" fmla="*/ 3 w 48"/>
                  <a:gd name="T51" fmla="*/ 6 h 206"/>
                  <a:gd name="T52" fmla="*/ 15 w 48"/>
                  <a:gd name="T53" fmla="*/ 3 h 206"/>
                  <a:gd name="T54" fmla="*/ 3 w 48"/>
                  <a:gd name="T55" fmla="*/ 6 h 206"/>
                  <a:gd name="T56" fmla="*/ 21 w 48"/>
                  <a:gd name="T57" fmla="*/ 3 h 206"/>
                  <a:gd name="T58" fmla="*/ 3 w 48"/>
                  <a:gd name="T59" fmla="*/ 33 h 206"/>
                  <a:gd name="T60" fmla="*/ 3 w 48"/>
                  <a:gd name="T61" fmla="*/ 38 h 206"/>
                  <a:gd name="T62" fmla="*/ 43 w 48"/>
                  <a:gd name="T63" fmla="*/ 3 h 206"/>
                  <a:gd name="T64" fmla="*/ 45 w 48"/>
                  <a:gd name="T65" fmla="*/ 8 h 206"/>
                  <a:gd name="T66" fmla="*/ 3 w 48"/>
                  <a:gd name="T67" fmla="*/ 38 h 206"/>
                  <a:gd name="T68" fmla="*/ 45 w 48"/>
                  <a:gd name="T69" fmla="*/ 14 h 206"/>
                  <a:gd name="T70" fmla="*/ 3 w 48"/>
                  <a:gd name="T71" fmla="*/ 67 h 206"/>
                  <a:gd name="T72" fmla="*/ 45 w 48"/>
                  <a:gd name="T73" fmla="*/ 31 h 206"/>
                  <a:gd name="T74" fmla="*/ 11 w 48"/>
                  <a:gd name="T75" fmla="*/ 76 h 206"/>
                  <a:gd name="T76" fmla="*/ 3 w 48"/>
                  <a:gd name="T77" fmla="*/ 77 h 206"/>
                  <a:gd name="T78" fmla="*/ 45 w 48"/>
                  <a:gd name="T79" fmla="*/ 3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8" h="206">
                    <a:moveTo>
                      <a:pt x="5" y="206"/>
                    </a:moveTo>
                    <a:cubicBezTo>
                      <a:pt x="43" y="206"/>
                      <a:pt x="43" y="206"/>
                      <a:pt x="43" y="206"/>
                    </a:cubicBezTo>
                    <a:cubicBezTo>
                      <a:pt x="46" y="206"/>
                      <a:pt x="48" y="203"/>
                      <a:pt x="48" y="200"/>
                    </a:cubicBezTo>
                    <a:cubicBezTo>
                      <a:pt x="48" y="124"/>
                      <a:pt x="48" y="124"/>
                      <a:pt x="48" y="124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48" y="108"/>
                      <a:pt x="48" y="108"/>
                      <a:pt x="48" y="108"/>
                    </a:cubicBezTo>
                    <a:cubicBezTo>
                      <a:pt x="48" y="97"/>
                      <a:pt x="48" y="97"/>
                      <a:pt x="48" y="97"/>
                    </a:cubicBezTo>
                    <a:cubicBezTo>
                      <a:pt x="48" y="91"/>
                      <a:pt x="48" y="91"/>
                      <a:pt x="48" y="91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3"/>
                      <a:pt x="46" y="0"/>
                      <a:pt x="4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3"/>
                      <a:pt x="2" y="206"/>
                      <a:pt x="5" y="206"/>
                    </a:cubicBezTo>
                    <a:close/>
                    <a:moveTo>
                      <a:pt x="45" y="77"/>
                    </a:moveTo>
                    <a:cubicBezTo>
                      <a:pt x="44" y="76"/>
                      <a:pt x="43" y="76"/>
                      <a:pt x="43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45" y="65"/>
                      <a:pt x="45" y="65"/>
                      <a:pt x="45" y="65"/>
                    </a:cubicBezTo>
                    <a:lnTo>
                      <a:pt x="45" y="77"/>
                    </a:lnTo>
                    <a:close/>
                    <a:moveTo>
                      <a:pt x="45" y="60"/>
                    </a:moveTo>
                    <a:cubicBezTo>
                      <a:pt x="29" y="76"/>
                      <a:pt x="29" y="76"/>
                      <a:pt x="29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45" y="48"/>
                      <a:pt x="45" y="48"/>
                      <a:pt x="45" y="48"/>
                    </a:cubicBezTo>
                    <a:lnTo>
                      <a:pt x="45" y="60"/>
                    </a:lnTo>
                    <a:close/>
                    <a:moveTo>
                      <a:pt x="3" y="6"/>
                    </a:moveTo>
                    <a:cubicBezTo>
                      <a:pt x="3" y="4"/>
                      <a:pt x="4" y="3"/>
                      <a:pt x="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3" y="15"/>
                      <a:pt x="3" y="15"/>
                      <a:pt x="3" y="15"/>
                    </a:cubicBezTo>
                    <a:lnTo>
                      <a:pt x="3" y="6"/>
                    </a:lnTo>
                    <a:close/>
                    <a:moveTo>
                      <a:pt x="3" y="21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" y="33"/>
                      <a:pt x="3" y="33"/>
                      <a:pt x="3" y="33"/>
                    </a:cubicBezTo>
                    <a:lnTo>
                      <a:pt x="3" y="21"/>
                    </a:lnTo>
                    <a:close/>
                    <a:moveTo>
                      <a:pt x="3" y="38"/>
                    </a:moveTo>
                    <a:cubicBezTo>
                      <a:pt x="38" y="3"/>
                      <a:pt x="38" y="3"/>
                      <a:pt x="38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4" y="3"/>
                      <a:pt x="45" y="4"/>
                      <a:pt x="45" y="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3" y="50"/>
                      <a:pt x="3" y="50"/>
                      <a:pt x="3" y="50"/>
                    </a:cubicBezTo>
                    <a:lnTo>
                      <a:pt x="3" y="38"/>
                    </a:lnTo>
                    <a:close/>
                    <a:moveTo>
                      <a:pt x="3" y="55"/>
                    </a:move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3" y="67"/>
                      <a:pt x="3" y="67"/>
                      <a:pt x="3" y="67"/>
                    </a:cubicBezTo>
                    <a:lnTo>
                      <a:pt x="3" y="55"/>
                    </a:lnTo>
                    <a:close/>
                    <a:moveTo>
                      <a:pt x="45" y="31"/>
                    </a:moveTo>
                    <a:cubicBezTo>
                      <a:pt x="45" y="43"/>
                      <a:pt x="45" y="43"/>
                      <a:pt x="45" y="43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5" y="76"/>
                      <a:pt x="4" y="76"/>
                      <a:pt x="3" y="77"/>
                    </a:cubicBezTo>
                    <a:cubicBezTo>
                      <a:pt x="3" y="73"/>
                      <a:pt x="3" y="73"/>
                      <a:pt x="3" y="73"/>
                    </a:cubicBezTo>
                    <a:lnTo>
                      <a:pt x="45" y="3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1" name="Freeform 119"/>
              <p:cNvSpPr>
                <a:spLocks noEditPoints="1"/>
              </p:cNvSpPr>
              <p:nvPr/>
            </p:nvSpPr>
            <p:spPr bwMode="auto">
              <a:xfrm>
                <a:off x="9633756" y="1036814"/>
                <a:ext cx="125777" cy="431545"/>
              </a:xfrm>
              <a:custGeom>
                <a:avLst/>
                <a:gdLst>
                  <a:gd name="T0" fmla="*/ 43 w 49"/>
                  <a:gd name="T1" fmla="*/ 168 h 168"/>
                  <a:gd name="T2" fmla="*/ 49 w 49"/>
                  <a:gd name="T3" fmla="*/ 124 h 168"/>
                  <a:gd name="T4" fmla="*/ 49 w 49"/>
                  <a:gd name="T5" fmla="*/ 82 h 168"/>
                  <a:gd name="T6" fmla="*/ 49 w 49"/>
                  <a:gd name="T7" fmla="*/ 68 h 168"/>
                  <a:gd name="T8" fmla="*/ 49 w 49"/>
                  <a:gd name="T9" fmla="*/ 51 h 168"/>
                  <a:gd name="T10" fmla="*/ 49 w 49"/>
                  <a:gd name="T11" fmla="*/ 34 h 168"/>
                  <a:gd name="T12" fmla="*/ 49 w 49"/>
                  <a:gd name="T13" fmla="*/ 16 h 168"/>
                  <a:gd name="T14" fmla="*/ 49 w 49"/>
                  <a:gd name="T15" fmla="*/ 6 h 168"/>
                  <a:gd name="T16" fmla="*/ 47 w 49"/>
                  <a:gd name="T17" fmla="*/ 1 h 168"/>
                  <a:gd name="T18" fmla="*/ 45 w 49"/>
                  <a:gd name="T19" fmla="*/ 0 h 168"/>
                  <a:gd name="T20" fmla="*/ 43 w 49"/>
                  <a:gd name="T21" fmla="*/ 0 h 168"/>
                  <a:gd name="T22" fmla="*/ 31 w 49"/>
                  <a:gd name="T23" fmla="*/ 0 h 168"/>
                  <a:gd name="T24" fmla="*/ 14 w 49"/>
                  <a:gd name="T25" fmla="*/ 0 h 168"/>
                  <a:gd name="T26" fmla="*/ 6 w 49"/>
                  <a:gd name="T27" fmla="*/ 0 h 168"/>
                  <a:gd name="T28" fmla="*/ 0 w 49"/>
                  <a:gd name="T29" fmla="*/ 8 h 168"/>
                  <a:gd name="T30" fmla="*/ 0 w 49"/>
                  <a:gd name="T31" fmla="*/ 13 h 168"/>
                  <a:gd name="T32" fmla="*/ 0 w 49"/>
                  <a:gd name="T33" fmla="*/ 25 h 168"/>
                  <a:gd name="T34" fmla="*/ 0 w 49"/>
                  <a:gd name="T35" fmla="*/ 31 h 168"/>
                  <a:gd name="T36" fmla="*/ 0 w 49"/>
                  <a:gd name="T37" fmla="*/ 42 h 168"/>
                  <a:gd name="T38" fmla="*/ 0 w 49"/>
                  <a:gd name="T39" fmla="*/ 48 h 168"/>
                  <a:gd name="T40" fmla="*/ 0 w 49"/>
                  <a:gd name="T41" fmla="*/ 59 h 168"/>
                  <a:gd name="T42" fmla="*/ 0 w 49"/>
                  <a:gd name="T43" fmla="*/ 65 h 168"/>
                  <a:gd name="T44" fmla="*/ 0 w 49"/>
                  <a:gd name="T45" fmla="*/ 77 h 168"/>
                  <a:gd name="T46" fmla="*/ 0 w 49"/>
                  <a:gd name="T47" fmla="*/ 82 h 168"/>
                  <a:gd name="T48" fmla="*/ 0 w 49"/>
                  <a:gd name="T49" fmla="*/ 162 h 168"/>
                  <a:gd name="T50" fmla="*/ 46 w 49"/>
                  <a:gd name="T51" fmla="*/ 76 h 168"/>
                  <a:gd name="T52" fmla="*/ 41 w 49"/>
                  <a:gd name="T53" fmla="*/ 76 h 168"/>
                  <a:gd name="T54" fmla="*/ 46 w 49"/>
                  <a:gd name="T55" fmla="*/ 76 h 168"/>
                  <a:gd name="T56" fmla="*/ 36 w 49"/>
                  <a:gd name="T57" fmla="*/ 76 h 168"/>
                  <a:gd name="T58" fmla="*/ 46 w 49"/>
                  <a:gd name="T59" fmla="*/ 54 h 168"/>
                  <a:gd name="T60" fmla="*/ 46 w 49"/>
                  <a:gd name="T61" fmla="*/ 49 h 168"/>
                  <a:gd name="T62" fmla="*/ 7 w 49"/>
                  <a:gd name="T63" fmla="*/ 76 h 168"/>
                  <a:gd name="T64" fmla="*/ 46 w 49"/>
                  <a:gd name="T65" fmla="*/ 49 h 168"/>
                  <a:gd name="T66" fmla="*/ 10 w 49"/>
                  <a:gd name="T67" fmla="*/ 3 h 168"/>
                  <a:gd name="T68" fmla="*/ 4 w 49"/>
                  <a:gd name="T69" fmla="*/ 22 h 168"/>
                  <a:gd name="T70" fmla="*/ 4 w 49"/>
                  <a:gd name="T71" fmla="*/ 27 h 168"/>
                  <a:gd name="T72" fmla="*/ 39 w 49"/>
                  <a:gd name="T73" fmla="*/ 3 h 168"/>
                  <a:gd name="T74" fmla="*/ 4 w 49"/>
                  <a:gd name="T75" fmla="*/ 27 h 168"/>
                  <a:gd name="T76" fmla="*/ 45 w 49"/>
                  <a:gd name="T77" fmla="*/ 4 h 168"/>
                  <a:gd name="T78" fmla="*/ 46 w 49"/>
                  <a:gd name="T79" fmla="*/ 14 h 168"/>
                  <a:gd name="T80" fmla="*/ 4 w 49"/>
                  <a:gd name="T81" fmla="*/ 44 h 168"/>
                  <a:gd name="T82" fmla="*/ 46 w 49"/>
                  <a:gd name="T83" fmla="*/ 20 h 168"/>
                  <a:gd name="T84" fmla="*/ 4 w 49"/>
                  <a:gd name="T85" fmla="*/ 73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9" h="168">
                    <a:moveTo>
                      <a:pt x="6" y="168"/>
                    </a:moveTo>
                    <a:cubicBezTo>
                      <a:pt x="43" y="168"/>
                      <a:pt x="43" y="168"/>
                      <a:pt x="43" y="168"/>
                    </a:cubicBezTo>
                    <a:cubicBezTo>
                      <a:pt x="46" y="168"/>
                      <a:pt x="49" y="165"/>
                      <a:pt x="49" y="162"/>
                    </a:cubicBezTo>
                    <a:cubicBezTo>
                      <a:pt x="49" y="124"/>
                      <a:pt x="49" y="124"/>
                      <a:pt x="49" y="124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49" y="80"/>
                      <a:pt x="49" y="80"/>
                      <a:pt x="49" y="80"/>
                    </a:cubicBezTo>
                    <a:cubicBezTo>
                      <a:pt x="49" y="68"/>
                      <a:pt x="49" y="68"/>
                      <a:pt x="49" y="68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4"/>
                      <a:pt x="48" y="2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6" y="1"/>
                      <a:pt x="46" y="1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65"/>
                      <a:pt x="3" y="168"/>
                      <a:pt x="6" y="168"/>
                    </a:cubicBezTo>
                    <a:close/>
                    <a:moveTo>
                      <a:pt x="46" y="76"/>
                    </a:moveTo>
                    <a:cubicBezTo>
                      <a:pt x="45" y="76"/>
                      <a:pt x="44" y="76"/>
                      <a:pt x="43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6" y="72"/>
                      <a:pt x="46" y="72"/>
                      <a:pt x="46" y="72"/>
                    </a:cubicBezTo>
                    <a:lnTo>
                      <a:pt x="46" y="76"/>
                    </a:lnTo>
                    <a:close/>
                    <a:moveTo>
                      <a:pt x="46" y="66"/>
                    </a:moveTo>
                    <a:cubicBezTo>
                      <a:pt x="36" y="76"/>
                      <a:pt x="36" y="76"/>
                      <a:pt x="36" y="76"/>
                    </a:cubicBezTo>
                    <a:cubicBezTo>
                      <a:pt x="24" y="76"/>
                      <a:pt x="24" y="76"/>
                      <a:pt x="24" y="76"/>
                    </a:cubicBezTo>
                    <a:cubicBezTo>
                      <a:pt x="46" y="54"/>
                      <a:pt x="46" y="54"/>
                      <a:pt x="46" y="54"/>
                    </a:cubicBezTo>
                    <a:lnTo>
                      <a:pt x="46" y="66"/>
                    </a:lnTo>
                    <a:close/>
                    <a:moveTo>
                      <a:pt x="46" y="49"/>
                    </a:moveTo>
                    <a:cubicBezTo>
                      <a:pt x="18" y="76"/>
                      <a:pt x="18" y="76"/>
                      <a:pt x="18" y="76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46" y="37"/>
                      <a:pt x="46" y="37"/>
                      <a:pt x="46" y="37"/>
                    </a:cubicBezTo>
                    <a:lnTo>
                      <a:pt x="46" y="49"/>
                    </a:lnTo>
                    <a:close/>
                    <a:moveTo>
                      <a:pt x="4" y="10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4" y="22"/>
                      <a:pt x="4" y="22"/>
                      <a:pt x="4" y="22"/>
                    </a:cubicBezTo>
                    <a:lnTo>
                      <a:pt x="4" y="10"/>
                    </a:lnTo>
                    <a:close/>
                    <a:moveTo>
                      <a:pt x="4" y="27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" y="39"/>
                      <a:pt x="4" y="39"/>
                      <a:pt x="4" y="39"/>
                    </a:cubicBezTo>
                    <a:lnTo>
                      <a:pt x="4" y="27"/>
                    </a:lnTo>
                    <a:close/>
                    <a:moveTo>
                      <a:pt x="4" y="44"/>
                    </a:move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5"/>
                      <a:pt x="46" y="6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4"/>
                    </a:lnTo>
                    <a:close/>
                    <a:moveTo>
                      <a:pt x="4" y="62"/>
                    </a:move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" y="73"/>
                      <a:pt x="4" y="73"/>
                      <a:pt x="4" y="73"/>
                    </a:cubicBezTo>
                    <a:lnTo>
                      <a:pt x="4" y="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2" name="Freeform 120"/>
              <p:cNvSpPr>
                <a:spLocks noEditPoints="1"/>
              </p:cNvSpPr>
              <p:nvPr/>
            </p:nvSpPr>
            <p:spPr bwMode="auto">
              <a:xfrm>
                <a:off x="9831095" y="826463"/>
                <a:ext cx="125777" cy="641896"/>
              </a:xfrm>
              <a:custGeom>
                <a:avLst/>
                <a:gdLst>
                  <a:gd name="T0" fmla="*/ 0 w 49"/>
                  <a:gd name="T1" fmla="*/ 140 h 250"/>
                  <a:gd name="T2" fmla="*/ 0 w 49"/>
                  <a:gd name="T3" fmla="*/ 157 h 250"/>
                  <a:gd name="T4" fmla="*/ 6 w 49"/>
                  <a:gd name="T5" fmla="*/ 250 h 250"/>
                  <a:gd name="T6" fmla="*/ 49 w 49"/>
                  <a:gd name="T7" fmla="*/ 244 h 250"/>
                  <a:gd name="T8" fmla="*/ 49 w 49"/>
                  <a:gd name="T9" fmla="*/ 154 h 250"/>
                  <a:gd name="T10" fmla="*/ 49 w 49"/>
                  <a:gd name="T11" fmla="*/ 137 h 250"/>
                  <a:gd name="T12" fmla="*/ 49 w 49"/>
                  <a:gd name="T13" fmla="*/ 120 h 250"/>
                  <a:gd name="T14" fmla="*/ 49 w 49"/>
                  <a:gd name="T15" fmla="*/ 103 h 250"/>
                  <a:gd name="T16" fmla="*/ 49 w 49"/>
                  <a:gd name="T17" fmla="*/ 85 h 250"/>
                  <a:gd name="T18" fmla="*/ 49 w 49"/>
                  <a:gd name="T19" fmla="*/ 81 h 250"/>
                  <a:gd name="T20" fmla="*/ 49 w 49"/>
                  <a:gd name="T21" fmla="*/ 74 h 250"/>
                  <a:gd name="T22" fmla="*/ 49 w 49"/>
                  <a:gd name="T23" fmla="*/ 68 h 250"/>
                  <a:gd name="T24" fmla="*/ 49 w 49"/>
                  <a:gd name="T25" fmla="*/ 56 h 250"/>
                  <a:gd name="T26" fmla="*/ 49 w 49"/>
                  <a:gd name="T27" fmla="*/ 51 h 250"/>
                  <a:gd name="T28" fmla="*/ 49 w 49"/>
                  <a:gd name="T29" fmla="*/ 39 h 250"/>
                  <a:gd name="T30" fmla="*/ 49 w 49"/>
                  <a:gd name="T31" fmla="*/ 33 h 250"/>
                  <a:gd name="T32" fmla="*/ 49 w 49"/>
                  <a:gd name="T33" fmla="*/ 22 h 250"/>
                  <a:gd name="T34" fmla="*/ 49 w 49"/>
                  <a:gd name="T35" fmla="*/ 16 h 250"/>
                  <a:gd name="T36" fmla="*/ 49 w 49"/>
                  <a:gd name="T37" fmla="*/ 5 h 250"/>
                  <a:gd name="T38" fmla="*/ 48 w 49"/>
                  <a:gd name="T39" fmla="*/ 4 h 250"/>
                  <a:gd name="T40" fmla="*/ 47 w 49"/>
                  <a:gd name="T41" fmla="*/ 1 h 250"/>
                  <a:gd name="T42" fmla="*/ 43 w 49"/>
                  <a:gd name="T43" fmla="*/ 0 h 250"/>
                  <a:gd name="T44" fmla="*/ 36 w 49"/>
                  <a:gd name="T45" fmla="*/ 0 h 250"/>
                  <a:gd name="T46" fmla="*/ 30 w 49"/>
                  <a:gd name="T47" fmla="*/ 0 h 250"/>
                  <a:gd name="T48" fmla="*/ 19 w 49"/>
                  <a:gd name="T49" fmla="*/ 0 h 250"/>
                  <a:gd name="T50" fmla="*/ 13 w 49"/>
                  <a:gd name="T51" fmla="*/ 0 h 250"/>
                  <a:gd name="T52" fmla="*/ 0 w 49"/>
                  <a:gd name="T53" fmla="*/ 6 h 250"/>
                  <a:gd name="T54" fmla="*/ 0 w 49"/>
                  <a:gd name="T55" fmla="*/ 124 h 250"/>
                  <a:gd name="T56" fmla="*/ 45 w 49"/>
                  <a:gd name="T57" fmla="*/ 71 h 250"/>
                  <a:gd name="T58" fmla="*/ 29 w 49"/>
                  <a:gd name="T59" fmla="*/ 76 h 250"/>
                  <a:gd name="T60" fmla="*/ 45 w 49"/>
                  <a:gd name="T61" fmla="*/ 71 h 250"/>
                  <a:gd name="T62" fmla="*/ 24 w 49"/>
                  <a:gd name="T63" fmla="*/ 76 h 250"/>
                  <a:gd name="T64" fmla="*/ 45 w 49"/>
                  <a:gd name="T65" fmla="*/ 43 h 250"/>
                  <a:gd name="T66" fmla="*/ 45 w 49"/>
                  <a:gd name="T67" fmla="*/ 37 h 250"/>
                  <a:gd name="T68" fmla="*/ 6 w 49"/>
                  <a:gd name="T69" fmla="*/ 76 h 250"/>
                  <a:gd name="T70" fmla="*/ 3 w 49"/>
                  <a:gd name="T71" fmla="*/ 67 h 250"/>
                  <a:gd name="T72" fmla="*/ 45 w 49"/>
                  <a:gd name="T73" fmla="*/ 37 h 250"/>
                  <a:gd name="T74" fmla="*/ 3 w 49"/>
                  <a:gd name="T75" fmla="*/ 61 h 250"/>
                  <a:gd name="T76" fmla="*/ 45 w 49"/>
                  <a:gd name="T77" fmla="*/ 8 h 250"/>
                  <a:gd name="T78" fmla="*/ 43 w 49"/>
                  <a:gd name="T79" fmla="*/ 3 h 250"/>
                  <a:gd name="T80" fmla="*/ 3 w 49"/>
                  <a:gd name="T81" fmla="*/ 44 h 250"/>
                  <a:gd name="T82" fmla="*/ 33 w 49"/>
                  <a:gd name="T83" fmla="*/ 3 h 250"/>
                  <a:gd name="T84" fmla="*/ 27 w 49"/>
                  <a:gd name="T85" fmla="*/ 3 h 250"/>
                  <a:gd name="T86" fmla="*/ 3 w 49"/>
                  <a:gd name="T87" fmla="*/ 15 h 250"/>
                  <a:gd name="T88" fmla="*/ 27 w 49"/>
                  <a:gd name="T89" fmla="*/ 3 h 250"/>
                  <a:gd name="T90" fmla="*/ 10 w 49"/>
                  <a:gd name="T91" fmla="*/ 3 h 250"/>
                  <a:gd name="T92" fmla="*/ 3 w 49"/>
                  <a:gd name="T93" fmla="*/ 6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9" h="250">
                    <a:moveTo>
                      <a:pt x="0" y="134"/>
                    </a:move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244"/>
                      <a:pt x="0" y="244"/>
                      <a:pt x="0" y="244"/>
                    </a:cubicBezTo>
                    <a:cubicBezTo>
                      <a:pt x="0" y="247"/>
                      <a:pt x="3" y="250"/>
                      <a:pt x="6" y="250"/>
                    </a:cubicBezTo>
                    <a:cubicBezTo>
                      <a:pt x="43" y="250"/>
                      <a:pt x="43" y="250"/>
                      <a:pt x="43" y="250"/>
                    </a:cubicBezTo>
                    <a:cubicBezTo>
                      <a:pt x="46" y="250"/>
                      <a:pt x="49" y="247"/>
                      <a:pt x="49" y="244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49" y="137"/>
                      <a:pt x="49" y="137"/>
                      <a:pt x="49" y="137"/>
                    </a:cubicBezTo>
                    <a:cubicBezTo>
                      <a:pt x="49" y="125"/>
                      <a:pt x="49" y="125"/>
                      <a:pt x="49" y="125"/>
                    </a:cubicBezTo>
                    <a:cubicBezTo>
                      <a:pt x="49" y="120"/>
                      <a:pt x="49" y="120"/>
                      <a:pt x="49" y="120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49" y="103"/>
                      <a:pt x="49" y="103"/>
                      <a:pt x="49" y="103"/>
                    </a:cubicBezTo>
                    <a:cubicBezTo>
                      <a:pt x="49" y="91"/>
                      <a:pt x="49" y="91"/>
                      <a:pt x="49" y="91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49" y="81"/>
                      <a:pt x="49" y="81"/>
                      <a:pt x="49" y="81"/>
                    </a:cubicBezTo>
                    <a:cubicBezTo>
                      <a:pt x="49" y="81"/>
                      <a:pt x="49" y="81"/>
                      <a:pt x="49" y="81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49" y="68"/>
                      <a:pt x="49" y="68"/>
                      <a:pt x="49" y="68"/>
                    </a:cubicBezTo>
                    <a:cubicBezTo>
                      <a:pt x="49" y="68"/>
                      <a:pt x="49" y="68"/>
                      <a:pt x="49" y="68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4"/>
                      <a:pt x="48" y="4"/>
                      <a:pt x="48" y="4"/>
                    </a:cubicBezTo>
                    <a:cubicBezTo>
                      <a:pt x="48" y="4"/>
                      <a:pt x="48" y="3"/>
                      <a:pt x="48" y="3"/>
                    </a:cubicBezTo>
                    <a:cubicBezTo>
                      <a:pt x="48" y="3"/>
                      <a:pt x="47" y="2"/>
                      <a:pt x="47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5" y="0"/>
                      <a:pt x="44" y="0"/>
                      <a:pt x="4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4"/>
                      <a:pt x="0" y="124"/>
                      <a:pt x="0" y="124"/>
                    </a:cubicBezTo>
                    <a:lnTo>
                      <a:pt x="0" y="134"/>
                    </a:lnTo>
                    <a:close/>
                    <a:moveTo>
                      <a:pt x="45" y="71"/>
                    </a:moveTo>
                    <a:cubicBezTo>
                      <a:pt x="41" y="76"/>
                      <a:pt x="41" y="76"/>
                      <a:pt x="41" y="76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45" y="60"/>
                      <a:pt x="45" y="60"/>
                      <a:pt x="45" y="60"/>
                    </a:cubicBezTo>
                    <a:lnTo>
                      <a:pt x="45" y="71"/>
                    </a:lnTo>
                    <a:close/>
                    <a:moveTo>
                      <a:pt x="45" y="54"/>
                    </a:moveTo>
                    <a:cubicBezTo>
                      <a:pt x="24" y="76"/>
                      <a:pt x="24" y="76"/>
                      <a:pt x="24" y="76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45" y="43"/>
                      <a:pt x="45" y="43"/>
                      <a:pt x="45" y="43"/>
                    </a:cubicBezTo>
                    <a:lnTo>
                      <a:pt x="45" y="54"/>
                    </a:lnTo>
                    <a:close/>
                    <a:moveTo>
                      <a:pt x="45" y="37"/>
                    </a:moveTo>
                    <a:cubicBezTo>
                      <a:pt x="6" y="76"/>
                      <a:pt x="6" y="76"/>
                      <a:pt x="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5" y="76"/>
                      <a:pt x="4" y="76"/>
                      <a:pt x="3" y="76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45" y="25"/>
                      <a:pt x="45" y="25"/>
                      <a:pt x="45" y="25"/>
                    </a:cubicBezTo>
                    <a:lnTo>
                      <a:pt x="45" y="37"/>
                    </a:lnTo>
                    <a:close/>
                    <a:moveTo>
                      <a:pt x="45" y="20"/>
                    </a:moveTo>
                    <a:cubicBezTo>
                      <a:pt x="3" y="61"/>
                      <a:pt x="3" y="61"/>
                      <a:pt x="3" y="61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45" y="8"/>
                      <a:pt x="45" y="8"/>
                      <a:pt x="45" y="8"/>
                    </a:cubicBezTo>
                    <a:lnTo>
                      <a:pt x="45" y="20"/>
                    </a:lnTo>
                    <a:close/>
                    <a:moveTo>
                      <a:pt x="43" y="3"/>
                    </a:moveTo>
                    <a:cubicBezTo>
                      <a:pt x="43" y="3"/>
                      <a:pt x="44" y="3"/>
                      <a:pt x="44" y="4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3" y="3"/>
                      <a:pt x="33" y="3"/>
                      <a:pt x="33" y="3"/>
                    </a:cubicBezTo>
                    <a:lnTo>
                      <a:pt x="43" y="3"/>
                    </a:lnTo>
                    <a:close/>
                    <a:moveTo>
                      <a:pt x="27" y="3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5" y="3"/>
                      <a:pt x="15" y="3"/>
                      <a:pt x="15" y="3"/>
                    </a:cubicBezTo>
                    <a:lnTo>
                      <a:pt x="27" y="3"/>
                    </a:lnTo>
                    <a:close/>
                    <a:moveTo>
                      <a:pt x="6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4"/>
                      <a:pt x="4" y="3"/>
                      <a:pt x="6" y="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3" name="Freeform 121"/>
              <p:cNvSpPr>
                <a:spLocks noEditPoints="1"/>
              </p:cNvSpPr>
              <p:nvPr/>
            </p:nvSpPr>
            <p:spPr bwMode="auto">
              <a:xfrm>
                <a:off x="10028435" y="924048"/>
                <a:ext cx="123608" cy="544310"/>
              </a:xfrm>
              <a:custGeom>
                <a:avLst/>
                <a:gdLst>
                  <a:gd name="T0" fmla="*/ 43 w 48"/>
                  <a:gd name="T1" fmla="*/ 212 h 212"/>
                  <a:gd name="T2" fmla="*/ 48 w 48"/>
                  <a:gd name="T3" fmla="*/ 81 h 212"/>
                  <a:gd name="T4" fmla="*/ 48 w 48"/>
                  <a:gd name="T5" fmla="*/ 80 h 212"/>
                  <a:gd name="T6" fmla="*/ 48 w 48"/>
                  <a:gd name="T7" fmla="*/ 74 h 212"/>
                  <a:gd name="T8" fmla="*/ 48 w 48"/>
                  <a:gd name="T9" fmla="*/ 63 h 212"/>
                  <a:gd name="T10" fmla="*/ 48 w 48"/>
                  <a:gd name="T11" fmla="*/ 57 h 212"/>
                  <a:gd name="T12" fmla="*/ 48 w 48"/>
                  <a:gd name="T13" fmla="*/ 45 h 212"/>
                  <a:gd name="T14" fmla="*/ 48 w 48"/>
                  <a:gd name="T15" fmla="*/ 40 h 212"/>
                  <a:gd name="T16" fmla="*/ 48 w 48"/>
                  <a:gd name="T17" fmla="*/ 28 h 212"/>
                  <a:gd name="T18" fmla="*/ 48 w 48"/>
                  <a:gd name="T19" fmla="*/ 22 h 212"/>
                  <a:gd name="T20" fmla="*/ 48 w 48"/>
                  <a:gd name="T21" fmla="*/ 11 h 212"/>
                  <a:gd name="T22" fmla="*/ 48 w 48"/>
                  <a:gd name="T23" fmla="*/ 5 h 212"/>
                  <a:gd name="T24" fmla="*/ 48 w 48"/>
                  <a:gd name="T25" fmla="*/ 5 h 212"/>
                  <a:gd name="T26" fmla="*/ 42 w 48"/>
                  <a:gd name="T27" fmla="*/ 0 h 212"/>
                  <a:gd name="T28" fmla="*/ 37 w 48"/>
                  <a:gd name="T29" fmla="*/ 0 h 212"/>
                  <a:gd name="T30" fmla="*/ 25 w 48"/>
                  <a:gd name="T31" fmla="*/ 0 h 212"/>
                  <a:gd name="T32" fmla="*/ 19 w 48"/>
                  <a:gd name="T33" fmla="*/ 0 h 212"/>
                  <a:gd name="T34" fmla="*/ 8 w 48"/>
                  <a:gd name="T35" fmla="*/ 0 h 212"/>
                  <a:gd name="T36" fmla="*/ 5 w 48"/>
                  <a:gd name="T37" fmla="*/ 0 h 212"/>
                  <a:gd name="T38" fmla="*/ 0 w 48"/>
                  <a:gd name="T39" fmla="*/ 5 h 212"/>
                  <a:gd name="T40" fmla="*/ 0 w 48"/>
                  <a:gd name="T41" fmla="*/ 19 h 212"/>
                  <a:gd name="T42" fmla="*/ 0 w 48"/>
                  <a:gd name="T43" fmla="*/ 37 h 212"/>
                  <a:gd name="T44" fmla="*/ 0 w 48"/>
                  <a:gd name="T45" fmla="*/ 54 h 212"/>
                  <a:gd name="T46" fmla="*/ 0 w 48"/>
                  <a:gd name="T47" fmla="*/ 71 h 212"/>
                  <a:gd name="T48" fmla="*/ 0 w 48"/>
                  <a:gd name="T49" fmla="*/ 81 h 212"/>
                  <a:gd name="T50" fmla="*/ 0 w 48"/>
                  <a:gd name="T51" fmla="*/ 94 h 212"/>
                  <a:gd name="T52" fmla="*/ 0 w 48"/>
                  <a:gd name="T53" fmla="*/ 111 h 212"/>
                  <a:gd name="T54" fmla="*/ 0 w 48"/>
                  <a:gd name="T55" fmla="*/ 124 h 212"/>
                  <a:gd name="T56" fmla="*/ 0 w 48"/>
                  <a:gd name="T57" fmla="*/ 206 h 212"/>
                  <a:gd name="T58" fmla="*/ 45 w 48"/>
                  <a:gd name="T59" fmla="*/ 76 h 212"/>
                  <a:gd name="T60" fmla="*/ 35 w 48"/>
                  <a:gd name="T61" fmla="*/ 76 h 212"/>
                  <a:gd name="T62" fmla="*/ 45 w 48"/>
                  <a:gd name="T63" fmla="*/ 76 h 212"/>
                  <a:gd name="T64" fmla="*/ 30 w 48"/>
                  <a:gd name="T65" fmla="*/ 76 h 212"/>
                  <a:gd name="T66" fmla="*/ 45 w 48"/>
                  <a:gd name="T67" fmla="*/ 49 h 212"/>
                  <a:gd name="T68" fmla="*/ 3 w 48"/>
                  <a:gd name="T69" fmla="*/ 5 h 212"/>
                  <a:gd name="T70" fmla="*/ 16 w 48"/>
                  <a:gd name="T71" fmla="*/ 3 h 212"/>
                  <a:gd name="T72" fmla="*/ 3 w 48"/>
                  <a:gd name="T73" fmla="*/ 5 h 212"/>
                  <a:gd name="T74" fmla="*/ 21 w 48"/>
                  <a:gd name="T75" fmla="*/ 3 h 212"/>
                  <a:gd name="T76" fmla="*/ 3 w 48"/>
                  <a:gd name="T77" fmla="*/ 33 h 212"/>
                  <a:gd name="T78" fmla="*/ 3 w 48"/>
                  <a:gd name="T79" fmla="*/ 39 h 212"/>
                  <a:gd name="T80" fmla="*/ 43 w 48"/>
                  <a:gd name="T81" fmla="*/ 3 h 212"/>
                  <a:gd name="T82" fmla="*/ 45 w 48"/>
                  <a:gd name="T83" fmla="*/ 9 h 212"/>
                  <a:gd name="T84" fmla="*/ 3 w 48"/>
                  <a:gd name="T85" fmla="*/ 39 h 212"/>
                  <a:gd name="T86" fmla="*/ 45 w 48"/>
                  <a:gd name="T87" fmla="*/ 14 h 212"/>
                  <a:gd name="T88" fmla="*/ 3 w 48"/>
                  <a:gd name="T89" fmla="*/ 68 h 212"/>
                  <a:gd name="T90" fmla="*/ 45 w 48"/>
                  <a:gd name="T91" fmla="*/ 31 h 212"/>
                  <a:gd name="T92" fmla="*/ 12 w 48"/>
                  <a:gd name="T93" fmla="*/ 76 h 212"/>
                  <a:gd name="T94" fmla="*/ 3 w 48"/>
                  <a:gd name="T95" fmla="*/ 76 h 212"/>
                  <a:gd name="T96" fmla="*/ 45 w 48"/>
                  <a:gd name="T97" fmla="*/ 31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8" h="212">
                    <a:moveTo>
                      <a:pt x="5" y="212"/>
                    </a:moveTo>
                    <a:cubicBezTo>
                      <a:pt x="43" y="212"/>
                      <a:pt x="43" y="212"/>
                      <a:pt x="43" y="212"/>
                    </a:cubicBezTo>
                    <a:cubicBezTo>
                      <a:pt x="46" y="212"/>
                      <a:pt x="48" y="209"/>
                      <a:pt x="48" y="206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2"/>
                      <a:pt x="46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09"/>
                      <a:pt x="2" y="212"/>
                      <a:pt x="5" y="212"/>
                    </a:cubicBezTo>
                    <a:close/>
                    <a:moveTo>
                      <a:pt x="45" y="76"/>
                    </a:moveTo>
                    <a:cubicBezTo>
                      <a:pt x="44" y="76"/>
                      <a:pt x="43" y="76"/>
                      <a:pt x="43" y="76"/>
                    </a:cubicBezTo>
                    <a:cubicBezTo>
                      <a:pt x="35" y="76"/>
                      <a:pt x="35" y="76"/>
                      <a:pt x="35" y="76"/>
                    </a:cubicBezTo>
                    <a:cubicBezTo>
                      <a:pt x="45" y="66"/>
                      <a:pt x="45" y="66"/>
                      <a:pt x="45" y="66"/>
                    </a:cubicBezTo>
                    <a:lnTo>
                      <a:pt x="45" y="76"/>
                    </a:lnTo>
                    <a:close/>
                    <a:moveTo>
                      <a:pt x="45" y="60"/>
                    </a:moveTo>
                    <a:cubicBezTo>
                      <a:pt x="30" y="76"/>
                      <a:pt x="30" y="76"/>
                      <a:pt x="30" y="76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45" y="49"/>
                      <a:pt x="45" y="49"/>
                      <a:pt x="45" y="49"/>
                    </a:cubicBezTo>
                    <a:lnTo>
                      <a:pt x="45" y="60"/>
                    </a:lnTo>
                    <a:close/>
                    <a:moveTo>
                      <a:pt x="3" y="5"/>
                    </a:moveTo>
                    <a:cubicBezTo>
                      <a:pt x="3" y="4"/>
                      <a:pt x="4" y="3"/>
                      <a:pt x="5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" y="16"/>
                      <a:pt x="3" y="16"/>
                      <a:pt x="3" y="16"/>
                    </a:cubicBezTo>
                    <a:lnTo>
                      <a:pt x="3" y="5"/>
                    </a:lnTo>
                    <a:close/>
                    <a:moveTo>
                      <a:pt x="3" y="22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" y="33"/>
                      <a:pt x="3" y="33"/>
                      <a:pt x="3" y="33"/>
                    </a:cubicBezTo>
                    <a:lnTo>
                      <a:pt x="3" y="22"/>
                    </a:lnTo>
                    <a:close/>
                    <a:moveTo>
                      <a:pt x="3" y="39"/>
                    </a:moveTo>
                    <a:cubicBezTo>
                      <a:pt x="39" y="3"/>
                      <a:pt x="39" y="3"/>
                      <a:pt x="39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4" y="3"/>
                      <a:pt x="45" y="4"/>
                      <a:pt x="45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3" y="50"/>
                      <a:pt x="3" y="50"/>
                      <a:pt x="3" y="50"/>
                    </a:cubicBezTo>
                    <a:lnTo>
                      <a:pt x="3" y="39"/>
                    </a:lnTo>
                    <a:close/>
                    <a:moveTo>
                      <a:pt x="3" y="56"/>
                    </a:move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3" y="68"/>
                      <a:pt x="3" y="68"/>
                      <a:pt x="3" y="68"/>
                    </a:cubicBezTo>
                    <a:lnTo>
                      <a:pt x="3" y="56"/>
                    </a:lnTo>
                    <a:close/>
                    <a:moveTo>
                      <a:pt x="45" y="31"/>
                    </a:moveTo>
                    <a:cubicBezTo>
                      <a:pt x="45" y="43"/>
                      <a:pt x="45" y="43"/>
                      <a:pt x="45" y="43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5" y="76"/>
                      <a:pt x="4" y="76"/>
                      <a:pt x="3" y="76"/>
                    </a:cubicBezTo>
                    <a:cubicBezTo>
                      <a:pt x="3" y="73"/>
                      <a:pt x="3" y="73"/>
                      <a:pt x="3" y="73"/>
                    </a:cubicBezTo>
                    <a:lnTo>
                      <a:pt x="45" y="3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6" name="文本框 175"/>
            <p:cNvSpPr txBox="1"/>
            <p:nvPr/>
          </p:nvSpPr>
          <p:spPr bwMode="auto">
            <a:xfrm rot="2545952">
              <a:off x="5586125" y="2360881"/>
              <a:ext cx="1068892" cy="700845"/>
            </a:xfrm>
            <a:prstGeom prst="rect">
              <a:avLst/>
            </a:prstGeom>
            <a:noFill/>
          </p:spPr>
          <p:txBody>
            <a:bodyPr>
              <a:prstTxWarp prst="textArchUp">
                <a:avLst>
                  <a:gd name="adj" fmla="val 7695470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方正正黑简体" panose="02000000000000000000" pitchFamily="2" charset="-122"/>
                  <a:cs typeface="+mn-cs"/>
                </a:rPr>
                <a:t>OPTION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方正正黑简体" panose="02000000000000000000" pitchFamily="2" charset="-122"/>
                  <a:cs typeface="+mn-cs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方正正黑简体" panose="02000000000000000000" pitchFamily="2" charset="-122"/>
                  <a:cs typeface="+mn-cs"/>
                </a:rPr>
                <a:t>B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1B3C5"/>
                </a:solidFill>
                <a:effectLst/>
                <a:uLnTx/>
                <a:uFillTx/>
                <a:latin typeface="ITC Avant Garde Std Md" panose="020B0602020202020204" pitchFamily="34" charset="0"/>
                <a:ea typeface="方正正黑简体" panose="02000000000000000000" pitchFamily="2" charset="-122"/>
                <a:cs typeface="+mn-cs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3902648" y="804457"/>
            <a:ext cx="1856509" cy="1856509"/>
            <a:chOff x="3874073" y="804457"/>
            <a:chExt cx="1856509" cy="1856509"/>
          </a:xfrm>
        </p:grpSpPr>
        <p:grpSp>
          <p:nvGrpSpPr>
            <p:cNvPr id="46" name="组合 45"/>
            <p:cNvGrpSpPr/>
            <p:nvPr/>
          </p:nvGrpSpPr>
          <p:grpSpPr>
            <a:xfrm>
              <a:off x="3874073" y="804457"/>
              <a:ext cx="1856509" cy="1856509"/>
              <a:chOff x="2896362" y="804672"/>
              <a:chExt cx="2246376" cy="2246376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2896362" y="804672"/>
                <a:ext cx="2246376" cy="2246376"/>
              </a:xfrm>
              <a:prstGeom prst="ellipse">
                <a:avLst/>
              </a:prstGeom>
              <a:solidFill>
                <a:srgbClr val="FBFBFB"/>
              </a:solidFill>
              <a:ln>
                <a:noFill/>
              </a:ln>
              <a:effectLst>
                <a:outerShdw blurRad="203200" dist="177800" dir="2700000" sx="96000" sy="96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295650" y="1203960"/>
                <a:ext cx="1447800" cy="1447800"/>
              </a:xfrm>
              <a:prstGeom prst="ellipse">
                <a:avLst/>
              </a:prstGeom>
              <a:solidFill>
                <a:srgbClr val="FBFBFB"/>
              </a:solidFill>
              <a:ln>
                <a:noFill/>
              </a:ln>
              <a:effectLst>
                <a:innerShdw blurRad="165100" dist="63500" dir="2700000">
                  <a:schemeClr val="bg1">
                    <a:lumMod val="50000"/>
                    <a:alpha val="1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25200000">
                <a:off x="4695213" y="1413269"/>
                <a:ext cx="153771" cy="13256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26640000">
                <a:off x="4807814" y="1759821"/>
                <a:ext cx="153771" cy="13256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28080000">
                <a:off x="4769725" y="2122211"/>
                <a:ext cx="153771" cy="13256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29520000">
                <a:off x="4587532" y="2437778"/>
                <a:ext cx="153771" cy="13256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30960000">
                <a:off x="4292738" y="2651959"/>
                <a:ext cx="153771" cy="13256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32400000">
                <a:off x="3936314" y="2727719"/>
                <a:ext cx="153771" cy="13256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33840000">
                <a:off x="3579891" y="2651959"/>
                <a:ext cx="153771" cy="13256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35280000">
                <a:off x="3285097" y="2437778"/>
                <a:ext cx="153771" cy="13256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36720000">
                <a:off x="3102904" y="2122211"/>
                <a:ext cx="153771" cy="13256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38160000">
                <a:off x="3064815" y="1759821"/>
                <a:ext cx="153771" cy="13256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39600000">
                <a:off x="3177416" y="1413269"/>
                <a:ext cx="153771" cy="13256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500811" y="1473392"/>
              <a:ext cx="613201" cy="525812"/>
              <a:chOff x="3546346" y="2339026"/>
              <a:chExt cx="897787" cy="769842"/>
            </a:xfrm>
            <a:solidFill>
              <a:schemeClr val="accent2"/>
            </a:solidFill>
          </p:grpSpPr>
          <p:sp>
            <p:nvSpPr>
              <p:cNvPr id="38" name="Rectangle 227"/>
              <p:cNvSpPr>
                <a:spLocks noChangeArrowheads="1"/>
              </p:cNvSpPr>
              <p:nvPr/>
            </p:nvSpPr>
            <p:spPr bwMode="auto">
              <a:xfrm>
                <a:off x="3561526" y="3077423"/>
                <a:ext cx="882607" cy="3144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Freeform 228"/>
              <p:cNvSpPr>
                <a:spLocks/>
              </p:cNvSpPr>
              <p:nvPr/>
            </p:nvSpPr>
            <p:spPr bwMode="auto">
              <a:xfrm>
                <a:off x="3617909" y="2844302"/>
                <a:ext cx="125777" cy="210351"/>
              </a:xfrm>
              <a:custGeom>
                <a:avLst/>
                <a:gdLst>
                  <a:gd name="T0" fmla="*/ 6 w 49"/>
                  <a:gd name="T1" fmla="*/ 82 h 82"/>
                  <a:gd name="T2" fmla="*/ 43 w 49"/>
                  <a:gd name="T3" fmla="*/ 82 h 82"/>
                  <a:gd name="T4" fmla="*/ 49 w 49"/>
                  <a:gd name="T5" fmla="*/ 76 h 82"/>
                  <a:gd name="T6" fmla="*/ 49 w 49"/>
                  <a:gd name="T7" fmla="*/ 0 h 82"/>
                  <a:gd name="T8" fmla="*/ 0 w 49"/>
                  <a:gd name="T9" fmla="*/ 49 h 82"/>
                  <a:gd name="T10" fmla="*/ 0 w 49"/>
                  <a:gd name="T11" fmla="*/ 76 h 82"/>
                  <a:gd name="T12" fmla="*/ 6 w 49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82">
                    <a:moveTo>
                      <a:pt x="6" y="82"/>
                    </a:moveTo>
                    <a:cubicBezTo>
                      <a:pt x="43" y="82"/>
                      <a:pt x="43" y="82"/>
                      <a:pt x="43" y="82"/>
                    </a:cubicBezTo>
                    <a:cubicBezTo>
                      <a:pt x="46" y="82"/>
                      <a:pt x="49" y="79"/>
                      <a:pt x="49" y="76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3" y="82"/>
                      <a:pt x="6" y="8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Freeform 229"/>
              <p:cNvSpPr>
                <a:spLocks/>
              </p:cNvSpPr>
              <p:nvPr/>
            </p:nvSpPr>
            <p:spPr bwMode="auto">
              <a:xfrm>
                <a:off x="3779467" y="2682744"/>
                <a:ext cx="122524" cy="371910"/>
              </a:xfrm>
              <a:custGeom>
                <a:avLst/>
                <a:gdLst>
                  <a:gd name="T0" fmla="*/ 5 w 48"/>
                  <a:gd name="T1" fmla="*/ 145 h 145"/>
                  <a:gd name="T2" fmla="*/ 43 w 48"/>
                  <a:gd name="T3" fmla="*/ 145 h 145"/>
                  <a:gd name="T4" fmla="*/ 48 w 48"/>
                  <a:gd name="T5" fmla="*/ 139 h 145"/>
                  <a:gd name="T6" fmla="*/ 48 w 48"/>
                  <a:gd name="T7" fmla="*/ 0 h 145"/>
                  <a:gd name="T8" fmla="*/ 0 w 48"/>
                  <a:gd name="T9" fmla="*/ 49 h 145"/>
                  <a:gd name="T10" fmla="*/ 0 w 48"/>
                  <a:gd name="T11" fmla="*/ 139 h 145"/>
                  <a:gd name="T12" fmla="*/ 5 w 48"/>
                  <a:gd name="T13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5">
                    <a:moveTo>
                      <a:pt x="5" y="145"/>
                    </a:moveTo>
                    <a:cubicBezTo>
                      <a:pt x="43" y="145"/>
                      <a:pt x="43" y="145"/>
                      <a:pt x="43" y="145"/>
                    </a:cubicBezTo>
                    <a:cubicBezTo>
                      <a:pt x="46" y="145"/>
                      <a:pt x="48" y="142"/>
                      <a:pt x="48" y="13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2"/>
                      <a:pt x="2" y="145"/>
                      <a:pt x="5" y="14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Freeform 230"/>
              <p:cNvSpPr>
                <a:spLocks/>
              </p:cNvSpPr>
              <p:nvPr/>
            </p:nvSpPr>
            <p:spPr bwMode="auto">
              <a:xfrm>
                <a:off x="3938857" y="2713104"/>
                <a:ext cx="124693" cy="341550"/>
              </a:xfrm>
              <a:custGeom>
                <a:avLst/>
                <a:gdLst>
                  <a:gd name="T0" fmla="*/ 22 w 49"/>
                  <a:gd name="T1" fmla="*/ 22 h 133"/>
                  <a:gd name="T2" fmla="*/ 0 w 49"/>
                  <a:gd name="T3" fmla="*/ 0 h 133"/>
                  <a:gd name="T4" fmla="*/ 0 w 49"/>
                  <a:gd name="T5" fmla="*/ 127 h 133"/>
                  <a:gd name="T6" fmla="*/ 6 w 49"/>
                  <a:gd name="T7" fmla="*/ 133 h 133"/>
                  <a:gd name="T8" fmla="*/ 43 w 49"/>
                  <a:gd name="T9" fmla="*/ 133 h 133"/>
                  <a:gd name="T10" fmla="*/ 49 w 49"/>
                  <a:gd name="T11" fmla="*/ 127 h 133"/>
                  <a:gd name="T12" fmla="*/ 49 w 49"/>
                  <a:gd name="T13" fmla="*/ 26 h 133"/>
                  <a:gd name="T14" fmla="*/ 38 w 49"/>
                  <a:gd name="T15" fmla="*/ 29 h 133"/>
                  <a:gd name="T16" fmla="*/ 22 w 49"/>
                  <a:gd name="T17" fmla="*/ 2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33">
                    <a:moveTo>
                      <a:pt x="22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0"/>
                      <a:pt x="3" y="133"/>
                      <a:pt x="6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6" y="133"/>
                      <a:pt x="49" y="130"/>
                      <a:pt x="49" y="1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6" y="28"/>
                      <a:pt x="42" y="29"/>
                      <a:pt x="38" y="29"/>
                    </a:cubicBezTo>
                    <a:cubicBezTo>
                      <a:pt x="32" y="29"/>
                      <a:pt x="27" y="26"/>
                      <a:pt x="22" y="2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Freeform 231"/>
              <p:cNvSpPr>
                <a:spLocks/>
              </p:cNvSpPr>
              <p:nvPr/>
            </p:nvSpPr>
            <p:spPr bwMode="auto">
              <a:xfrm>
                <a:off x="4100415" y="2624193"/>
                <a:ext cx="122524" cy="430461"/>
              </a:xfrm>
              <a:custGeom>
                <a:avLst/>
                <a:gdLst>
                  <a:gd name="T0" fmla="*/ 5 w 48"/>
                  <a:gd name="T1" fmla="*/ 168 h 168"/>
                  <a:gd name="T2" fmla="*/ 43 w 48"/>
                  <a:gd name="T3" fmla="*/ 168 h 168"/>
                  <a:gd name="T4" fmla="*/ 48 w 48"/>
                  <a:gd name="T5" fmla="*/ 162 h 168"/>
                  <a:gd name="T6" fmla="*/ 48 w 48"/>
                  <a:gd name="T7" fmla="*/ 0 h 168"/>
                  <a:gd name="T8" fmla="*/ 0 w 48"/>
                  <a:gd name="T9" fmla="*/ 48 h 168"/>
                  <a:gd name="T10" fmla="*/ 0 w 48"/>
                  <a:gd name="T11" fmla="*/ 162 h 168"/>
                  <a:gd name="T12" fmla="*/ 5 w 48"/>
                  <a:gd name="T13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8">
                    <a:moveTo>
                      <a:pt x="5" y="168"/>
                    </a:moveTo>
                    <a:cubicBezTo>
                      <a:pt x="43" y="168"/>
                      <a:pt x="43" y="168"/>
                      <a:pt x="43" y="168"/>
                    </a:cubicBezTo>
                    <a:cubicBezTo>
                      <a:pt x="46" y="168"/>
                      <a:pt x="48" y="165"/>
                      <a:pt x="48" y="162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65"/>
                      <a:pt x="2" y="168"/>
                      <a:pt x="5" y="16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Freeform 232"/>
              <p:cNvSpPr>
                <a:spLocks/>
              </p:cNvSpPr>
              <p:nvPr/>
            </p:nvSpPr>
            <p:spPr bwMode="auto">
              <a:xfrm>
                <a:off x="4258721" y="2513596"/>
                <a:ext cx="125777" cy="541058"/>
              </a:xfrm>
              <a:custGeom>
                <a:avLst/>
                <a:gdLst>
                  <a:gd name="T0" fmla="*/ 29 w 49"/>
                  <a:gd name="T1" fmla="*/ 0 h 211"/>
                  <a:gd name="T2" fmla="*/ 0 w 49"/>
                  <a:gd name="T3" fmla="*/ 29 h 211"/>
                  <a:gd name="T4" fmla="*/ 0 w 49"/>
                  <a:gd name="T5" fmla="*/ 205 h 211"/>
                  <a:gd name="T6" fmla="*/ 6 w 49"/>
                  <a:gd name="T7" fmla="*/ 211 h 211"/>
                  <a:gd name="T8" fmla="*/ 43 w 49"/>
                  <a:gd name="T9" fmla="*/ 211 h 211"/>
                  <a:gd name="T10" fmla="*/ 49 w 49"/>
                  <a:gd name="T11" fmla="*/ 205 h 211"/>
                  <a:gd name="T12" fmla="*/ 49 w 49"/>
                  <a:gd name="T13" fmla="*/ 22 h 211"/>
                  <a:gd name="T14" fmla="*/ 29 w 49"/>
                  <a:gd name="T15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211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8"/>
                      <a:pt x="3" y="211"/>
                      <a:pt x="6" y="211"/>
                    </a:cubicBezTo>
                    <a:cubicBezTo>
                      <a:pt x="43" y="211"/>
                      <a:pt x="43" y="211"/>
                      <a:pt x="43" y="211"/>
                    </a:cubicBezTo>
                    <a:cubicBezTo>
                      <a:pt x="46" y="211"/>
                      <a:pt x="49" y="208"/>
                      <a:pt x="49" y="205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38" y="21"/>
                      <a:pt x="29" y="12"/>
                      <a:pt x="29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Freeform 233"/>
              <p:cNvSpPr>
                <a:spLocks/>
              </p:cNvSpPr>
              <p:nvPr/>
            </p:nvSpPr>
            <p:spPr bwMode="auto">
              <a:xfrm>
                <a:off x="3546346" y="2339026"/>
                <a:ext cx="871764" cy="610452"/>
              </a:xfrm>
              <a:custGeom>
                <a:avLst/>
                <a:gdLst>
                  <a:gd name="T0" fmla="*/ 20 w 340"/>
                  <a:gd name="T1" fmla="*/ 234 h 238"/>
                  <a:gd name="T2" fmla="*/ 140 w 340"/>
                  <a:gd name="T3" fmla="*/ 113 h 238"/>
                  <a:gd name="T4" fmla="*/ 183 w 340"/>
                  <a:gd name="T5" fmla="*/ 156 h 238"/>
                  <a:gd name="T6" fmla="*/ 199 w 340"/>
                  <a:gd name="T7" fmla="*/ 156 h 238"/>
                  <a:gd name="T8" fmla="*/ 318 w 340"/>
                  <a:gd name="T9" fmla="*/ 37 h 238"/>
                  <a:gd name="T10" fmla="*/ 318 w 340"/>
                  <a:gd name="T11" fmla="*/ 64 h 238"/>
                  <a:gd name="T12" fmla="*/ 329 w 340"/>
                  <a:gd name="T13" fmla="*/ 75 h 238"/>
                  <a:gd name="T14" fmla="*/ 340 w 340"/>
                  <a:gd name="T15" fmla="*/ 64 h 238"/>
                  <a:gd name="T16" fmla="*/ 340 w 340"/>
                  <a:gd name="T17" fmla="*/ 11 h 238"/>
                  <a:gd name="T18" fmla="*/ 337 w 340"/>
                  <a:gd name="T19" fmla="*/ 3 h 238"/>
                  <a:gd name="T20" fmla="*/ 329 w 340"/>
                  <a:gd name="T21" fmla="*/ 0 h 238"/>
                  <a:gd name="T22" fmla="*/ 276 w 340"/>
                  <a:gd name="T23" fmla="*/ 0 h 238"/>
                  <a:gd name="T24" fmla="*/ 265 w 340"/>
                  <a:gd name="T25" fmla="*/ 11 h 238"/>
                  <a:gd name="T26" fmla="*/ 276 w 340"/>
                  <a:gd name="T27" fmla="*/ 22 h 238"/>
                  <a:gd name="T28" fmla="*/ 302 w 340"/>
                  <a:gd name="T29" fmla="*/ 22 h 238"/>
                  <a:gd name="T30" fmla="*/ 191 w 340"/>
                  <a:gd name="T31" fmla="*/ 133 h 238"/>
                  <a:gd name="T32" fmla="*/ 148 w 340"/>
                  <a:gd name="T33" fmla="*/ 90 h 238"/>
                  <a:gd name="T34" fmla="*/ 133 w 340"/>
                  <a:gd name="T35" fmla="*/ 90 h 238"/>
                  <a:gd name="T36" fmla="*/ 4 w 340"/>
                  <a:gd name="T37" fmla="*/ 219 h 238"/>
                  <a:gd name="T38" fmla="*/ 4 w 340"/>
                  <a:gd name="T39" fmla="*/ 234 h 238"/>
                  <a:gd name="T40" fmla="*/ 20 w 340"/>
                  <a:gd name="T41" fmla="*/ 2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238">
                    <a:moveTo>
                      <a:pt x="20" y="234"/>
                    </a:move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8" y="160"/>
                      <a:pt x="195" y="160"/>
                      <a:pt x="199" y="156"/>
                    </a:cubicBezTo>
                    <a:cubicBezTo>
                      <a:pt x="318" y="37"/>
                      <a:pt x="318" y="37"/>
                      <a:pt x="318" y="37"/>
                    </a:cubicBezTo>
                    <a:cubicBezTo>
                      <a:pt x="318" y="64"/>
                      <a:pt x="318" y="64"/>
                      <a:pt x="318" y="64"/>
                    </a:cubicBezTo>
                    <a:cubicBezTo>
                      <a:pt x="318" y="70"/>
                      <a:pt x="323" y="75"/>
                      <a:pt x="329" y="75"/>
                    </a:cubicBezTo>
                    <a:cubicBezTo>
                      <a:pt x="335" y="75"/>
                      <a:pt x="340" y="70"/>
                      <a:pt x="340" y="64"/>
                    </a:cubicBezTo>
                    <a:cubicBezTo>
                      <a:pt x="340" y="11"/>
                      <a:pt x="340" y="11"/>
                      <a:pt x="340" y="11"/>
                    </a:cubicBezTo>
                    <a:cubicBezTo>
                      <a:pt x="340" y="8"/>
                      <a:pt x="339" y="5"/>
                      <a:pt x="337" y="3"/>
                    </a:cubicBezTo>
                    <a:cubicBezTo>
                      <a:pt x="335" y="1"/>
                      <a:pt x="332" y="0"/>
                      <a:pt x="329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0" y="0"/>
                      <a:pt x="265" y="4"/>
                      <a:pt x="265" y="11"/>
                    </a:cubicBezTo>
                    <a:cubicBezTo>
                      <a:pt x="265" y="17"/>
                      <a:pt x="270" y="22"/>
                      <a:pt x="276" y="22"/>
                    </a:cubicBezTo>
                    <a:cubicBezTo>
                      <a:pt x="302" y="22"/>
                      <a:pt x="302" y="22"/>
                      <a:pt x="302" y="22"/>
                    </a:cubicBezTo>
                    <a:cubicBezTo>
                      <a:pt x="191" y="133"/>
                      <a:pt x="191" y="133"/>
                      <a:pt x="191" y="13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4" y="86"/>
                      <a:pt x="137" y="86"/>
                      <a:pt x="133" y="90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0" y="223"/>
                      <a:pt x="0" y="230"/>
                      <a:pt x="4" y="234"/>
                    </a:cubicBezTo>
                    <a:cubicBezTo>
                      <a:pt x="8" y="238"/>
                      <a:pt x="15" y="238"/>
                      <a:pt x="20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5" name="文本框 174"/>
            <p:cNvSpPr txBox="1"/>
            <p:nvPr/>
          </p:nvSpPr>
          <p:spPr bwMode="auto">
            <a:xfrm>
              <a:off x="4272776" y="1018311"/>
              <a:ext cx="1068892" cy="700845"/>
            </a:xfrm>
            <a:prstGeom prst="rect">
              <a:avLst/>
            </a:prstGeom>
            <a:noFill/>
          </p:spPr>
          <p:txBody>
            <a:bodyPr>
              <a:prstTxWarp prst="textArchUp">
                <a:avLst>
                  <a:gd name="adj" fmla="val 7695470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方正正黑简体" panose="02000000000000000000" pitchFamily="2" charset="-122"/>
                  <a:cs typeface="+mn-cs"/>
                </a:rPr>
                <a:t>OPTION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方正正黑简体" panose="02000000000000000000" pitchFamily="2" charset="-122"/>
                  <a:cs typeface="+mn-cs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17475"/>
                  </a:solidFill>
                  <a:effectLst/>
                  <a:uLnTx/>
                  <a:uFillTx/>
                  <a:latin typeface="ITC Avant Garde Std Md" panose="020B0602020202020204" pitchFamily="34" charset="0"/>
                  <a:ea typeface="方正正黑简体" panose="02000000000000000000" pitchFamily="2" charset="-122"/>
                  <a:cs typeface="+mn-cs"/>
                </a:rPr>
                <a:t>A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17475"/>
                </a:solidFill>
                <a:effectLst/>
                <a:uLnTx/>
                <a:uFillTx/>
                <a:latin typeface="ITC Avant Garde Std Md" panose="020B0602020202020204" pitchFamily="34" charset="0"/>
                <a:ea typeface="方正正黑简体" panose="02000000000000000000" pitchFamily="2" charset="-122"/>
                <a:cs typeface="+mn-cs"/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6239651" y="1519655"/>
            <a:ext cx="609212" cy="142142"/>
            <a:chOff x="6256359" y="1503729"/>
            <a:chExt cx="609212" cy="142142"/>
          </a:xfrm>
        </p:grpSpPr>
        <p:sp>
          <p:nvSpPr>
            <p:cNvPr id="186" name="椭圆 185"/>
            <p:cNvSpPr/>
            <p:nvPr/>
          </p:nvSpPr>
          <p:spPr>
            <a:xfrm>
              <a:off x="6256359" y="1544659"/>
              <a:ext cx="60282" cy="602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7" name="椭圆 186"/>
            <p:cNvSpPr/>
            <p:nvPr/>
          </p:nvSpPr>
          <p:spPr>
            <a:xfrm>
              <a:off x="6487103" y="1521403"/>
              <a:ext cx="106794" cy="10679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8" name="椭圆 187"/>
            <p:cNvSpPr/>
            <p:nvPr/>
          </p:nvSpPr>
          <p:spPr>
            <a:xfrm>
              <a:off x="6723429" y="1503729"/>
              <a:ext cx="142142" cy="14214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9" name="椭圆 188"/>
            <p:cNvSpPr/>
            <p:nvPr/>
          </p:nvSpPr>
          <p:spPr>
            <a:xfrm>
              <a:off x="6766740" y="1545584"/>
              <a:ext cx="60282" cy="602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1" name="组合 190"/>
          <p:cNvGrpSpPr/>
          <p:nvPr/>
        </p:nvGrpSpPr>
        <p:grpSpPr>
          <a:xfrm flipH="1">
            <a:off x="4208825" y="2979213"/>
            <a:ext cx="609212" cy="142142"/>
            <a:chOff x="6256359" y="1503729"/>
            <a:chExt cx="609212" cy="142142"/>
          </a:xfrm>
        </p:grpSpPr>
        <p:sp>
          <p:nvSpPr>
            <p:cNvPr id="192" name="椭圆 191"/>
            <p:cNvSpPr/>
            <p:nvPr/>
          </p:nvSpPr>
          <p:spPr>
            <a:xfrm>
              <a:off x="6256359" y="1544659"/>
              <a:ext cx="60282" cy="602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3" name="椭圆 192"/>
            <p:cNvSpPr/>
            <p:nvPr/>
          </p:nvSpPr>
          <p:spPr>
            <a:xfrm>
              <a:off x="6487103" y="1521403"/>
              <a:ext cx="106794" cy="10679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" name="椭圆 193"/>
            <p:cNvSpPr/>
            <p:nvPr/>
          </p:nvSpPr>
          <p:spPr>
            <a:xfrm>
              <a:off x="6723429" y="1503729"/>
              <a:ext cx="142142" cy="14214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" name="椭圆 194"/>
            <p:cNvSpPr/>
            <p:nvPr/>
          </p:nvSpPr>
          <p:spPr>
            <a:xfrm>
              <a:off x="6766740" y="1545584"/>
              <a:ext cx="60282" cy="602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6" name="组合 195"/>
          <p:cNvGrpSpPr/>
          <p:nvPr/>
        </p:nvGrpSpPr>
        <p:grpSpPr>
          <a:xfrm flipH="1">
            <a:off x="4748277" y="4081277"/>
            <a:ext cx="609212" cy="142142"/>
            <a:chOff x="6256359" y="1503729"/>
            <a:chExt cx="609212" cy="142142"/>
          </a:xfrm>
        </p:grpSpPr>
        <p:sp>
          <p:nvSpPr>
            <p:cNvPr id="197" name="椭圆 196"/>
            <p:cNvSpPr/>
            <p:nvPr/>
          </p:nvSpPr>
          <p:spPr>
            <a:xfrm>
              <a:off x="6256359" y="1544659"/>
              <a:ext cx="60282" cy="602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" name="椭圆 197"/>
            <p:cNvSpPr/>
            <p:nvPr/>
          </p:nvSpPr>
          <p:spPr>
            <a:xfrm>
              <a:off x="6487103" y="1521403"/>
              <a:ext cx="106794" cy="10679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9" name="椭圆 198"/>
            <p:cNvSpPr/>
            <p:nvPr/>
          </p:nvSpPr>
          <p:spPr>
            <a:xfrm>
              <a:off x="6723429" y="1503729"/>
              <a:ext cx="142142" cy="14214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0" name="椭圆 199"/>
            <p:cNvSpPr/>
            <p:nvPr/>
          </p:nvSpPr>
          <p:spPr>
            <a:xfrm>
              <a:off x="6766740" y="1545584"/>
              <a:ext cx="60282" cy="602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 flipH="1">
            <a:off x="4162457" y="5347030"/>
            <a:ext cx="609212" cy="142142"/>
            <a:chOff x="6256359" y="1503729"/>
            <a:chExt cx="609212" cy="142142"/>
          </a:xfrm>
        </p:grpSpPr>
        <p:sp>
          <p:nvSpPr>
            <p:cNvPr id="202" name="椭圆 201"/>
            <p:cNvSpPr/>
            <p:nvPr/>
          </p:nvSpPr>
          <p:spPr>
            <a:xfrm>
              <a:off x="6256359" y="1544659"/>
              <a:ext cx="60282" cy="602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>
              <a:off x="6487103" y="1521403"/>
              <a:ext cx="106794" cy="10679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" name="椭圆 203"/>
            <p:cNvSpPr/>
            <p:nvPr/>
          </p:nvSpPr>
          <p:spPr>
            <a:xfrm>
              <a:off x="6723429" y="1503729"/>
              <a:ext cx="142142" cy="14214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" name="椭圆 204"/>
            <p:cNvSpPr/>
            <p:nvPr/>
          </p:nvSpPr>
          <p:spPr>
            <a:xfrm>
              <a:off x="6766740" y="1545584"/>
              <a:ext cx="60282" cy="6028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 rot="5400000" flipH="1">
            <a:off x="7771794" y="4249447"/>
            <a:ext cx="609212" cy="142142"/>
            <a:chOff x="6256359" y="1503729"/>
            <a:chExt cx="609212" cy="142142"/>
          </a:xfrm>
        </p:grpSpPr>
        <p:sp>
          <p:nvSpPr>
            <p:cNvPr id="207" name="椭圆 206"/>
            <p:cNvSpPr/>
            <p:nvPr/>
          </p:nvSpPr>
          <p:spPr>
            <a:xfrm>
              <a:off x="6256359" y="1544659"/>
              <a:ext cx="60282" cy="602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8" name="椭圆 207"/>
            <p:cNvSpPr/>
            <p:nvPr/>
          </p:nvSpPr>
          <p:spPr>
            <a:xfrm>
              <a:off x="6487103" y="1521403"/>
              <a:ext cx="106794" cy="10679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>
              <a:off x="6723429" y="1503729"/>
              <a:ext cx="142142" cy="14214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0" name="椭圆 209"/>
            <p:cNvSpPr/>
            <p:nvPr/>
          </p:nvSpPr>
          <p:spPr>
            <a:xfrm>
              <a:off x="6766740" y="1545584"/>
              <a:ext cx="60282" cy="6028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11" name="组合 210"/>
          <p:cNvGrpSpPr/>
          <p:nvPr/>
        </p:nvGrpSpPr>
        <p:grpSpPr>
          <a:xfrm flipH="1">
            <a:off x="7067041" y="1175456"/>
            <a:ext cx="2511067" cy="1070747"/>
            <a:chOff x="2652976" y="4783304"/>
            <a:chExt cx="2335184" cy="1070747"/>
          </a:xfrm>
        </p:grpSpPr>
        <p:sp>
          <p:nvSpPr>
            <p:cNvPr id="212" name="文本框 211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213" name="文本框 212"/>
            <p:cNvSpPr txBox="1"/>
            <p:nvPr/>
          </p:nvSpPr>
          <p:spPr bwMode="auto">
            <a:xfrm>
              <a:off x="3053108" y="478330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17475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214" name="组合 213"/>
          <p:cNvGrpSpPr/>
          <p:nvPr/>
        </p:nvGrpSpPr>
        <p:grpSpPr>
          <a:xfrm flipH="1">
            <a:off x="8324246" y="3880846"/>
            <a:ext cx="2511067" cy="1070747"/>
            <a:chOff x="2652976" y="4783304"/>
            <a:chExt cx="2335184" cy="1070747"/>
          </a:xfrm>
        </p:grpSpPr>
        <p:sp>
          <p:nvSpPr>
            <p:cNvPr id="215" name="文本框 214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216" name="文本框 215"/>
            <p:cNvSpPr txBox="1"/>
            <p:nvPr/>
          </p:nvSpPr>
          <p:spPr bwMode="auto">
            <a:xfrm>
              <a:off x="3053108" y="478330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985CB0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1579418" y="5202643"/>
            <a:ext cx="2479910" cy="1070747"/>
            <a:chOff x="2652976" y="4783304"/>
            <a:chExt cx="2335184" cy="1070747"/>
          </a:xfrm>
        </p:grpSpPr>
        <p:sp>
          <p:nvSpPr>
            <p:cNvPr id="221" name="文本框 220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222" name="文本框 221"/>
            <p:cNvSpPr txBox="1"/>
            <p:nvPr/>
          </p:nvSpPr>
          <p:spPr bwMode="auto">
            <a:xfrm>
              <a:off x="3053108" y="478330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C65885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1592556" y="2829533"/>
            <a:ext cx="2479910" cy="1070747"/>
            <a:chOff x="2652976" y="4783304"/>
            <a:chExt cx="2335184" cy="1070747"/>
          </a:xfrm>
        </p:grpSpPr>
        <p:sp>
          <p:nvSpPr>
            <p:cNvPr id="224" name="文本框 223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225" name="文本框 224"/>
            <p:cNvSpPr txBox="1"/>
            <p:nvPr/>
          </p:nvSpPr>
          <p:spPr bwMode="auto">
            <a:xfrm>
              <a:off x="3053108" y="478330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2170597" y="3928574"/>
            <a:ext cx="2479910" cy="1070747"/>
            <a:chOff x="2652976" y="4783304"/>
            <a:chExt cx="2335184" cy="1070747"/>
          </a:xfrm>
        </p:grpSpPr>
        <p:sp>
          <p:nvSpPr>
            <p:cNvPr id="227" name="文本框 226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228" name="文本框 227"/>
            <p:cNvSpPr txBox="1"/>
            <p:nvPr/>
          </p:nvSpPr>
          <p:spPr bwMode="auto">
            <a:xfrm>
              <a:off x="3053108" y="478330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073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组合 157"/>
          <p:cNvGrpSpPr/>
          <p:nvPr/>
        </p:nvGrpSpPr>
        <p:grpSpPr>
          <a:xfrm>
            <a:off x="5666633" y="3216809"/>
            <a:ext cx="460706" cy="395051"/>
            <a:chOff x="3546346" y="2339026"/>
            <a:chExt cx="897787" cy="769842"/>
          </a:xfrm>
          <a:solidFill>
            <a:schemeClr val="bg1">
              <a:lumMod val="50000"/>
            </a:schemeClr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59" name="Rectangle 227"/>
            <p:cNvSpPr>
              <a:spLocks noChangeArrowheads="1"/>
            </p:cNvSpPr>
            <p:nvPr/>
          </p:nvSpPr>
          <p:spPr bwMode="auto">
            <a:xfrm>
              <a:off x="3561526" y="3077423"/>
              <a:ext cx="882607" cy="314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Freeform 228"/>
            <p:cNvSpPr>
              <a:spLocks/>
            </p:cNvSpPr>
            <p:nvPr/>
          </p:nvSpPr>
          <p:spPr bwMode="auto">
            <a:xfrm>
              <a:off x="3617909" y="2844302"/>
              <a:ext cx="125777" cy="210351"/>
            </a:xfrm>
            <a:custGeom>
              <a:avLst/>
              <a:gdLst>
                <a:gd name="T0" fmla="*/ 6 w 49"/>
                <a:gd name="T1" fmla="*/ 82 h 82"/>
                <a:gd name="T2" fmla="*/ 43 w 49"/>
                <a:gd name="T3" fmla="*/ 82 h 82"/>
                <a:gd name="T4" fmla="*/ 49 w 49"/>
                <a:gd name="T5" fmla="*/ 76 h 82"/>
                <a:gd name="T6" fmla="*/ 49 w 49"/>
                <a:gd name="T7" fmla="*/ 0 h 82"/>
                <a:gd name="T8" fmla="*/ 0 w 49"/>
                <a:gd name="T9" fmla="*/ 49 h 82"/>
                <a:gd name="T10" fmla="*/ 0 w 49"/>
                <a:gd name="T11" fmla="*/ 76 h 82"/>
                <a:gd name="T12" fmla="*/ 6 w 49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2">
                  <a:moveTo>
                    <a:pt x="6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46" y="82"/>
                    <a:pt x="49" y="79"/>
                    <a:pt x="49" y="7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1" name="Freeform 229"/>
            <p:cNvSpPr>
              <a:spLocks/>
            </p:cNvSpPr>
            <p:nvPr/>
          </p:nvSpPr>
          <p:spPr bwMode="auto">
            <a:xfrm>
              <a:off x="3779467" y="2682744"/>
              <a:ext cx="122524" cy="371910"/>
            </a:xfrm>
            <a:custGeom>
              <a:avLst/>
              <a:gdLst>
                <a:gd name="T0" fmla="*/ 5 w 48"/>
                <a:gd name="T1" fmla="*/ 145 h 145"/>
                <a:gd name="T2" fmla="*/ 43 w 48"/>
                <a:gd name="T3" fmla="*/ 145 h 145"/>
                <a:gd name="T4" fmla="*/ 48 w 48"/>
                <a:gd name="T5" fmla="*/ 139 h 145"/>
                <a:gd name="T6" fmla="*/ 48 w 48"/>
                <a:gd name="T7" fmla="*/ 0 h 145"/>
                <a:gd name="T8" fmla="*/ 0 w 48"/>
                <a:gd name="T9" fmla="*/ 49 h 145"/>
                <a:gd name="T10" fmla="*/ 0 w 48"/>
                <a:gd name="T11" fmla="*/ 139 h 145"/>
                <a:gd name="T12" fmla="*/ 5 w 48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5">
                  <a:moveTo>
                    <a:pt x="5" y="145"/>
                  </a:moveTo>
                  <a:cubicBezTo>
                    <a:pt x="43" y="145"/>
                    <a:pt x="43" y="145"/>
                    <a:pt x="43" y="145"/>
                  </a:cubicBezTo>
                  <a:cubicBezTo>
                    <a:pt x="46" y="145"/>
                    <a:pt x="48" y="142"/>
                    <a:pt x="48" y="1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2"/>
                    <a:pt x="2" y="145"/>
                    <a:pt x="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Freeform 230"/>
            <p:cNvSpPr>
              <a:spLocks/>
            </p:cNvSpPr>
            <p:nvPr/>
          </p:nvSpPr>
          <p:spPr bwMode="auto">
            <a:xfrm>
              <a:off x="3938857" y="2713104"/>
              <a:ext cx="124693" cy="341550"/>
            </a:xfrm>
            <a:custGeom>
              <a:avLst/>
              <a:gdLst>
                <a:gd name="T0" fmla="*/ 22 w 49"/>
                <a:gd name="T1" fmla="*/ 22 h 133"/>
                <a:gd name="T2" fmla="*/ 0 w 49"/>
                <a:gd name="T3" fmla="*/ 0 h 133"/>
                <a:gd name="T4" fmla="*/ 0 w 49"/>
                <a:gd name="T5" fmla="*/ 127 h 133"/>
                <a:gd name="T6" fmla="*/ 6 w 49"/>
                <a:gd name="T7" fmla="*/ 133 h 133"/>
                <a:gd name="T8" fmla="*/ 43 w 49"/>
                <a:gd name="T9" fmla="*/ 133 h 133"/>
                <a:gd name="T10" fmla="*/ 49 w 49"/>
                <a:gd name="T11" fmla="*/ 127 h 133"/>
                <a:gd name="T12" fmla="*/ 49 w 49"/>
                <a:gd name="T13" fmla="*/ 26 h 133"/>
                <a:gd name="T14" fmla="*/ 38 w 49"/>
                <a:gd name="T15" fmla="*/ 29 h 133"/>
                <a:gd name="T16" fmla="*/ 22 w 49"/>
                <a:gd name="T1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3">
                  <a:moveTo>
                    <a:pt x="22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0"/>
                    <a:pt x="3" y="133"/>
                    <a:pt x="6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6" y="133"/>
                    <a:pt x="49" y="130"/>
                    <a:pt x="49" y="1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6" y="28"/>
                    <a:pt x="42" y="29"/>
                    <a:pt x="38" y="29"/>
                  </a:cubicBezTo>
                  <a:cubicBezTo>
                    <a:pt x="32" y="29"/>
                    <a:pt x="27" y="26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Freeform 231"/>
            <p:cNvSpPr>
              <a:spLocks/>
            </p:cNvSpPr>
            <p:nvPr/>
          </p:nvSpPr>
          <p:spPr bwMode="auto">
            <a:xfrm>
              <a:off x="4100415" y="2624193"/>
              <a:ext cx="122524" cy="430461"/>
            </a:xfrm>
            <a:custGeom>
              <a:avLst/>
              <a:gdLst>
                <a:gd name="T0" fmla="*/ 5 w 48"/>
                <a:gd name="T1" fmla="*/ 168 h 168"/>
                <a:gd name="T2" fmla="*/ 43 w 48"/>
                <a:gd name="T3" fmla="*/ 168 h 168"/>
                <a:gd name="T4" fmla="*/ 48 w 48"/>
                <a:gd name="T5" fmla="*/ 162 h 168"/>
                <a:gd name="T6" fmla="*/ 48 w 48"/>
                <a:gd name="T7" fmla="*/ 0 h 168"/>
                <a:gd name="T8" fmla="*/ 0 w 48"/>
                <a:gd name="T9" fmla="*/ 48 h 168"/>
                <a:gd name="T10" fmla="*/ 0 w 48"/>
                <a:gd name="T11" fmla="*/ 162 h 168"/>
                <a:gd name="T12" fmla="*/ 5 w 4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8">
                  <a:moveTo>
                    <a:pt x="5" y="168"/>
                  </a:moveTo>
                  <a:cubicBezTo>
                    <a:pt x="43" y="168"/>
                    <a:pt x="43" y="168"/>
                    <a:pt x="43" y="168"/>
                  </a:cubicBezTo>
                  <a:cubicBezTo>
                    <a:pt x="46" y="168"/>
                    <a:pt x="48" y="165"/>
                    <a:pt x="48" y="16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" name="Freeform 232"/>
            <p:cNvSpPr>
              <a:spLocks/>
            </p:cNvSpPr>
            <p:nvPr/>
          </p:nvSpPr>
          <p:spPr bwMode="auto">
            <a:xfrm>
              <a:off x="4258721" y="2513596"/>
              <a:ext cx="125777" cy="541058"/>
            </a:xfrm>
            <a:custGeom>
              <a:avLst/>
              <a:gdLst>
                <a:gd name="T0" fmla="*/ 29 w 49"/>
                <a:gd name="T1" fmla="*/ 0 h 211"/>
                <a:gd name="T2" fmla="*/ 0 w 49"/>
                <a:gd name="T3" fmla="*/ 29 h 211"/>
                <a:gd name="T4" fmla="*/ 0 w 49"/>
                <a:gd name="T5" fmla="*/ 205 h 211"/>
                <a:gd name="T6" fmla="*/ 6 w 49"/>
                <a:gd name="T7" fmla="*/ 211 h 211"/>
                <a:gd name="T8" fmla="*/ 43 w 49"/>
                <a:gd name="T9" fmla="*/ 211 h 211"/>
                <a:gd name="T10" fmla="*/ 49 w 49"/>
                <a:gd name="T11" fmla="*/ 205 h 211"/>
                <a:gd name="T12" fmla="*/ 49 w 49"/>
                <a:gd name="T13" fmla="*/ 22 h 211"/>
                <a:gd name="T14" fmla="*/ 29 w 49"/>
                <a:gd name="T1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1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8"/>
                    <a:pt x="3" y="211"/>
                    <a:pt x="6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6" y="211"/>
                    <a:pt x="49" y="208"/>
                    <a:pt x="49" y="20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38" y="21"/>
                    <a:pt x="29" y="1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5" name="Freeform 233"/>
            <p:cNvSpPr>
              <a:spLocks/>
            </p:cNvSpPr>
            <p:nvPr/>
          </p:nvSpPr>
          <p:spPr bwMode="auto">
            <a:xfrm>
              <a:off x="3546346" y="2339026"/>
              <a:ext cx="871764" cy="610452"/>
            </a:xfrm>
            <a:custGeom>
              <a:avLst/>
              <a:gdLst>
                <a:gd name="T0" fmla="*/ 20 w 340"/>
                <a:gd name="T1" fmla="*/ 234 h 238"/>
                <a:gd name="T2" fmla="*/ 140 w 340"/>
                <a:gd name="T3" fmla="*/ 113 h 238"/>
                <a:gd name="T4" fmla="*/ 183 w 340"/>
                <a:gd name="T5" fmla="*/ 156 h 238"/>
                <a:gd name="T6" fmla="*/ 199 w 340"/>
                <a:gd name="T7" fmla="*/ 156 h 238"/>
                <a:gd name="T8" fmla="*/ 318 w 340"/>
                <a:gd name="T9" fmla="*/ 37 h 238"/>
                <a:gd name="T10" fmla="*/ 318 w 340"/>
                <a:gd name="T11" fmla="*/ 64 h 238"/>
                <a:gd name="T12" fmla="*/ 329 w 340"/>
                <a:gd name="T13" fmla="*/ 75 h 238"/>
                <a:gd name="T14" fmla="*/ 340 w 340"/>
                <a:gd name="T15" fmla="*/ 64 h 238"/>
                <a:gd name="T16" fmla="*/ 340 w 340"/>
                <a:gd name="T17" fmla="*/ 11 h 238"/>
                <a:gd name="T18" fmla="*/ 337 w 340"/>
                <a:gd name="T19" fmla="*/ 3 h 238"/>
                <a:gd name="T20" fmla="*/ 329 w 340"/>
                <a:gd name="T21" fmla="*/ 0 h 238"/>
                <a:gd name="T22" fmla="*/ 276 w 340"/>
                <a:gd name="T23" fmla="*/ 0 h 238"/>
                <a:gd name="T24" fmla="*/ 265 w 340"/>
                <a:gd name="T25" fmla="*/ 11 h 238"/>
                <a:gd name="T26" fmla="*/ 276 w 340"/>
                <a:gd name="T27" fmla="*/ 22 h 238"/>
                <a:gd name="T28" fmla="*/ 302 w 340"/>
                <a:gd name="T29" fmla="*/ 22 h 238"/>
                <a:gd name="T30" fmla="*/ 191 w 340"/>
                <a:gd name="T31" fmla="*/ 133 h 238"/>
                <a:gd name="T32" fmla="*/ 148 w 340"/>
                <a:gd name="T33" fmla="*/ 90 h 238"/>
                <a:gd name="T34" fmla="*/ 133 w 340"/>
                <a:gd name="T35" fmla="*/ 90 h 238"/>
                <a:gd name="T36" fmla="*/ 4 w 340"/>
                <a:gd name="T37" fmla="*/ 219 h 238"/>
                <a:gd name="T38" fmla="*/ 4 w 340"/>
                <a:gd name="T39" fmla="*/ 234 h 238"/>
                <a:gd name="T40" fmla="*/ 20 w 340"/>
                <a:gd name="T41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38">
                  <a:moveTo>
                    <a:pt x="20" y="234"/>
                  </a:moveTo>
                  <a:cubicBezTo>
                    <a:pt x="140" y="113"/>
                    <a:pt x="140" y="113"/>
                    <a:pt x="140" y="113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8" y="160"/>
                    <a:pt x="195" y="160"/>
                    <a:pt x="199" y="156"/>
                  </a:cubicBezTo>
                  <a:cubicBezTo>
                    <a:pt x="318" y="37"/>
                    <a:pt x="318" y="37"/>
                    <a:pt x="318" y="37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8" y="70"/>
                    <a:pt x="323" y="75"/>
                    <a:pt x="329" y="75"/>
                  </a:cubicBezTo>
                  <a:cubicBezTo>
                    <a:pt x="335" y="75"/>
                    <a:pt x="340" y="70"/>
                    <a:pt x="340" y="64"/>
                  </a:cubicBezTo>
                  <a:cubicBezTo>
                    <a:pt x="340" y="11"/>
                    <a:pt x="340" y="11"/>
                    <a:pt x="340" y="11"/>
                  </a:cubicBezTo>
                  <a:cubicBezTo>
                    <a:pt x="340" y="8"/>
                    <a:pt x="339" y="5"/>
                    <a:pt x="337" y="3"/>
                  </a:cubicBezTo>
                  <a:cubicBezTo>
                    <a:pt x="335" y="1"/>
                    <a:pt x="332" y="0"/>
                    <a:pt x="32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0" y="0"/>
                    <a:pt x="265" y="4"/>
                    <a:pt x="265" y="11"/>
                  </a:cubicBezTo>
                  <a:cubicBezTo>
                    <a:pt x="265" y="17"/>
                    <a:pt x="270" y="22"/>
                    <a:pt x="276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48" y="90"/>
                    <a:pt x="148" y="90"/>
                    <a:pt x="148" y="90"/>
                  </a:cubicBezTo>
                  <a:cubicBezTo>
                    <a:pt x="144" y="86"/>
                    <a:pt x="137" y="86"/>
                    <a:pt x="133" y="90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0" y="223"/>
                    <a:pt x="0" y="230"/>
                    <a:pt x="4" y="234"/>
                  </a:cubicBezTo>
                  <a:cubicBezTo>
                    <a:pt x="8" y="238"/>
                    <a:pt x="15" y="238"/>
                    <a:pt x="20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601689" y="1384898"/>
            <a:ext cx="4021322" cy="4088205"/>
            <a:chOff x="4076701" y="1384898"/>
            <a:chExt cx="4021322" cy="4088205"/>
          </a:xfrm>
          <a:effectLst>
            <a:outerShdw blurRad="152400" dist="88900" dir="2700000" sx="99000" sy="99000" algn="tl" rotWithShape="0">
              <a:prstClr val="black">
                <a:alpha val="20000"/>
              </a:prstClr>
            </a:outerShdw>
          </a:effectLst>
        </p:grpSpPr>
        <p:sp>
          <p:nvSpPr>
            <p:cNvPr id="25" name="任意多边形 24"/>
            <p:cNvSpPr/>
            <p:nvPr/>
          </p:nvSpPr>
          <p:spPr>
            <a:xfrm>
              <a:off x="4076701" y="2446530"/>
              <a:ext cx="2026434" cy="1964942"/>
            </a:xfrm>
            <a:custGeom>
              <a:avLst/>
              <a:gdLst>
                <a:gd name="connsiteX0" fmla="*/ 648884 w 2026434"/>
                <a:gd name="connsiteY0" fmla="*/ 0 h 1964942"/>
                <a:gd name="connsiteX1" fmla="*/ 1551718 w 2026434"/>
                <a:gd name="connsiteY1" fmla="*/ 229 h 1964942"/>
                <a:gd name="connsiteX2" fmla="*/ 1724865 w 2026434"/>
                <a:gd name="connsiteY2" fmla="*/ 100196 h 1964942"/>
                <a:gd name="connsiteX3" fmla="*/ 1985955 w 2026434"/>
                <a:gd name="connsiteY3" fmla="*/ 552154 h 1964942"/>
                <a:gd name="connsiteX4" fmla="*/ 2016766 w 2026434"/>
                <a:gd name="connsiteY4" fmla="*/ 605484 h 1964942"/>
                <a:gd name="connsiteX5" fmla="*/ 1976958 w 2026434"/>
                <a:gd name="connsiteY5" fmla="*/ 638328 h 1964942"/>
                <a:gd name="connsiteX6" fmla="*/ 1839723 w 2026434"/>
                <a:gd name="connsiteY6" fmla="*/ 969642 h 1964942"/>
                <a:gd name="connsiteX7" fmla="*/ 1976958 w 2026434"/>
                <a:gd name="connsiteY7" fmla="*/ 1300955 h 1964942"/>
                <a:gd name="connsiteX8" fmla="*/ 2026434 w 2026434"/>
                <a:gd name="connsiteY8" fmla="*/ 1341779 h 1964942"/>
                <a:gd name="connsiteX9" fmla="*/ 1966837 w 2026434"/>
                <a:gd name="connsiteY9" fmla="*/ 1445004 h 1964942"/>
                <a:gd name="connsiteX10" fmla="*/ 1724816 w 2026434"/>
                <a:gd name="connsiteY10" fmla="*/ 1864201 h 1964942"/>
                <a:gd name="connsiteX11" fmla="*/ 1551222 w 2026434"/>
                <a:gd name="connsiteY11" fmla="*/ 1964942 h 1964942"/>
                <a:gd name="connsiteX12" fmla="*/ 648386 w 2026434"/>
                <a:gd name="connsiteY12" fmla="*/ 1964713 h 1964942"/>
                <a:gd name="connsiteX13" fmla="*/ 475240 w 2026434"/>
                <a:gd name="connsiteY13" fmla="*/ 1864748 h 1964942"/>
                <a:gd name="connsiteX14" fmla="*/ 23624 w 2026434"/>
                <a:gd name="connsiteY14" fmla="*/ 1082984 h 1964942"/>
                <a:gd name="connsiteX15" fmla="*/ 24071 w 2026434"/>
                <a:gd name="connsiteY15" fmla="*/ 882276 h 1964942"/>
                <a:gd name="connsiteX16" fmla="*/ 475291 w 2026434"/>
                <a:gd name="connsiteY16" fmla="*/ 100743 h 1964942"/>
                <a:gd name="connsiteX17" fmla="*/ 648884 w 2026434"/>
                <a:gd name="connsiteY17" fmla="*/ 0 h 1964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26434" h="1964942">
                  <a:moveTo>
                    <a:pt x="648884" y="0"/>
                  </a:moveTo>
                  <a:cubicBezTo>
                    <a:pt x="1551718" y="229"/>
                    <a:pt x="1551718" y="229"/>
                    <a:pt x="1551718" y="229"/>
                  </a:cubicBezTo>
                  <a:cubicBezTo>
                    <a:pt x="1614503" y="1124"/>
                    <a:pt x="1692699" y="46270"/>
                    <a:pt x="1724865" y="100196"/>
                  </a:cubicBezTo>
                  <a:cubicBezTo>
                    <a:pt x="1837770" y="295637"/>
                    <a:pt x="1922447" y="442218"/>
                    <a:pt x="1985955" y="552154"/>
                  </a:cubicBezTo>
                  <a:lnTo>
                    <a:pt x="2016766" y="605484"/>
                  </a:lnTo>
                  <a:lnTo>
                    <a:pt x="1976958" y="638328"/>
                  </a:lnTo>
                  <a:cubicBezTo>
                    <a:pt x="1892167" y="723118"/>
                    <a:pt x="1839723" y="840256"/>
                    <a:pt x="1839723" y="969642"/>
                  </a:cubicBezTo>
                  <a:cubicBezTo>
                    <a:pt x="1839723" y="1099028"/>
                    <a:pt x="1892167" y="1216165"/>
                    <a:pt x="1976958" y="1300955"/>
                  </a:cubicBezTo>
                  <a:lnTo>
                    <a:pt x="2026434" y="1341779"/>
                  </a:lnTo>
                  <a:lnTo>
                    <a:pt x="1966837" y="1445004"/>
                  </a:lnTo>
                  <a:cubicBezTo>
                    <a:pt x="1724816" y="1864201"/>
                    <a:pt x="1724816" y="1864201"/>
                    <a:pt x="1724816" y="1864201"/>
                  </a:cubicBezTo>
                  <a:cubicBezTo>
                    <a:pt x="1692584" y="1920025"/>
                    <a:pt x="1614811" y="1964440"/>
                    <a:pt x="1551222" y="1964942"/>
                  </a:cubicBezTo>
                  <a:cubicBezTo>
                    <a:pt x="648386" y="1964713"/>
                    <a:pt x="648386" y="1964713"/>
                    <a:pt x="648386" y="1964713"/>
                  </a:cubicBezTo>
                  <a:cubicBezTo>
                    <a:pt x="584795" y="1965216"/>
                    <a:pt x="506600" y="1920070"/>
                    <a:pt x="475240" y="1864748"/>
                  </a:cubicBezTo>
                  <a:cubicBezTo>
                    <a:pt x="23624" y="1082984"/>
                    <a:pt x="23624" y="1082984"/>
                    <a:pt x="23624" y="1082984"/>
                  </a:cubicBezTo>
                  <a:cubicBezTo>
                    <a:pt x="-7738" y="1027662"/>
                    <a:pt x="-8160" y="938100"/>
                    <a:pt x="24071" y="882276"/>
                  </a:cubicBezTo>
                  <a:lnTo>
                    <a:pt x="475291" y="100743"/>
                  </a:lnTo>
                  <a:cubicBezTo>
                    <a:pt x="506715" y="46313"/>
                    <a:pt x="585293" y="503"/>
                    <a:pt x="648884" y="0"/>
                  </a:cubicBezTo>
                  <a:close/>
                </a:path>
              </a:pathLst>
            </a:custGeom>
            <a:pattFill prst="dkDnDiag">
              <a:fgClr>
                <a:srgbClr val="F8F8F8"/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898221" y="1384898"/>
              <a:ext cx="2199801" cy="1964942"/>
            </a:xfrm>
            <a:custGeom>
              <a:avLst/>
              <a:gdLst>
                <a:gd name="connsiteX0" fmla="*/ 648882 w 2199801"/>
                <a:gd name="connsiteY0" fmla="*/ 0 h 1964942"/>
                <a:gd name="connsiteX1" fmla="*/ 1551718 w 2199801"/>
                <a:gd name="connsiteY1" fmla="*/ 229 h 1964942"/>
                <a:gd name="connsiteX2" fmla="*/ 1724863 w 2199801"/>
                <a:gd name="connsiteY2" fmla="*/ 100196 h 1964942"/>
                <a:gd name="connsiteX3" fmla="*/ 2176480 w 2199801"/>
                <a:gd name="connsiteY3" fmla="*/ 881958 h 1964942"/>
                <a:gd name="connsiteX4" fmla="*/ 2176032 w 2199801"/>
                <a:gd name="connsiteY4" fmla="*/ 1082667 h 1964942"/>
                <a:gd name="connsiteX5" fmla="*/ 1724813 w 2199801"/>
                <a:gd name="connsiteY5" fmla="*/ 1864201 h 1964942"/>
                <a:gd name="connsiteX6" fmla="*/ 1551218 w 2199801"/>
                <a:gd name="connsiteY6" fmla="*/ 1964942 h 1964942"/>
                <a:gd name="connsiteX7" fmla="*/ 941762 w 2199801"/>
                <a:gd name="connsiteY7" fmla="*/ 1964788 h 1964942"/>
                <a:gd name="connsiteX8" fmla="*/ 931314 w 2199801"/>
                <a:gd name="connsiteY8" fmla="*/ 1964785 h 1964942"/>
                <a:gd name="connsiteX9" fmla="*/ 928498 w 2199801"/>
                <a:gd name="connsiteY9" fmla="*/ 1936844 h 1964942"/>
                <a:gd name="connsiteX10" fmla="*/ 469470 w 2199801"/>
                <a:gd name="connsiteY10" fmla="*/ 1562725 h 1964942"/>
                <a:gd name="connsiteX11" fmla="*/ 375041 w 2199801"/>
                <a:gd name="connsiteY11" fmla="*/ 1572245 h 1964942"/>
                <a:gd name="connsiteX12" fmla="*/ 316721 w 2199801"/>
                <a:gd name="connsiteY12" fmla="*/ 1590348 h 1964942"/>
                <a:gd name="connsiteX13" fmla="*/ 265859 w 2199801"/>
                <a:gd name="connsiteY13" fmla="*/ 1502303 h 1964942"/>
                <a:gd name="connsiteX14" fmla="*/ 23623 w 2199801"/>
                <a:gd name="connsiteY14" fmla="*/ 1082984 h 1964942"/>
                <a:gd name="connsiteX15" fmla="*/ 24070 w 2199801"/>
                <a:gd name="connsiteY15" fmla="*/ 882276 h 1964942"/>
                <a:gd name="connsiteX16" fmla="*/ 475290 w 2199801"/>
                <a:gd name="connsiteY16" fmla="*/ 100743 h 1964942"/>
                <a:gd name="connsiteX17" fmla="*/ 648882 w 2199801"/>
                <a:gd name="connsiteY17" fmla="*/ 0 h 1964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99801" h="1964942">
                  <a:moveTo>
                    <a:pt x="648882" y="0"/>
                  </a:moveTo>
                  <a:cubicBezTo>
                    <a:pt x="1551718" y="229"/>
                    <a:pt x="1551718" y="229"/>
                    <a:pt x="1551718" y="229"/>
                  </a:cubicBezTo>
                  <a:cubicBezTo>
                    <a:pt x="1614502" y="1124"/>
                    <a:pt x="1692697" y="46270"/>
                    <a:pt x="1724863" y="100196"/>
                  </a:cubicBezTo>
                  <a:cubicBezTo>
                    <a:pt x="2176480" y="881958"/>
                    <a:pt x="2176480" y="881958"/>
                    <a:pt x="2176480" y="881958"/>
                  </a:cubicBezTo>
                  <a:cubicBezTo>
                    <a:pt x="2207840" y="937281"/>
                    <a:pt x="2207456" y="1028239"/>
                    <a:pt x="2176032" y="1082667"/>
                  </a:cubicBezTo>
                  <a:cubicBezTo>
                    <a:pt x="1724813" y="1864201"/>
                    <a:pt x="1724813" y="1864201"/>
                    <a:pt x="1724813" y="1864201"/>
                  </a:cubicBezTo>
                  <a:cubicBezTo>
                    <a:pt x="1692584" y="1920025"/>
                    <a:pt x="1614809" y="1964441"/>
                    <a:pt x="1551218" y="1964942"/>
                  </a:cubicBezTo>
                  <a:cubicBezTo>
                    <a:pt x="1269083" y="1964870"/>
                    <a:pt x="1075114" y="1964821"/>
                    <a:pt x="941762" y="1964788"/>
                  </a:cubicBezTo>
                  <a:lnTo>
                    <a:pt x="931314" y="1964785"/>
                  </a:lnTo>
                  <a:lnTo>
                    <a:pt x="928498" y="1936844"/>
                  </a:lnTo>
                  <a:cubicBezTo>
                    <a:pt x="884808" y="1723335"/>
                    <a:pt x="695895" y="1562727"/>
                    <a:pt x="469470" y="1562725"/>
                  </a:cubicBezTo>
                  <a:cubicBezTo>
                    <a:pt x="437124" y="1562727"/>
                    <a:pt x="405542" y="1566003"/>
                    <a:pt x="375041" y="1572245"/>
                  </a:cubicBezTo>
                  <a:lnTo>
                    <a:pt x="316721" y="1590348"/>
                  </a:lnTo>
                  <a:lnTo>
                    <a:pt x="265859" y="1502303"/>
                  </a:lnTo>
                  <a:cubicBezTo>
                    <a:pt x="23623" y="1082984"/>
                    <a:pt x="23623" y="1082984"/>
                    <a:pt x="23623" y="1082984"/>
                  </a:cubicBezTo>
                  <a:cubicBezTo>
                    <a:pt x="-7738" y="1027661"/>
                    <a:pt x="-8158" y="938100"/>
                    <a:pt x="24070" y="882276"/>
                  </a:cubicBezTo>
                  <a:lnTo>
                    <a:pt x="475290" y="100743"/>
                  </a:lnTo>
                  <a:cubicBezTo>
                    <a:pt x="506713" y="46314"/>
                    <a:pt x="585292" y="502"/>
                    <a:pt x="648882" y="0"/>
                  </a:cubicBezTo>
                  <a:close/>
                </a:path>
              </a:pathLst>
            </a:custGeom>
            <a:pattFill prst="dkDnDiag">
              <a:fgClr>
                <a:srgbClr val="F8F8F8"/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898222" y="3508232"/>
              <a:ext cx="2199801" cy="1964871"/>
            </a:xfrm>
            <a:custGeom>
              <a:avLst/>
              <a:gdLst>
                <a:gd name="connsiteX0" fmla="*/ 928740 w 2199801"/>
                <a:gd name="connsiteY0" fmla="*/ 0 h 1964871"/>
                <a:gd name="connsiteX1" fmla="*/ 946889 w 2199801"/>
                <a:gd name="connsiteY1" fmla="*/ 5 h 1964871"/>
                <a:gd name="connsiteX2" fmla="*/ 1551718 w 2199801"/>
                <a:gd name="connsiteY2" fmla="*/ 160 h 1964871"/>
                <a:gd name="connsiteX3" fmla="*/ 1724864 w 2199801"/>
                <a:gd name="connsiteY3" fmla="*/ 100126 h 1964871"/>
                <a:gd name="connsiteX4" fmla="*/ 2176481 w 2199801"/>
                <a:gd name="connsiteY4" fmla="*/ 881887 h 1964871"/>
                <a:gd name="connsiteX5" fmla="*/ 2176033 w 2199801"/>
                <a:gd name="connsiteY5" fmla="*/ 1082596 h 1964871"/>
                <a:gd name="connsiteX6" fmla="*/ 1724814 w 2199801"/>
                <a:gd name="connsiteY6" fmla="*/ 1864130 h 1964871"/>
                <a:gd name="connsiteX7" fmla="*/ 1551220 w 2199801"/>
                <a:gd name="connsiteY7" fmla="*/ 1964871 h 1964871"/>
                <a:gd name="connsiteX8" fmla="*/ 648385 w 2199801"/>
                <a:gd name="connsiteY8" fmla="*/ 1964642 h 1964871"/>
                <a:gd name="connsiteX9" fmla="*/ 475239 w 2199801"/>
                <a:gd name="connsiteY9" fmla="*/ 1864676 h 1964871"/>
                <a:gd name="connsiteX10" fmla="*/ 23624 w 2199801"/>
                <a:gd name="connsiteY10" fmla="*/ 1082914 h 1964871"/>
                <a:gd name="connsiteX11" fmla="*/ 24071 w 2199801"/>
                <a:gd name="connsiteY11" fmla="*/ 882205 h 1964871"/>
                <a:gd name="connsiteX12" fmla="*/ 329674 w 2199801"/>
                <a:gd name="connsiteY12" fmla="*/ 352885 h 1964871"/>
                <a:gd name="connsiteX13" fmla="*/ 375044 w 2199801"/>
                <a:gd name="connsiteY13" fmla="*/ 366968 h 1964871"/>
                <a:gd name="connsiteX14" fmla="*/ 469472 w 2199801"/>
                <a:gd name="connsiteY14" fmla="*/ 376487 h 1964871"/>
                <a:gd name="connsiteX15" fmla="*/ 928501 w 2199801"/>
                <a:gd name="connsiteY15" fmla="*/ 2368 h 196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801" h="1964871">
                  <a:moveTo>
                    <a:pt x="928740" y="0"/>
                  </a:moveTo>
                  <a:lnTo>
                    <a:pt x="946889" y="5"/>
                  </a:lnTo>
                  <a:lnTo>
                    <a:pt x="1551718" y="160"/>
                  </a:lnTo>
                  <a:cubicBezTo>
                    <a:pt x="1614503" y="1053"/>
                    <a:pt x="1692699" y="46199"/>
                    <a:pt x="1724864" y="100126"/>
                  </a:cubicBezTo>
                  <a:lnTo>
                    <a:pt x="2176481" y="881887"/>
                  </a:lnTo>
                  <a:cubicBezTo>
                    <a:pt x="2207841" y="937210"/>
                    <a:pt x="2207456" y="1028168"/>
                    <a:pt x="2176033" y="1082596"/>
                  </a:cubicBezTo>
                  <a:lnTo>
                    <a:pt x="1724814" y="1864130"/>
                  </a:lnTo>
                  <a:cubicBezTo>
                    <a:pt x="1692584" y="1919954"/>
                    <a:pt x="1614812" y="1964370"/>
                    <a:pt x="1551220" y="1964871"/>
                  </a:cubicBezTo>
                  <a:lnTo>
                    <a:pt x="648385" y="1964642"/>
                  </a:lnTo>
                  <a:cubicBezTo>
                    <a:pt x="584796" y="1965145"/>
                    <a:pt x="506599" y="1919999"/>
                    <a:pt x="475239" y="1864676"/>
                  </a:cubicBezTo>
                  <a:lnTo>
                    <a:pt x="23624" y="1082914"/>
                  </a:lnTo>
                  <a:cubicBezTo>
                    <a:pt x="-7737" y="1027591"/>
                    <a:pt x="-8159" y="938029"/>
                    <a:pt x="24071" y="882205"/>
                  </a:cubicBezTo>
                  <a:lnTo>
                    <a:pt x="329674" y="352885"/>
                  </a:lnTo>
                  <a:lnTo>
                    <a:pt x="375044" y="366968"/>
                  </a:lnTo>
                  <a:cubicBezTo>
                    <a:pt x="405546" y="373210"/>
                    <a:pt x="437126" y="376488"/>
                    <a:pt x="469472" y="376487"/>
                  </a:cubicBezTo>
                  <a:cubicBezTo>
                    <a:pt x="695899" y="376487"/>
                    <a:pt x="884810" y="215877"/>
                    <a:pt x="928501" y="2368"/>
                  </a:cubicBezTo>
                  <a:close/>
                </a:path>
              </a:pathLst>
            </a:custGeom>
            <a:pattFill prst="dkDnDiag">
              <a:fgClr>
                <a:srgbClr val="F8F8F8"/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2" name="Freeform 5"/>
          <p:cNvSpPr>
            <a:spLocks/>
          </p:cNvSpPr>
          <p:nvPr/>
        </p:nvSpPr>
        <p:spPr bwMode="auto">
          <a:xfrm>
            <a:off x="4028195" y="2858352"/>
            <a:ext cx="1287721" cy="114129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15875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方正正纤黑简体" panose="02000000000000000000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5879248" y="3920018"/>
            <a:ext cx="1287721" cy="114129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3"/>
          </a:solidFill>
          <a:ln w="15875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方正正纤黑简体" panose="02000000000000000000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5879248" y="1787195"/>
            <a:ext cx="1287721" cy="114129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2"/>
          </a:solidFill>
          <a:ln w="15875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方正正纤黑简体" panose="02000000000000000000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158810" y="2689710"/>
            <a:ext cx="1478580" cy="1478580"/>
          </a:xfrm>
          <a:prstGeom prst="ellipse">
            <a:avLst/>
          </a:prstGeom>
          <a:solidFill>
            <a:schemeClr val="bg1">
              <a:alpha val="10000"/>
            </a:schemeClr>
          </a:solidFill>
          <a:ln w="22225">
            <a:gradFill flip="none" rotWithShape="1">
              <a:gsLst>
                <a:gs pos="71000">
                  <a:srgbClr val="ECECEC"/>
                </a:gs>
                <a:gs pos="92000">
                  <a:schemeClr val="bg1"/>
                </a:gs>
                <a:gs pos="45000">
                  <a:schemeClr val="bg1">
                    <a:lumMod val="85000"/>
                  </a:schemeClr>
                </a:gs>
                <a:gs pos="19000">
                  <a:schemeClr val="bg1"/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schemeClr val="accent3">
                <a:lumMod val="50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195805" y="3046769"/>
            <a:ext cx="952500" cy="764461"/>
            <a:chOff x="4145699" y="1416086"/>
            <a:chExt cx="952500" cy="764461"/>
          </a:xfrm>
        </p:grpSpPr>
        <p:sp>
          <p:nvSpPr>
            <p:cNvPr id="42" name="文本框 41"/>
            <p:cNvSpPr txBox="1"/>
            <p:nvPr/>
          </p:nvSpPr>
          <p:spPr>
            <a:xfrm>
              <a:off x="4145699" y="1416086"/>
              <a:ext cx="952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145699" y="1903548"/>
              <a:ext cx="9525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rPr>
                <a:t>OPTION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046858" y="1975612"/>
            <a:ext cx="952500" cy="764461"/>
            <a:chOff x="4145699" y="1416086"/>
            <a:chExt cx="952500" cy="764461"/>
          </a:xfrm>
        </p:grpSpPr>
        <p:sp>
          <p:nvSpPr>
            <p:cNvPr id="45" name="文本框 44"/>
            <p:cNvSpPr txBox="1"/>
            <p:nvPr/>
          </p:nvSpPr>
          <p:spPr>
            <a:xfrm>
              <a:off x="4145699" y="1416086"/>
              <a:ext cx="952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145699" y="1903548"/>
              <a:ext cx="9525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rPr>
                <a:t>OPTION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046858" y="4108435"/>
            <a:ext cx="952500" cy="764461"/>
            <a:chOff x="4145699" y="1416086"/>
            <a:chExt cx="952500" cy="764461"/>
          </a:xfrm>
        </p:grpSpPr>
        <p:sp>
          <p:nvSpPr>
            <p:cNvPr id="48" name="文本框 47"/>
            <p:cNvSpPr txBox="1"/>
            <p:nvPr/>
          </p:nvSpPr>
          <p:spPr>
            <a:xfrm>
              <a:off x="4145699" y="1416086"/>
              <a:ext cx="952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145699" y="1903548"/>
              <a:ext cx="9525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  <a:cs typeface="+mn-cs"/>
                </a:rPr>
                <a:t>OPTION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endParaRPr>
            </a:p>
          </p:txBody>
        </p:sp>
      </p:grpSp>
      <p:sp>
        <p:nvSpPr>
          <p:cNvPr id="50" name="Freeform 5"/>
          <p:cNvSpPr>
            <a:spLocks/>
          </p:cNvSpPr>
          <p:nvPr/>
        </p:nvSpPr>
        <p:spPr bwMode="auto">
          <a:xfrm>
            <a:off x="4417031" y="1271687"/>
            <a:ext cx="1091484" cy="96737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1" name="Freeform 5"/>
          <p:cNvSpPr>
            <a:spLocks/>
          </p:cNvSpPr>
          <p:nvPr/>
        </p:nvSpPr>
        <p:spPr bwMode="auto">
          <a:xfrm>
            <a:off x="4417031" y="4585271"/>
            <a:ext cx="1091484" cy="96737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>
            <a:off x="7308328" y="2959602"/>
            <a:ext cx="1091484" cy="96737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4740140" y="4882141"/>
            <a:ext cx="441170" cy="363475"/>
            <a:chOff x="7623010" y="5580803"/>
            <a:chExt cx="645918" cy="532165"/>
          </a:xfrm>
          <a:solidFill>
            <a:schemeClr val="accent3"/>
          </a:solidFill>
        </p:grpSpPr>
        <p:sp>
          <p:nvSpPr>
            <p:cNvPr id="119" name="Freeform 91"/>
            <p:cNvSpPr>
              <a:spLocks noEditPoints="1"/>
            </p:cNvSpPr>
            <p:nvPr/>
          </p:nvSpPr>
          <p:spPr bwMode="auto">
            <a:xfrm>
              <a:off x="8153866" y="5580803"/>
              <a:ext cx="115062" cy="120293"/>
            </a:xfrm>
            <a:custGeom>
              <a:avLst/>
              <a:gdLst>
                <a:gd name="T0" fmla="*/ 0 w 88"/>
                <a:gd name="T1" fmla="*/ 0 h 92"/>
                <a:gd name="T2" fmla="*/ 0 w 88"/>
                <a:gd name="T3" fmla="*/ 92 h 92"/>
                <a:gd name="T4" fmla="*/ 88 w 88"/>
                <a:gd name="T5" fmla="*/ 92 h 92"/>
                <a:gd name="T6" fmla="*/ 88 w 88"/>
                <a:gd name="T7" fmla="*/ 0 h 92"/>
                <a:gd name="T8" fmla="*/ 0 w 88"/>
                <a:gd name="T9" fmla="*/ 0 h 92"/>
                <a:gd name="T10" fmla="*/ 74 w 88"/>
                <a:gd name="T11" fmla="*/ 76 h 92"/>
                <a:gd name="T12" fmla="*/ 15 w 88"/>
                <a:gd name="T13" fmla="*/ 76 h 92"/>
                <a:gd name="T14" fmla="*/ 15 w 88"/>
                <a:gd name="T15" fmla="*/ 14 h 92"/>
                <a:gd name="T16" fmla="*/ 74 w 88"/>
                <a:gd name="T17" fmla="*/ 14 h 92"/>
                <a:gd name="T18" fmla="*/ 74 w 88"/>
                <a:gd name="T19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92">
                  <a:moveTo>
                    <a:pt x="0" y="0"/>
                  </a:moveTo>
                  <a:lnTo>
                    <a:pt x="0" y="92"/>
                  </a:lnTo>
                  <a:lnTo>
                    <a:pt x="88" y="92"/>
                  </a:lnTo>
                  <a:lnTo>
                    <a:pt x="88" y="0"/>
                  </a:lnTo>
                  <a:lnTo>
                    <a:pt x="0" y="0"/>
                  </a:lnTo>
                  <a:close/>
                  <a:moveTo>
                    <a:pt x="74" y="76"/>
                  </a:moveTo>
                  <a:lnTo>
                    <a:pt x="15" y="76"/>
                  </a:lnTo>
                  <a:lnTo>
                    <a:pt x="15" y="14"/>
                  </a:lnTo>
                  <a:lnTo>
                    <a:pt x="74" y="14"/>
                  </a:lnTo>
                  <a:lnTo>
                    <a:pt x="74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92"/>
            <p:cNvSpPr>
              <a:spLocks noEditPoints="1"/>
            </p:cNvSpPr>
            <p:nvPr/>
          </p:nvSpPr>
          <p:spPr bwMode="auto">
            <a:xfrm>
              <a:off x="8153866" y="5787393"/>
              <a:ext cx="115062" cy="121601"/>
            </a:xfrm>
            <a:custGeom>
              <a:avLst/>
              <a:gdLst>
                <a:gd name="T0" fmla="*/ 0 w 88"/>
                <a:gd name="T1" fmla="*/ 93 h 93"/>
                <a:gd name="T2" fmla="*/ 88 w 88"/>
                <a:gd name="T3" fmla="*/ 93 h 93"/>
                <a:gd name="T4" fmla="*/ 88 w 88"/>
                <a:gd name="T5" fmla="*/ 0 h 93"/>
                <a:gd name="T6" fmla="*/ 0 w 88"/>
                <a:gd name="T7" fmla="*/ 0 h 93"/>
                <a:gd name="T8" fmla="*/ 0 w 88"/>
                <a:gd name="T9" fmla="*/ 93 h 93"/>
                <a:gd name="T10" fmla="*/ 15 w 88"/>
                <a:gd name="T11" fmla="*/ 15 h 93"/>
                <a:gd name="T12" fmla="*/ 74 w 88"/>
                <a:gd name="T13" fmla="*/ 15 h 93"/>
                <a:gd name="T14" fmla="*/ 74 w 88"/>
                <a:gd name="T15" fmla="*/ 78 h 93"/>
                <a:gd name="T16" fmla="*/ 15 w 88"/>
                <a:gd name="T17" fmla="*/ 78 h 93"/>
                <a:gd name="T18" fmla="*/ 15 w 88"/>
                <a:gd name="T19" fmla="*/ 1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93">
                  <a:moveTo>
                    <a:pt x="0" y="93"/>
                  </a:moveTo>
                  <a:lnTo>
                    <a:pt x="88" y="93"/>
                  </a:lnTo>
                  <a:lnTo>
                    <a:pt x="88" y="0"/>
                  </a:lnTo>
                  <a:lnTo>
                    <a:pt x="0" y="0"/>
                  </a:lnTo>
                  <a:lnTo>
                    <a:pt x="0" y="93"/>
                  </a:lnTo>
                  <a:close/>
                  <a:moveTo>
                    <a:pt x="15" y="15"/>
                  </a:moveTo>
                  <a:lnTo>
                    <a:pt x="74" y="15"/>
                  </a:lnTo>
                  <a:lnTo>
                    <a:pt x="74" y="78"/>
                  </a:lnTo>
                  <a:lnTo>
                    <a:pt x="15" y="78"/>
                  </a:lnTo>
                  <a:lnTo>
                    <a:pt x="15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93"/>
            <p:cNvSpPr>
              <a:spLocks noEditPoints="1"/>
            </p:cNvSpPr>
            <p:nvPr/>
          </p:nvSpPr>
          <p:spPr bwMode="auto">
            <a:xfrm>
              <a:off x="8153866" y="5988752"/>
              <a:ext cx="115062" cy="124216"/>
            </a:xfrm>
            <a:custGeom>
              <a:avLst/>
              <a:gdLst>
                <a:gd name="T0" fmla="*/ 0 w 88"/>
                <a:gd name="T1" fmla="*/ 95 h 95"/>
                <a:gd name="T2" fmla="*/ 88 w 88"/>
                <a:gd name="T3" fmla="*/ 95 h 95"/>
                <a:gd name="T4" fmla="*/ 88 w 88"/>
                <a:gd name="T5" fmla="*/ 0 h 95"/>
                <a:gd name="T6" fmla="*/ 0 w 88"/>
                <a:gd name="T7" fmla="*/ 0 h 95"/>
                <a:gd name="T8" fmla="*/ 0 w 88"/>
                <a:gd name="T9" fmla="*/ 95 h 95"/>
                <a:gd name="T10" fmla="*/ 15 w 88"/>
                <a:gd name="T11" fmla="*/ 17 h 95"/>
                <a:gd name="T12" fmla="*/ 74 w 88"/>
                <a:gd name="T13" fmla="*/ 17 h 95"/>
                <a:gd name="T14" fmla="*/ 74 w 88"/>
                <a:gd name="T15" fmla="*/ 78 h 95"/>
                <a:gd name="T16" fmla="*/ 15 w 88"/>
                <a:gd name="T17" fmla="*/ 78 h 95"/>
                <a:gd name="T18" fmla="*/ 15 w 88"/>
                <a:gd name="T19" fmla="*/ 1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95">
                  <a:moveTo>
                    <a:pt x="0" y="95"/>
                  </a:moveTo>
                  <a:lnTo>
                    <a:pt x="88" y="95"/>
                  </a:lnTo>
                  <a:lnTo>
                    <a:pt x="88" y="0"/>
                  </a:lnTo>
                  <a:lnTo>
                    <a:pt x="0" y="0"/>
                  </a:lnTo>
                  <a:lnTo>
                    <a:pt x="0" y="95"/>
                  </a:lnTo>
                  <a:close/>
                  <a:moveTo>
                    <a:pt x="15" y="17"/>
                  </a:moveTo>
                  <a:lnTo>
                    <a:pt x="74" y="17"/>
                  </a:lnTo>
                  <a:lnTo>
                    <a:pt x="74" y="78"/>
                  </a:lnTo>
                  <a:lnTo>
                    <a:pt x="15" y="78"/>
                  </a:lnTo>
                  <a:lnTo>
                    <a:pt x="15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94"/>
            <p:cNvSpPr>
              <a:spLocks noEditPoints="1"/>
            </p:cNvSpPr>
            <p:nvPr/>
          </p:nvSpPr>
          <p:spPr bwMode="auto">
            <a:xfrm>
              <a:off x="7623010" y="5694558"/>
              <a:ext cx="305962" cy="307270"/>
            </a:xfrm>
            <a:custGeom>
              <a:avLst/>
              <a:gdLst>
                <a:gd name="T0" fmla="*/ 49 w 99"/>
                <a:gd name="T1" fmla="*/ 0 h 99"/>
                <a:gd name="T2" fmla="*/ 0 w 99"/>
                <a:gd name="T3" fmla="*/ 49 h 99"/>
                <a:gd name="T4" fmla="*/ 49 w 99"/>
                <a:gd name="T5" fmla="*/ 99 h 99"/>
                <a:gd name="T6" fmla="*/ 99 w 99"/>
                <a:gd name="T7" fmla="*/ 49 h 99"/>
                <a:gd name="T8" fmla="*/ 49 w 99"/>
                <a:gd name="T9" fmla="*/ 0 h 99"/>
                <a:gd name="T10" fmla="*/ 49 w 99"/>
                <a:gd name="T11" fmla="*/ 90 h 99"/>
                <a:gd name="T12" fmla="*/ 9 w 99"/>
                <a:gd name="T13" fmla="*/ 49 h 99"/>
                <a:gd name="T14" fmla="*/ 49 w 99"/>
                <a:gd name="T15" fmla="*/ 9 h 99"/>
                <a:gd name="T16" fmla="*/ 90 w 99"/>
                <a:gd name="T17" fmla="*/ 49 h 99"/>
                <a:gd name="T18" fmla="*/ 49 w 99"/>
                <a:gd name="T19" fmla="*/ 9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99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49" y="99"/>
                  </a:cubicBezTo>
                  <a:cubicBezTo>
                    <a:pt x="77" y="99"/>
                    <a:pt x="99" y="77"/>
                    <a:pt x="99" y="49"/>
                  </a:cubicBezTo>
                  <a:cubicBezTo>
                    <a:pt x="99" y="22"/>
                    <a:pt x="77" y="0"/>
                    <a:pt x="49" y="0"/>
                  </a:cubicBezTo>
                  <a:close/>
                  <a:moveTo>
                    <a:pt x="49" y="90"/>
                  </a:moveTo>
                  <a:cubicBezTo>
                    <a:pt x="27" y="90"/>
                    <a:pt x="9" y="72"/>
                    <a:pt x="9" y="49"/>
                  </a:cubicBezTo>
                  <a:cubicBezTo>
                    <a:pt x="9" y="27"/>
                    <a:pt x="27" y="9"/>
                    <a:pt x="49" y="9"/>
                  </a:cubicBezTo>
                  <a:cubicBezTo>
                    <a:pt x="72" y="9"/>
                    <a:pt x="90" y="27"/>
                    <a:pt x="90" y="49"/>
                  </a:cubicBezTo>
                  <a:cubicBezTo>
                    <a:pt x="90" y="72"/>
                    <a:pt x="72" y="90"/>
                    <a:pt x="49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95"/>
            <p:cNvSpPr>
              <a:spLocks/>
            </p:cNvSpPr>
            <p:nvPr/>
          </p:nvSpPr>
          <p:spPr bwMode="auto">
            <a:xfrm>
              <a:off x="7938125" y="5626567"/>
              <a:ext cx="206589" cy="443252"/>
            </a:xfrm>
            <a:custGeom>
              <a:avLst/>
              <a:gdLst>
                <a:gd name="T0" fmla="*/ 14 w 67"/>
                <a:gd name="T1" fmla="*/ 65 h 143"/>
                <a:gd name="T2" fmla="*/ 0 w 67"/>
                <a:gd name="T3" fmla="*/ 65 h 143"/>
                <a:gd name="T4" fmla="*/ 0 w 67"/>
                <a:gd name="T5" fmla="*/ 71 h 143"/>
                <a:gd name="T6" fmla="*/ 0 w 67"/>
                <a:gd name="T7" fmla="*/ 76 h 143"/>
                <a:gd name="T8" fmla="*/ 14 w 67"/>
                <a:gd name="T9" fmla="*/ 76 h 143"/>
                <a:gd name="T10" fmla="*/ 14 w 67"/>
                <a:gd name="T11" fmla="*/ 143 h 143"/>
                <a:gd name="T12" fmla="*/ 67 w 67"/>
                <a:gd name="T13" fmla="*/ 143 h 143"/>
                <a:gd name="T14" fmla="*/ 67 w 67"/>
                <a:gd name="T15" fmla="*/ 132 h 143"/>
                <a:gd name="T16" fmla="*/ 25 w 67"/>
                <a:gd name="T17" fmla="*/ 132 h 143"/>
                <a:gd name="T18" fmla="*/ 25 w 67"/>
                <a:gd name="T19" fmla="*/ 76 h 143"/>
                <a:gd name="T20" fmla="*/ 67 w 67"/>
                <a:gd name="T21" fmla="*/ 76 h 143"/>
                <a:gd name="T22" fmla="*/ 67 w 67"/>
                <a:gd name="T23" fmla="*/ 65 h 143"/>
                <a:gd name="T24" fmla="*/ 25 w 67"/>
                <a:gd name="T25" fmla="*/ 65 h 143"/>
                <a:gd name="T26" fmla="*/ 25 w 67"/>
                <a:gd name="T27" fmla="*/ 11 h 143"/>
                <a:gd name="T28" fmla="*/ 67 w 67"/>
                <a:gd name="T29" fmla="*/ 11 h 143"/>
                <a:gd name="T30" fmla="*/ 67 w 67"/>
                <a:gd name="T31" fmla="*/ 0 h 143"/>
                <a:gd name="T32" fmla="*/ 14 w 67"/>
                <a:gd name="T33" fmla="*/ 0 h 143"/>
                <a:gd name="T34" fmla="*/ 14 w 67"/>
                <a:gd name="T35" fmla="*/ 6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143">
                  <a:moveTo>
                    <a:pt x="14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0" y="69"/>
                    <a:pt x="0" y="71"/>
                  </a:cubicBezTo>
                  <a:cubicBezTo>
                    <a:pt x="0" y="73"/>
                    <a:pt x="0" y="75"/>
                    <a:pt x="0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143"/>
                    <a:pt x="14" y="143"/>
                    <a:pt x="14" y="143"/>
                  </a:cubicBezTo>
                  <a:cubicBezTo>
                    <a:pt x="67" y="143"/>
                    <a:pt x="67" y="143"/>
                    <a:pt x="67" y="143"/>
                  </a:cubicBezTo>
                  <a:cubicBezTo>
                    <a:pt x="67" y="132"/>
                    <a:pt x="67" y="132"/>
                    <a:pt x="67" y="132"/>
                  </a:cubicBezTo>
                  <a:cubicBezTo>
                    <a:pt x="25" y="132"/>
                    <a:pt x="25" y="132"/>
                    <a:pt x="25" y="132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96"/>
            <p:cNvSpPr>
              <a:spLocks noEditPoints="1"/>
            </p:cNvSpPr>
            <p:nvPr/>
          </p:nvSpPr>
          <p:spPr bwMode="auto">
            <a:xfrm>
              <a:off x="7675311" y="5748167"/>
              <a:ext cx="201359" cy="200052"/>
            </a:xfrm>
            <a:custGeom>
              <a:avLst/>
              <a:gdLst>
                <a:gd name="T0" fmla="*/ 32 w 65"/>
                <a:gd name="T1" fmla="*/ 0 h 65"/>
                <a:gd name="T2" fmla="*/ 0 w 65"/>
                <a:gd name="T3" fmla="*/ 32 h 65"/>
                <a:gd name="T4" fmla="*/ 32 w 65"/>
                <a:gd name="T5" fmla="*/ 65 h 65"/>
                <a:gd name="T6" fmla="*/ 65 w 65"/>
                <a:gd name="T7" fmla="*/ 32 h 65"/>
                <a:gd name="T8" fmla="*/ 32 w 65"/>
                <a:gd name="T9" fmla="*/ 0 h 65"/>
                <a:gd name="T10" fmla="*/ 36 w 65"/>
                <a:gd name="T11" fmla="*/ 53 h 65"/>
                <a:gd name="T12" fmla="*/ 36 w 65"/>
                <a:gd name="T13" fmla="*/ 60 h 65"/>
                <a:gd name="T14" fmla="*/ 29 w 65"/>
                <a:gd name="T15" fmla="*/ 60 h 65"/>
                <a:gd name="T16" fmla="*/ 29 w 65"/>
                <a:gd name="T17" fmla="*/ 53 h 65"/>
                <a:gd name="T18" fmla="*/ 18 w 65"/>
                <a:gd name="T19" fmla="*/ 51 h 65"/>
                <a:gd name="T20" fmla="*/ 20 w 65"/>
                <a:gd name="T21" fmla="*/ 43 h 65"/>
                <a:gd name="T22" fmla="*/ 31 w 65"/>
                <a:gd name="T23" fmla="*/ 46 h 65"/>
                <a:gd name="T24" fmla="*/ 37 w 65"/>
                <a:gd name="T25" fmla="*/ 42 h 65"/>
                <a:gd name="T26" fmla="*/ 30 w 65"/>
                <a:gd name="T27" fmla="*/ 36 h 65"/>
                <a:gd name="T28" fmla="*/ 18 w 65"/>
                <a:gd name="T29" fmla="*/ 24 h 65"/>
                <a:gd name="T30" fmla="*/ 29 w 65"/>
                <a:gd name="T31" fmla="*/ 12 h 65"/>
                <a:gd name="T32" fmla="*/ 29 w 65"/>
                <a:gd name="T33" fmla="*/ 5 h 65"/>
                <a:gd name="T34" fmla="*/ 36 w 65"/>
                <a:gd name="T35" fmla="*/ 5 h 65"/>
                <a:gd name="T36" fmla="*/ 36 w 65"/>
                <a:gd name="T37" fmla="*/ 11 h 65"/>
                <a:gd name="T38" fmla="*/ 46 w 65"/>
                <a:gd name="T39" fmla="*/ 13 h 65"/>
                <a:gd name="T40" fmla="*/ 44 w 65"/>
                <a:gd name="T41" fmla="*/ 21 h 65"/>
                <a:gd name="T42" fmla="*/ 34 w 65"/>
                <a:gd name="T43" fmla="*/ 19 h 65"/>
                <a:gd name="T44" fmla="*/ 28 w 65"/>
                <a:gd name="T45" fmla="*/ 22 h 65"/>
                <a:gd name="T46" fmla="*/ 36 w 65"/>
                <a:gd name="T47" fmla="*/ 28 h 65"/>
                <a:gd name="T48" fmla="*/ 47 w 65"/>
                <a:gd name="T49" fmla="*/ 41 h 65"/>
                <a:gd name="T50" fmla="*/ 36 w 65"/>
                <a:gd name="T51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65">
                  <a:moveTo>
                    <a:pt x="32" y="0"/>
                  </a:move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2" y="65"/>
                  </a:cubicBezTo>
                  <a:cubicBezTo>
                    <a:pt x="50" y="65"/>
                    <a:pt x="65" y="50"/>
                    <a:pt x="65" y="32"/>
                  </a:cubicBezTo>
                  <a:cubicBezTo>
                    <a:pt x="65" y="15"/>
                    <a:pt x="50" y="0"/>
                    <a:pt x="32" y="0"/>
                  </a:cubicBezTo>
                  <a:close/>
                  <a:moveTo>
                    <a:pt x="36" y="53"/>
                  </a:moveTo>
                  <a:cubicBezTo>
                    <a:pt x="36" y="60"/>
                    <a:pt x="36" y="60"/>
                    <a:pt x="36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5" y="53"/>
                    <a:pt x="20" y="52"/>
                    <a:pt x="18" y="51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3" y="44"/>
                    <a:pt x="26" y="46"/>
                    <a:pt x="31" y="46"/>
                  </a:cubicBezTo>
                  <a:cubicBezTo>
                    <a:pt x="35" y="46"/>
                    <a:pt x="37" y="44"/>
                    <a:pt x="37" y="42"/>
                  </a:cubicBezTo>
                  <a:cubicBezTo>
                    <a:pt x="37" y="39"/>
                    <a:pt x="35" y="37"/>
                    <a:pt x="30" y="36"/>
                  </a:cubicBezTo>
                  <a:cubicBezTo>
                    <a:pt x="23" y="33"/>
                    <a:pt x="18" y="30"/>
                    <a:pt x="18" y="24"/>
                  </a:cubicBezTo>
                  <a:cubicBezTo>
                    <a:pt x="18" y="18"/>
                    <a:pt x="22" y="13"/>
                    <a:pt x="29" y="12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40" y="11"/>
                    <a:pt x="43" y="12"/>
                    <a:pt x="46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2" y="20"/>
                    <a:pt x="39" y="19"/>
                    <a:pt x="34" y="19"/>
                  </a:cubicBezTo>
                  <a:cubicBezTo>
                    <a:pt x="30" y="19"/>
                    <a:pt x="28" y="21"/>
                    <a:pt x="28" y="22"/>
                  </a:cubicBezTo>
                  <a:cubicBezTo>
                    <a:pt x="28" y="25"/>
                    <a:pt x="31" y="26"/>
                    <a:pt x="36" y="28"/>
                  </a:cubicBezTo>
                  <a:cubicBezTo>
                    <a:pt x="44" y="31"/>
                    <a:pt x="47" y="35"/>
                    <a:pt x="47" y="41"/>
                  </a:cubicBezTo>
                  <a:cubicBezTo>
                    <a:pt x="47" y="47"/>
                    <a:pt x="43" y="52"/>
                    <a:pt x="36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7630445" y="3277724"/>
            <a:ext cx="447423" cy="320608"/>
            <a:chOff x="9335872" y="5612184"/>
            <a:chExt cx="655071" cy="469403"/>
          </a:xfrm>
          <a:solidFill>
            <a:schemeClr val="accent2"/>
          </a:solidFill>
        </p:grpSpPr>
        <p:sp>
          <p:nvSpPr>
            <p:cNvPr id="125" name="Freeform 98"/>
            <p:cNvSpPr>
              <a:spLocks/>
            </p:cNvSpPr>
            <p:nvPr/>
          </p:nvSpPr>
          <p:spPr bwMode="auto">
            <a:xfrm>
              <a:off x="9335872" y="5612184"/>
              <a:ext cx="398796" cy="271966"/>
            </a:xfrm>
            <a:custGeom>
              <a:avLst/>
              <a:gdLst>
                <a:gd name="T0" fmla="*/ 156 w 305"/>
                <a:gd name="T1" fmla="*/ 156 h 208"/>
                <a:gd name="T2" fmla="*/ 305 w 305"/>
                <a:gd name="T3" fmla="*/ 156 h 208"/>
                <a:gd name="T4" fmla="*/ 305 w 305"/>
                <a:gd name="T5" fmla="*/ 54 h 208"/>
                <a:gd name="T6" fmla="*/ 156 w 305"/>
                <a:gd name="T7" fmla="*/ 54 h 208"/>
                <a:gd name="T8" fmla="*/ 156 w 305"/>
                <a:gd name="T9" fmla="*/ 0 h 208"/>
                <a:gd name="T10" fmla="*/ 0 w 305"/>
                <a:gd name="T11" fmla="*/ 106 h 208"/>
                <a:gd name="T12" fmla="*/ 156 w 305"/>
                <a:gd name="T13" fmla="*/ 208 h 208"/>
                <a:gd name="T14" fmla="*/ 156 w 305"/>
                <a:gd name="T15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5" h="208">
                  <a:moveTo>
                    <a:pt x="156" y="156"/>
                  </a:moveTo>
                  <a:lnTo>
                    <a:pt x="305" y="156"/>
                  </a:lnTo>
                  <a:lnTo>
                    <a:pt x="305" y="54"/>
                  </a:lnTo>
                  <a:lnTo>
                    <a:pt x="156" y="54"/>
                  </a:lnTo>
                  <a:lnTo>
                    <a:pt x="156" y="0"/>
                  </a:lnTo>
                  <a:lnTo>
                    <a:pt x="0" y="106"/>
                  </a:lnTo>
                  <a:lnTo>
                    <a:pt x="156" y="208"/>
                  </a:lnTo>
                  <a:lnTo>
                    <a:pt x="156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99"/>
            <p:cNvSpPr>
              <a:spLocks/>
            </p:cNvSpPr>
            <p:nvPr/>
          </p:nvSpPr>
          <p:spPr bwMode="auto">
            <a:xfrm>
              <a:off x="9592147" y="5812236"/>
              <a:ext cx="398796" cy="269351"/>
            </a:xfrm>
            <a:custGeom>
              <a:avLst/>
              <a:gdLst>
                <a:gd name="T0" fmla="*/ 305 w 305"/>
                <a:gd name="T1" fmla="*/ 107 h 206"/>
                <a:gd name="T2" fmla="*/ 149 w 305"/>
                <a:gd name="T3" fmla="*/ 0 h 206"/>
                <a:gd name="T4" fmla="*/ 149 w 305"/>
                <a:gd name="T5" fmla="*/ 52 h 206"/>
                <a:gd name="T6" fmla="*/ 0 w 305"/>
                <a:gd name="T7" fmla="*/ 52 h 206"/>
                <a:gd name="T8" fmla="*/ 0 w 305"/>
                <a:gd name="T9" fmla="*/ 154 h 206"/>
                <a:gd name="T10" fmla="*/ 149 w 305"/>
                <a:gd name="T11" fmla="*/ 154 h 206"/>
                <a:gd name="T12" fmla="*/ 149 w 305"/>
                <a:gd name="T13" fmla="*/ 206 h 206"/>
                <a:gd name="T14" fmla="*/ 305 w 305"/>
                <a:gd name="T15" fmla="*/ 10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5" h="206">
                  <a:moveTo>
                    <a:pt x="305" y="107"/>
                  </a:moveTo>
                  <a:lnTo>
                    <a:pt x="149" y="0"/>
                  </a:lnTo>
                  <a:lnTo>
                    <a:pt x="149" y="52"/>
                  </a:lnTo>
                  <a:lnTo>
                    <a:pt x="0" y="52"/>
                  </a:lnTo>
                  <a:lnTo>
                    <a:pt x="0" y="154"/>
                  </a:lnTo>
                  <a:lnTo>
                    <a:pt x="149" y="154"/>
                  </a:lnTo>
                  <a:lnTo>
                    <a:pt x="149" y="206"/>
                  </a:lnTo>
                  <a:lnTo>
                    <a:pt x="305" y="1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100"/>
            <p:cNvSpPr>
              <a:spLocks noEditPoints="1"/>
            </p:cNvSpPr>
            <p:nvPr/>
          </p:nvSpPr>
          <p:spPr bwMode="auto">
            <a:xfrm>
              <a:off x="9752974" y="5630489"/>
              <a:ext cx="185669" cy="185669"/>
            </a:xfrm>
            <a:custGeom>
              <a:avLst/>
              <a:gdLst>
                <a:gd name="T0" fmla="*/ 30 w 60"/>
                <a:gd name="T1" fmla="*/ 60 h 60"/>
                <a:gd name="T2" fmla="*/ 60 w 60"/>
                <a:gd name="T3" fmla="*/ 30 h 60"/>
                <a:gd name="T4" fmla="*/ 30 w 60"/>
                <a:gd name="T5" fmla="*/ 0 h 60"/>
                <a:gd name="T6" fmla="*/ 0 w 60"/>
                <a:gd name="T7" fmla="*/ 30 h 60"/>
                <a:gd name="T8" fmla="*/ 30 w 60"/>
                <a:gd name="T9" fmla="*/ 60 h 60"/>
                <a:gd name="T10" fmla="*/ 30 w 60"/>
                <a:gd name="T11" fmla="*/ 4 h 60"/>
                <a:gd name="T12" fmla="*/ 56 w 60"/>
                <a:gd name="T13" fmla="*/ 30 h 60"/>
                <a:gd name="T14" fmla="*/ 30 w 60"/>
                <a:gd name="T15" fmla="*/ 56 h 60"/>
                <a:gd name="T16" fmla="*/ 4 w 60"/>
                <a:gd name="T17" fmla="*/ 30 h 60"/>
                <a:gd name="T18" fmla="*/ 30 w 60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47" y="60"/>
                    <a:pt x="60" y="47"/>
                    <a:pt x="60" y="30"/>
                  </a:cubicBezTo>
                  <a:cubicBezTo>
                    <a:pt x="60" y="14"/>
                    <a:pt x="47" y="0"/>
                    <a:pt x="30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0"/>
                    <a:pt x="30" y="60"/>
                  </a:cubicBezTo>
                  <a:close/>
                  <a:moveTo>
                    <a:pt x="30" y="4"/>
                  </a:moveTo>
                  <a:cubicBezTo>
                    <a:pt x="45" y="4"/>
                    <a:pt x="56" y="16"/>
                    <a:pt x="56" y="30"/>
                  </a:cubicBezTo>
                  <a:cubicBezTo>
                    <a:pt x="56" y="45"/>
                    <a:pt x="45" y="56"/>
                    <a:pt x="30" y="56"/>
                  </a:cubicBezTo>
                  <a:cubicBezTo>
                    <a:pt x="16" y="56"/>
                    <a:pt x="4" y="45"/>
                    <a:pt x="4" y="30"/>
                  </a:cubicBezTo>
                  <a:cubicBezTo>
                    <a:pt x="4" y="16"/>
                    <a:pt x="16" y="4"/>
                    <a:pt x="3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101"/>
            <p:cNvSpPr>
              <a:spLocks noEditPoints="1"/>
            </p:cNvSpPr>
            <p:nvPr/>
          </p:nvSpPr>
          <p:spPr bwMode="auto">
            <a:xfrm>
              <a:off x="9777816" y="5655333"/>
              <a:ext cx="135983" cy="138598"/>
            </a:xfrm>
            <a:custGeom>
              <a:avLst/>
              <a:gdLst>
                <a:gd name="T0" fmla="*/ 22 w 44"/>
                <a:gd name="T1" fmla="*/ 45 h 45"/>
                <a:gd name="T2" fmla="*/ 44 w 44"/>
                <a:gd name="T3" fmla="*/ 22 h 45"/>
                <a:gd name="T4" fmla="*/ 22 w 44"/>
                <a:gd name="T5" fmla="*/ 0 h 45"/>
                <a:gd name="T6" fmla="*/ 0 w 44"/>
                <a:gd name="T7" fmla="*/ 22 h 45"/>
                <a:gd name="T8" fmla="*/ 22 w 44"/>
                <a:gd name="T9" fmla="*/ 45 h 45"/>
                <a:gd name="T10" fmla="*/ 21 w 44"/>
                <a:gd name="T11" fmla="*/ 24 h 45"/>
                <a:gd name="T12" fmla="*/ 13 w 44"/>
                <a:gd name="T13" fmla="*/ 17 h 45"/>
                <a:gd name="T14" fmla="*/ 20 w 44"/>
                <a:gd name="T15" fmla="*/ 9 h 45"/>
                <a:gd name="T16" fmla="*/ 20 w 44"/>
                <a:gd name="T17" fmla="*/ 5 h 45"/>
                <a:gd name="T18" fmla="*/ 24 w 44"/>
                <a:gd name="T19" fmla="*/ 5 h 45"/>
                <a:gd name="T20" fmla="*/ 24 w 44"/>
                <a:gd name="T21" fmla="*/ 9 h 45"/>
                <a:gd name="T22" fmla="*/ 31 w 44"/>
                <a:gd name="T23" fmla="*/ 10 h 45"/>
                <a:gd name="T24" fmla="*/ 29 w 44"/>
                <a:gd name="T25" fmla="*/ 15 h 45"/>
                <a:gd name="T26" fmla="*/ 23 w 44"/>
                <a:gd name="T27" fmla="*/ 13 h 45"/>
                <a:gd name="T28" fmla="*/ 19 w 44"/>
                <a:gd name="T29" fmla="*/ 16 h 45"/>
                <a:gd name="T30" fmla="*/ 25 w 44"/>
                <a:gd name="T31" fmla="*/ 19 h 45"/>
                <a:gd name="T32" fmla="*/ 32 w 44"/>
                <a:gd name="T33" fmla="*/ 27 h 45"/>
                <a:gd name="T34" fmla="*/ 24 w 44"/>
                <a:gd name="T35" fmla="*/ 35 h 45"/>
                <a:gd name="T36" fmla="*/ 24 w 44"/>
                <a:gd name="T37" fmla="*/ 40 h 45"/>
                <a:gd name="T38" fmla="*/ 20 w 44"/>
                <a:gd name="T39" fmla="*/ 40 h 45"/>
                <a:gd name="T40" fmla="*/ 20 w 44"/>
                <a:gd name="T41" fmla="*/ 36 h 45"/>
                <a:gd name="T42" fmla="*/ 13 w 44"/>
                <a:gd name="T43" fmla="*/ 34 h 45"/>
                <a:gd name="T44" fmla="*/ 14 w 44"/>
                <a:gd name="T45" fmla="*/ 29 h 45"/>
                <a:gd name="T46" fmla="*/ 21 w 44"/>
                <a:gd name="T47" fmla="*/ 31 h 45"/>
                <a:gd name="T48" fmla="*/ 25 w 44"/>
                <a:gd name="T49" fmla="*/ 28 h 45"/>
                <a:gd name="T50" fmla="*/ 21 w 44"/>
                <a:gd name="T51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45">
                  <a:moveTo>
                    <a:pt x="22" y="45"/>
                  </a:moveTo>
                  <a:cubicBezTo>
                    <a:pt x="34" y="45"/>
                    <a:pt x="44" y="35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5"/>
                    <a:pt x="10" y="45"/>
                    <a:pt x="22" y="45"/>
                  </a:cubicBezTo>
                  <a:close/>
                  <a:moveTo>
                    <a:pt x="21" y="24"/>
                  </a:moveTo>
                  <a:cubicBezTo>
                    <a:pt x="16" y="23"/>
                    <a:pt x="13" y="21"/>
                    <a:pt x="13" y="17"/>
                  </a:cubicBezTo>
                  <a:cubicBezTo>
                    <a:pt x="13" y="13"/>
                    <a:pt x="16" y="10"/>
                    <a:pt x="20" y="9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7" y="9"/>
                    <a:pt x="29" y="9"/>
                    <a:pt x="31" y="10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4"/>
                    <a:pt x="26" y="13"/>
                    <a:pt x="23" y="13"/>
                  </a:cubicBezTo>
                  <a:cubicBezTo>
                    <a:pt x="20" y="13"/>
                    <a:pt x="19" y="15"/>
                    <a:pt x="19" y="16"/>
                  </a:cubicBezTo>
                  <a:cubicBezTo>
                    <a:pt x="19" y="17"/>
                    <a:pt x="21" y="18"/>
                    <a:pt x="25" y="19"/>
                  </a:cubicBezTo>
                  <a:cubicBezTo>
                    <a:pt x="30" y="21"/>
                    <a:pt x="32" y="24"/>
                    <a:pt x="32" y="27"/>
                  </a:cubicBezTo>
                  <a:cubicBezTo>
                    <a:pt x="32" y="31"/>
                    <a:pt x="29" y="34"/>
                    <a:pt x="24" y="35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7" y="36"/>
                    <a:pt x="14" y="35"/>
                    <a:pt x="13" y="34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6" y="30"/>
                    <a:pt x="18" y="31"/>
                    <a:pt x="21" y="31"/>
                  </a:cubicBezTo>
                  <a:cubicBezTo>
                    <a:pt x="24" y="31"/>
                    <a:pt x="25" y="30"/>
                    <a:pt x="25" y="28"/>
                  </a:cubicBezTo>
                  <a:cubicBezTo>
                    <a:pt x="25" y="26"/>
                    <a:pt x="24" y="25"/>
                    <a:pt x="21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102"/>
            <p:cNvSpPr>
              <a:spLocks noEditPoints="1"/>
            </p:cNvSpPr>
            <p:nvPr/>
          </p:nvSpPr>
          <p:spPr bwMode="auto">
            <a:xfrm>
              <a:off x="9356792" y="5871074"/>
              <a:ext cx="185669" cy="185669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6 h 60"/>
                <a:gd name="T12" fmla="*/ 4 w 60"/>
                <a:gd name="T13" fmla="*/ 30 h 60"/>
                <a:gd name="T14" fmla="*/ 30 w 60"/>
                <a:gd name="T15" fmla="*/ 4 h 60"/>
                <a:gd name="T16" fmla="*/ 56 w 60"/>
                <a:gd name="T17" fmla="*/ 30 h 60"/>
                <a:gd name="T18" fmla="*/ 30 w 60"/>
                <a:gd name="T19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6"/>
                  </a:moveTo>
                  <a:cubicBezTo>
                    <a:pt x="15" y="56"/>
                    <a:pt x="4" y="44"/>
                    <a:pt x="4" y="30"/>
                  </a:cubicBezTo>
                  <a:cubicBezTo>
                    <a:pt x="4" y="16"/>
                    <a:pt x="15" y="4"/>
                    <a:pt x="30" y="4"/>
                  </a:cubicBezTo>
                  <a:cubicBezTo>
                    <a:pt x="44" y="4"/>
                    <a:pt x="56" y="16"/>
                    <a:pt x="56" y="30"/>
                  </a:cubicBezTo>
                  <a:cubicBezTo>
                    <a:pt x="56" y="44"/>
                    <a:pt x="44" y="56"/>
                    <a:pt x="30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03"/>
            <p:cNvSpPr>
              <a:spLocks noEditPoints="1"/>
            </p:cNvSpPr>
            <p:nvPr/>
          </p:nvSpPr>
          <p:spPr bwMode="auto">
            <a:xfrm>
              <a:off x="9381636" y="5895918"/>
              <a:ext cx="135983" cy="135983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4 w 44"/>
                <a:gd name="T11" fmla="*/ 35 h 44"/>
                <a:gd name="T12" fmla="*/ 24 w 44"/>
                <a:gd name="T13" fmla="*/ 39 h 44"/>
                <a:gd name="T14" fmla="*/ 20 w 44"/>
                <a:gd name="T15" fmla="*/ 39 h 44"/>
                <a:gd name="T16" fmla="*/ 20 w 44"/>
                <a:gd name="T17" fmla="*/ 35 h 44"/>
                <a:gd name="T18" fmla="*/ 12 w 44"/>
                <a:gd name="T19" fmla="*/ 34 h 44"/>
                <a:gd name="T20" fmla="*/ 14 w 44"/>
                <a:gd name="T21" fmla="*/ 29 h 44"/>
                <a:gd name="T22" fmla="*/ 21 w 44"/>
                <a:gd name="T23" fmla="*/ 30 h 44"/>
                <a:gd name="T24" fmla="*/ 25 w 44"/>
                <a:gd name="T25" fmla="*/ 28 h 44"/>
                <a:gd name="T26" fmla="*/ 20 w 44"/>
                <a:gd name="T27" fmla="*/ 24 h 44"/>
                <a:gd name="T28" fmla="*/ 13 w 44"/>
                <a:gd name="T29" fmla="*/ 16 h 44"/>
                <a:gd name="T30" fmla="*/ 20 w 44"/>
                <a:gd name="T31" fmla="*/ 9 h 44"/>
                <a:gd name="T32" fmla="*/ 20 w 44"/>
                <a:gd name="T33" fmla="*/ 5 h 44"/>
                <a:gd name="T34" fmla="*/ 24 w 44"/>
                <a:gd name="T35" fmla="*/ 5 h 44"/>
                <a:gd name="T36" fmla="*/ 24 w 44"/>
                <a:gd name="T37" fmla="*/ 8 h 44"/>
                <a:gd name="T38" fmla="*/ 30 w 44"/>
                <a:gd name="T39" fmla="*/ 10 h 44"/>
                <a:gd name="T40" fmla="*/ 29 w 44"/>
                <a:gd name="T41" fmla="*/ 15 h 44"/>
                <a:gd name="T42" fmla="*/ 23 w 44"/>
                <a:gd name="T43" fmla="*/ 13 h 44"/>
                <a:gd name="T44" fmla="*/ 19 w 44"/>
                <a:gd name="T45" fmla="*/ 16 h 44"/>
                <a:gd name="T46" fmla="*/ 24 w 44"/>
                <a:gd name="T47" fmla="*/ 19 h 44"/>
                <a:gd name="T48" fmla="*/ 31 w 44"/>
                <a:gd name="T49" fmla="*/ 27 h 44"/>
                <a:gd name="T50" fmla="*/ 24 w 44"/>
                <a:gd name="T51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4" y="35"/>
                  </a:moveTo>
                  <a:cubicBezTo>
                    <a:pt x="24" y="39"/>
                    <a:pt x="24" y="39"/>
                    <a:pt x="24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7" y="35"/>
                    <a:pt x="14" y="34"/>
                    <a:pt x="12" y="34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30"/>
                    <a:pt x="18" y="30"/>
                    <a:pt x="21" y="30"/>
                  </a:cubicBezTo>
                  <a:cubicBezTo>
                    <a:pt x="23" y="30"/>
                    <a:pt x="25" y="29"/>
                    <a:pt x="25" y="28"/>
                  </a:cubicBezTo>
                  <a:cubicBezTo>
                    <a:pt x="25" y="26"/>
                    <a:pt x="24" y="25"/>
                    <a:pt x="20" y="24"/>
                  </a:cubicBezTo>
                  <a:cubicBezTo>
                    <a:pt x="16" y="23"/>
                    <a:pt x="13" y="20"/>
                    <a:pt x="13" y="16"/>
                  </a:cubicBezTo>
                  <a:cubicBezTo>
                    <a:pt x="13" y="12"/>
                    <a:pt x="15" y="10"/>
                    <a:pt x="20" y="9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7" y="8"/>
                    <a:pt x="29" y="9"/>
                    <a:pt x="30" y="10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4"/>
                    <a:pt x="26" y="13"/>
                    <a:pt x="23" y="13"/>
                  </a:cubicBezTo>
                  <a:cubicBezTo>
                    <a:pt x="20" y="13"/>
                    <a:pt x="19" y="14"/>
                    <a:pt x="19" y="16"/>
                  </a:cubicBezTo>
                  <a:cubicBezTo>
                    <a:pt x="19" y="17"/>
                    <a:pt x="21" y="18"/>
                    <a:pt x="24" y="19"/>
                  </a:cubicBezTo>
                  <a:cubicBezTo>
                    <a:pt x="29" y="21"/>
                    <a:pt x="31" y="23"/>
                    <a:pt x="31" y="27"/>
                  </a:cubicBezTo>
                  <a:cubicBezTo>
                    <a:pt x="31" y="31"/>
                    <a:pt x="29" y="34"/>
                    <a:pt x="24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4780143" y="1574529"/>
            <a:ext cx="365260" cy="361689"/>
            <a:chOff x="11048734" y="5583418"/>
            <a:chExt cx="534778" cy="529549"/>
          </a:xfrm>
          <a:solidFill>
            <a:schemeClr val="accent1"/>
          </a:solidFill>
        </p:grpSpPr>
        <p:sp>
          <p:nvSpPr>
            <p:cNvPr id="131" name="Freeform 105"/>
            <p:cNvSpPr>
              <a:spLocks noEditPoints="1"/>
            </p:cNvSpPr>
            <p:nvPr/>
          </p:nvSpPr>
          <p:spPr bwMode="auto">
            <a:xfrm>
              <a:off x="11048734" y="5587341"/>
              <a:ext cx="253660" cy="244508"/>
            </a:xfrm>
            <a:custGeom>
              <a:avLst/>
              <a:gdLst>
                <a:gd name="T0" fmla="*/ 0 w 194"/>
                <a:gd name="T1" fmla="*/ 187 h 187"/>
                <a:gd name="T2" fmla="*/ 194 w 194"/>
                <a:gd name="T3" fmla="*/ 187 h 187"/>
                <a:gd name="T4" fmla="*/ 194 w 194"/>
                <a:gd name="T5" fmla="*/ 0 h 187"/>
                <a:gd name="T6" fmla="*/ 0 w 194"/>
                <a:gd name="T7" fmla="*/ 0 h 187"/>
                <a:gd name="T8" fmla="*/ 0 w 194"/>
                <a:gd name="T9" fmla="*/ 187 h 187"/>
                <a:gd name="T10" fmla="*/ 28 w 194"/>
                <a:gd name="T11" fmla="*/ 28 h 187"/>
                <a:gd name="T12" fmla="*/ 166 w 194"/>
                <a:gd name="T13" fmla="*/ 28 h 187"/>
                <a:gd name="T14" fmla="*/ 166 w 194"/>
                <a:gd name="T15" fmla="*/ 158 h 187"/>
                <a:gd name="T16" fmla="*/ 28 w 194"/>
                <a:gd name="T17" fmla="*/ 158 h 187"/>
                <a:gd name="T18" fmla="*/ 28 w 194"/>
                <a:gd name="T19" fmla="*/ 2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187">
                  <a:moveTo>
                    <a:pt x="0" y="187"/>
                  </a:moveTo>
                  <a:lnTo>
                    <a:pt x="194" y="187"/>
                  </a:lnTo>
                  <a:lnTo>
                    <a:pt x="194" y="0"/>
                  </a:lnTo>
                  <a:lnTo>
                    <a:pt x="0" y="0"/>
                  </a:lnTo>
                  <a:lnTo>
                    <a:pt x="0" y="187"/>
                  </a:lnTo>
                  <a:close/>
                  <a:moveTo>
                    <a:pt x="28" y="28"/>
                  </a:moveTo>
                  <a:lnTo>
                    <a:pt x="166" y="28"/>
                  </a:lnTo>
                  <a:lnTo>
                    <a:pt x="166" y="158"/>
                  </a:lnTo>
                  <a:lnTo>
                    <a:pt x="28" y="158"/>
                  </a:lnTo>
                  <a:lnTo>
                    <a:pt x="28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06"/>
            <p:cNvSpPr>
              <a:spLocks noEditPoints="1"/>
            </p:cNvSpPr>
            <p:nvPr/>
          </p:nvSpPr>
          <p:spPr bwMode="auto">
            <a:xfrm>
              <a:off x="11048734" y="5868459"/>
              <a:ext cx="253660" cy="244508"/>
            </a:xfrm>
            <a:custGeom>
              <a:avLst/>
              <a:gdLst>
                <a:gd name="T0" fmla="*/ 0 w 194"/>
                <a:gd name="T1" fmla="*/ 187 h 187"/>
                <a:gd name="T2" fmla="*/ 194 w 194"/>
                <a:gd name="T3" fmla="*/ 187 h 187"/>
                <a:gd name="T4" fmla="*/ 194 w 194"/>
                <a:gd name="T5" fmla="*/ 0 h 187"/>
                <a:gd name="T6" fmla="*/ 0 w 194"/>
                <a:gd name="T7" fmla="*/ 0 h 187"/>
                <a:gd name="T8" fmla="*/ 0 w 194"/>
                <a:gd name="T9" fmla="*/ 187 h 187"/>
                <a:gd name="T10" fmla="*/ 28 w 194"/>
                <a:gd name="T11" fmla="*/ 28 h 187"/>
                <a:gd name="T12" fmla="*/ 166 w 194"/>
                <a:gd name="T13" fmla="*/ 28 h 187"/>
                <a:gd name="T14" fmla="*/ 166 w 194"/>
                <a:gd name="T15" fmla="*/ 158 h 187"/>
                <a:gd name="T16" fmla="*/ 28 w 194"/>
                <a:gd name="T17" fmla="*/ 158 h 187"/>
                <a:gd name="T18" fmla="*/ 28 w 194"/>
                <a:gd name="T19" fmla="*/ 2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187">
                  <a:moveTo>
                    <a:pt x="0" y="187"/>
                  </a:moveTo>
                  <a:lnTo>
                    <a:pt x="194" y="187"/>
                  </a:lnTo>
                  <a:lnTo>
                    <a:pt x="194" y="0"/>
                  </a:lnTo>
                  <a:lnTo>
                    <a:pt x="0" y="0"/>
                  </a:lnTo>
                  <a:lnTo>
                    <a:pt x="0" y="187"/>
                  </a:lnTo>
                  <a:close/>
                  <a:moveTo>
                    <a:pt x="28" y="28"/>
                  </a:moveTo>
                  <a:lnTo>
                    <a:pt x="166" y="28"/>
                  </a:lnTo>
                  <a:lnTo>
                    <a:pt x="166" y="158"/>
                  </a:lnTo>
                  <a:lnTo>
                    <a:pt x="28" y="158"/>
                  </a:lnTo>
                  <a:lnTo>
                    <a:pt x="28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07"/>
            <p:cNvSpPr>
              <a:spLocks noEditPoints="1"/>
            </p:cNvSpPr>
            <p:nvPr/>
          </p:nvSpPr>
          <p:spPr bwMode="auto">
            <a:xfrm>
              <a:off x="11329852" y="5583418"/>
              <a:ext cx="253660" cy="244508"/>
            </a:xfrm>
            <a:custGeom>
              <a:avLst/>
              <a:gdLst>
                <a:gd name="T0" fmla="*/ 0 w 194"/>
                <a:gd name="T1" fmla="*/ 0 h 187"/>
                <a:gd name="T2" fmla="*/ 0 w 194"/>
                <a:gd name="T3" fmla="*/ 187 h 187"/>
                <a:gd name="T4" fmla="*/ 194 w 194"/>
                <a:gd name="T5" fmla="*/ 187 h 187"/>
                <a:gd name="T6" fmla="*/ 194 w 194"/>
                <a:gd name="T7" fmla="*/ 0 h 187"/>
                <a:gd name="T8" fmla="*/ 0 w 194"/>
                <a:gd name="T9" fmla="*/ 0 h 187"/>
                <a:gd name="T10" fmla="*/ 166 w 194"/>
                <a:gd name="T11" fmla="*/ 159 h 187"/>
                <a:gd name="T12" fmla="*/ 29 w 194"/>
                <a:gd name="T13" fmla="*/ 159 h 187"/>
                <a:gd name="T14" fmla="*/ 29 w 194"/>
                <a:gd name="T15" fmla="*/ 29 h 187"/>
                <a:gd name="T16" fmla="*/ 166 w 194"/>
                <a:gd name="T17" fmla="*/ 29 h 187"/>
                <a:gd name="T18" fmla="*/ 166 w 194"/>
                <a:gd name="T19" fmla="*/ 15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187">
                  <a:moveTo>
                    <a:pt x="0" y="0"/>
                  </a:moveTo>
                  <a:lnTo>
                    <a:pt x="0" y="187"/>
                  </a:lnTo>
                  <a:lnTo>
                    <a:pt x="194" y="187"/>
                  </a:lnTo>
                  <a:lnTo>
                    <a:pt x="194" y="0"/>
                  </a:lnTo>
                  <a:lnTo>
                    <a:pt x="0" y="0"/>
                  </a:lnTo>
                  <a:close/>
                  <a:moveTo>
                    <a:pt x="166" y="159"/>
                  </a:moveTo>
                  <a:lnTo>
                    <a:pt x="29" y="159"/>
                  </a:lnTo>
                  <a:lnTo>
                    <a:pt x="29" y="29"/>
                  </a:lnTo>
                  <a:lnTo>
                    <a:pt x="166" y="29"/>
                  </a:lnTo>
                  <a:lnTo>
                    <a:pt x="166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08"/>
            <p:cNvSpPr>
              <a:spLocks noEditPoints="1"/>
            </p:cNvSpPr>
            <p:nvPr/>
          </p:nvSpPr>
          <p:spPr bwMode="auto">
            <a:xfrm>
              <a:off x="11329852" y="5865844"/>
              <a:ext cx="253660" cy="243200"/>
            </a:xfrm>
            <a:custGeom>
              <a:avLst/>
              <a:gdLst>
                <a:gd name="T0" fmla="*/ 0 w 194"/>
                <a:gd name="T1" fmla="*/ 186 h 186"/>
                <a:gd name="T2" fmla="*/ 194 w 194"/>
                <a:gd name="T3" fmla="*/ 186 h 186"/>
                <a:gd name="T4" fmla="*/ 194 w 194"/>
                <a:gd name="T5" fmla="*/ 0 h 186"/>
                <a:gd name="T6" fmla="*/ 0 w 194"/>
                <a:gd name="T7" fmla="*/ 0 h 186"/>
                <a:gd name="T8" fmla="*/ 0 w 194"/>
                <a:gd name="T9" fmla="*/ 186 h 186"/>
                <a:gd name="T10" fmla="*/ 29 w 194"/>
                <a:gd name="T11" fmla="*/ 28 h 186"/>
                <a:gd name="T12" fmla="*/ 166 w 194"/>
                <a:gd name="T13" fmla="*/ 28 h 186"/>
                <a:gd name="T14" fmla="*/ 166 w 194"/>
                <a:gd name="T15" fmla="*/ 158 h 186"/>
                <a:gd name="T16" fmla="*/ 29 w 194"/>
                <a:gd name="T17" fmla="*/ 158 h 186"/>
                <a:gd name="T18" fmla="*/ 29 w 194"/>
                <a:gd name="T19" fmla="*/ 2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186">
                  <a:moveTo>
                    <a:pt x="0" y="186"/>
                  </a:moveTo>
                  <a:lnTo>
                    <a:pt x="194" y="186"/>
                  </a:lnTo>
                  <a:lnTo>
                    <a:pt x="194" y="0"/>
                  </a:lnTo>
                  <a:lnTo>
                    <a:pt x="0" y="0"/>
                  </a:lnTo>
                  <a:lnTo>
                    <a:pt x="0" y="186"/>
                  </a:lnTo>
                  <a:close/>
                  <a:moveTo>
                    <a:pt x="29" y="28"/>
                  </a:moveTo>
                  <a:lnTo>
                    <a:pt x="166" y="28"/>
                  </a:lnTo>
                  <a:lnTo>
                    <a:pt x="166" y="158"/>
                  </a:lnTo>
                  <a:lnTo>
                    <a:pt x="29" y="158"/>
                  </a:lnTo>
                  <a:lnTo>
                    <a:pt x="29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09"/>
            <p:cNvSpPr>
              <a:spLocks/>
            </p:cNvSpPr>
            <p:nvPr/>
          </p:nvSpPr>
          <p:spPr bwMode="auto">
            <a:xfrm>
              <a:off x="11125878" y="5655333"/>
              <a:ext cx="99372" cy="101987"/>
            </a:xfrm>
            <a:custGeom>
              <a:avLst/>
              <a:gdLst>
                <a:gd name="T0" fmla="*/ 45 w 76"/>
                <a:gd name="T1" fmla="*/ 0 h 78"/>
                <a:gd name="T2" fmla="*/ 31 w 76"/>
                <a:gd name="T3" fmla="*/ 0 h 78"/>
                <a:gd name="T4" fmla="*/ 31 w 76"/>
                <a:gd name="T5" fmla="*/ 33 h 78"/>
                <a:gd name="T6" fmla="*/ 0 w 76"/>
                <a:gd name="T7" fmla="*/ 33 h 78"/>
                <a:gd name="T8" fmla="*/ 0 w 76"/>
                <a:gd name="T9" fmla="*/ 45 h 78"/>
                <a:gd name="T10" fmla="*/ 31 w 76"/>
                <a:gd name="T11" fmla="*/ 45 h 78"/>
                <a:gd name="T12" fmla="*/ 31 w 76"/>
                <a:gd name="T13" fmla="*/ 78 h 78"/>
                <a:gd name="T14" fmla="*/ 45 w 76"/>
                <a:gd name="T15" fmla="*/ 78 h 78"/>
                <a:gd name="T16" fmla="*/ 45 w 76"/>
                <a:gd name="T17" fmla="*/ 45 h 78"/>
                <a:gd name="T18" fmla="*/ 76 w 76"/>
                <a:gd name="T19" fmla="*/ 45 h 78"/>
                <a:gd name="T20" fmla="*/ 76 w 76"/>
                <a:gd name="T21" fmla="*/ 33 h 78"/>
                <a:gd name="T22" fmla="*/ 45 w 76"/>
                <a:gd name="T23" fmla="*/ 33 h 78"/>
                <a:gd name="T24" fmla="*/ 45 w 76"/>
                <a:gd name="T2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78">
                  <a:moveTo>
                    <a:pt x="45" y="0"/>
                  </a:moveTo>
                  <a:lnTo>
                    <a:pt x="31" y="0"/>
                  </a:lnTo>
                  <a:lnTo>
                    <a:pt x="31" y="33"/>
                  </a:lnTo>
                  <a:lnTo>
                    <a:pt x="0" y="33"/>
                  </a:lnTo>
                  <a:lnTo>
                    <a:pt x="0" y="45"/>
                  </a:lnTo>
                  <a:lnTo>
                    <a:pt x="31" y="45"/>
                  </a:lnTo>
                  <a:lnTo>
                    <a:pt x="31" y="78"/>
                  </a:lnTo>
                  <a:lnTo>
                    <a:pt x="45" y="78"/>
                  </a:lnTo>
                  <a:lnTo>
                    <a:pt x="45" y="45"/>
                  </a:lnTo>
                  <a:lnTo>
                    <a:pt x="76" y="45"/>
                  </a:lnTo>
                  <a:lnTo>
                    <a:pt x="76" y="33"/>
                  </a:lnTo>
                  <a:lnTo>
                    <a:pt x="45" y="33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Rectangle 110"/>
            <p:cNvSpPr>
              <a:spLocks noChangeArrowheads="1"/>
            </p:cNvSpPr>
            <p:nvPr/>
          </p:nvSpPr>
          <p:spPr bwMode="auto">
            <a:xfrm>
              <a:off x="11422687" y="5694558"/>
              <a:ext cx="67991" cy="2222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Freeform 111"/>
            <p:cNvSpPr>
              <a:spLocks/>
            </p:cNvSpPr>
            <p:nvPr/>
          </p:nvSpPr>
          <p:spPr bwMode="auto">
            <a:xfrm>
              <a:off x="11138953" y="5952141"/>
              <a:ext cx="73222" cy="79760"/>
            </a:xfrm>
            <a:custGeom>
              <a:avLst/>
              <a:gdLst>
                <a:gd name="T0" fmla="*/ 24 w 24"/>
                <a:gd name="T1" fmla="*/ 0 h 26"/>
                <a:gd name="T2" fmla="*/ 16 w 24"/>
                <a:gd name="T3" fmla="*/ 0 h 26"/>
                <a:gd name="T4" fmla="*/ 14 w 24"/>
                <a:gd name="T5" fmla="*/ 5 h 26"/>
                <a:gd name="T6" fmla="*/ 12 w 24"/>
                <a:gd name="T7" fmla="*/ 9 h 26"/>
                <a:gd name="T8" fmla="*/ 12 w 24"/>
                <a:gd name="T9" fmla="*/ 9 h 26"/>
                <a:gd name="T10" fmla="*/ 10 w 24"/>
                <a:gd name="T11" fmla="*/ 5 h 26"/>
                <a:gd name="T12" fmla="*/ 8 w 24"/>
                <a:gd name="T13" fmla="*/ 0 h 26"/>
                <a:gd name="T14" fmla="*/ 0 w 24"/>
                <a:gd name="T15" fmla="*/ 0 h 26"/>
                <a:gd name="T16" fmla="*/ 8 w 24"/>
                <a:gd name="T17" fmla="*/ 13 h 26"/>
                <a:gd name="T18" fmla="*/ 0 w 24"/>
                <a:gd name="T19" fmla="*/ 26 h 26"/>
                <a:gd name="T20" fmla="*/ 7 w 24"/>
                <a:gd name="T21" fmla="*/ 26 h 26"/>
                <a:gd name="T22" fmla="*/ 10 w 24"/>
                <a:gd name="T23" fmla="*/ 21 h 26"/>
                <a:gd name="T24" fmla="*/ 12 w 24"/>
                <a:gd name="T25" fmla="*/ 16 h 26"/>
                <a:gd name="T26" fmla="*/ 12 w 24"/>
                <a:gd name="T27" fmla="*/ 16 h 26"/>
                <a:gd name="T28" fmla="*/ 14 w 24"/>
                <a:gd name="T29" fmla="*/ 21 h 26"/>
                <a:gd name="T30" fmla="*/ 17 w 24"/>
                <a:gd name="T31" fmla="*/ 26 h 26"/>
                <a:gd name="T32" fmla="*/ 24 w 24"/>
                <a:gd name="T33" fmla="*/ 26 h 26"/>
                <a:gd name="T34" fmla="*/ 16 w 24"/>
                <a:gd name="T35" fmla="*/ 13 h 26"/>
                <a:gd name="T36" fmla="*/ 24 w 24"/>
                <a:gd name="T3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" h="26">
                  <a:moveTo>
                    <a:pt x="2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7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8"/>
                    <a:pt x="11" y="6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1" y="18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8"/>
                    <a:pt x="13" y="19"/>
                    <a:pt x="14" y="21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16" y="13"/>
                    <a:pt x="16" y="13"/>
                    <a:pt x="16" y="13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Rectangle 112"/>
            <p:cNvSpPr>
              <a:spLocks noChangeArrowheads="1"/>
            </p:cNvSpPr>
            <p:nvPr/>
          </p:nvSpPr>
          <p:spPr bwMode="auto">
            <a:xfrm>
              <a:off x="11410919" y="6004442"/>
              <a:ext cx="101987" cy="1569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" name="Rectangle 113"/>
            <p:cNvSpPr>
              <a:spLocks noChangeArrowheads="1"/>
            </p:cNvSpPr>
            <p:nvPr/>
          </p:nvSpPr>
          <p:spPr bwMode="auto">
            <a:xfrm>
              <a:off x="11410919" y="5961294"/>
              <a:ext cx="101987" cy="1830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 flipH="1">
            <a:off x="8503071" y="2999665"/>
            <a:ext cx="2488202" cy="1070747"/>
            <a:chOff x="2652976" y="4783304"/>
            <a:chExt cx="2335184" cy="1070747"/>
          </a:xfrm>
        </p:grpSpPr>
        <p:sp>
          <p:nvSpPr>
            <p:cNvPr id="144" name="文本框 143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145" name="文本框 144"/>
            <p:cNvSpPr txBox="1"/>
            <p:nvPr/>
          </p:nvSpPr>
          <p:spPr bwMode="auto">
            <a:xfrm>
              <a:off x="3053108" y="478330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17475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1884218" y="1323806"/>
            <a:ext cx="2431688" cy="1070747"/>
            <a:chOff x="2652976" y="4783304"/>
            <a:chExt cx="2335184" cy="1070747"/>
          </a:xfrm>
        </p:grpSpPr>
        <p:sp>
          <p:nvSpPr>
            <p:cNvPr id="150" name="文本框 149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151" name="文本框 150"/>
            <p:cNvSpPr txBox="1"/>
            <p:nvPr/>
          </p:nvSpPr>
          <p:spPr bwMode="auto">
            <a:xfrm>
              <a:off x="3053108" y="478330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1884218" y="4628466"/>
            <a:ext cx="2431688" cy="1070747"/>
            <a:chOff x="2652976" y="4783304"/>
            <a:chExt cx="2335184" cy="1070747"/>
          </a:xfrm>
        </p:grpSpPr>
        <p:sp>
          <p:nvSpPr>
            <p:cNvPr id="156" name="文本框 155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157" name="文本框 156"/>
            <p:cNvSpPr txBox="1"/>
            <p:nvPr/>
          </p:nvSpPr>
          <p:spPr bwMode="auto">
            <a:xfrm>
              <a:off x="3053108" y="478330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541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 rot="2700000">
            <a:off x="7162082" y="4490331"/>
            <a:ext cx="2285334" cy="2395293"/>
          </a:xfrm>
          <a:prstGeom prst="rect">
            <a:avLst/>
          </a:prstGeom>
          <a:gradFill>
            <a:gsLst>
              <a:gs pos="0">
                <a:schemeClr val="bg1">
                  <a:lumMod val="50000"/>
                  <a:alpha val="17000"/>
                </a:schemeClr>
              </a:gs>
              <a:gs pos="100000">
                <a:srgbClr val="F5F6F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 rot="2700000">
            <a:off x="6349172" y="3190339"/>
            <a:ext cx="1285008" cy="2395293"/>
          </a:xfrm>
          <a:prstGeom prst="rect">
            <a:avLst/>
          </a:prstGeom>
          <a:gradFill>
            <a:gsLst>
              <a:gs pos="0">
                <a:schemeClr val="bg1">
                  <a:lumMod val="50000"/>
                  <a:alpha val="17000"/>
                </a:schemeClr>
              </a:gs>
              <a:gs pos="100000">
                <a:srgbClr val="F5F6F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 rot="2700000">
            <a:off x="5395546" y="2227126"/>
            <a:ext cx="1285008" cy="2395293"/>
          </a:xfrm>
          <a:prstGeom prst="rect">
            <a:avLst/>
          </a:prstGeom>
          <a:gradFill>
            <a:gsLst>
              <a:gs pos="0">
                <a:schemeClr val="bg1">
                  <a:lumMod val="50000"/>
                  <a:alpha val="17000"/>
                </a:schemeClr>
              </a:gs>
              <a:gs pos="100000">
                <a:srgbClr val="F5F6F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矩形 56"/>
          <p:cNvSpPr/>
          <p:nvPr/>
        </p:nvSpPr>
        <p:spPr>
          <a:xfrm rot="2700000">
            <a:off x="4429432" y="1209019"/>
            <a:ext cx="1168154" cy="2395293"/>
          </a:xfrm>
          <a:prstGeom prst="rect">
            <a:avLst/>
          </a:prstGeom>
          <a:gradFill>
            <a:gsLst>
              <a:gs pos="0">
                <a:schemeClr val="bg1">
                  <a:lumMod val="50000"/>
                  <a:alpha val="17000"/>
                </a:schemeClr>
              </a:gs>
              <a:gs pos="100000">
                <a:srgbClr val="F5F6F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694540" y="1086512"/>
            <a:ext cx="4727475" cy="4719923"/>
            <a:chOff x="5351890" y="762662"/>
            <a:chExt cx="4727475" cy="4719923"/>
          </a:xfrm>
        </p:grpSpPr>
        <p:sp>
          <p:nvSpPr>
            <p:cNvPr id="55" name="任意多边形 54"/>
            <p:cNvSpPr/>
            <p:nvPr/>
          </p:nvSpPr>
          <p:spPr>
            <a:xfrm>
              <a:off x="5351890" y="762662"/>
              <a:ext cx="4727475" cy="4719923"/>
            </a:xfrm>
            <a:custGeom>
              <a:avLst/>
              <a:gdLst>
                <a:gd name="connsiteX0" fmla="*/ 308512 w 4727475"/>
                <a:gd name="connsiteY0" fmla="*/ 0 h 4719923"/>
                <a:gd name="connsiteX1" fmla="*/ 1542520 w 4727475"/>
                <a:gd name="connsiteY1" fmla="*/ 0 h 4719923"/>
                <a:gd name="connsiteX2" fmla="*/ 1851032 w 4727475"/>
                <a:gd name="connsiteY2" fmla="*/ 308512 h 4719923"/>
                <a:gd name="connsiteX3" fmla="*/ 1851032 w 4727475"/>
                <a:gd name="connsiteY3" fmla="*/ 951837 h 4719923"/>
                <a:gd name="connsiteX4" fmla="*/ 2492135 w 4727475"/>
                <a:gd name="connsiteY4" fmla="*/ 951837 h 4719923"/>
                <a:gd name="connsiteX5" fmla="*/ 2800647 w 4727475"/>
                <a:gd name="connsiteY5" fmla="*/ 1260349 h 4719923"/>
                <a:gd name="connsiteX6" fmla="*/ 2800647 w 4727475"/>
                <a:gd name="connsiteY6" fmla="*/ 1910364 h 4719923"/>
                <a:gd name="connsiteX7" fmla="*/ 3455549 w 4727475"/>
                <a:gd name="connsiteY7" fmla="*/ 1910364 h 4719923"/>
                <a:gd name="connsiteX8" fmla="*/ 3764061 w 4727475"/>
                <a:gd name="connsiteY8" fmla="*/ 2218876 h 4719923"/>
                <a:gd name="connsiteX9" fmla="*/ 3764061 w 4727475"/>
                <a:gd name="connsiteY9" fmla="*/ 2868891 h 4719923"/>
                <a:gd name="connsiteX10" fmla="*/ 4418963 w 4727475"/>
                <a:gd name="connsiteY10" fmla="*/ 2868891 h 4719923"/>
                <a:gd name="connsiteX11" fmla="*/ 4727475 w 4727475"/>
                <a:gd name="connsiteY11" fmla="*/ 3177403 h 4719923"/>
                <a:gd name="connsiteX12" fmla="*/ 4727475 w 4727475"/>
                <a:gd name="connsiteY12" fmla="*/ 4411411 h 4719923"/>
                <a:gd name="connsiteX13" fmla="*/ 4418963 w 4727475"/>
                <a:gd name="connsiteY13" fmla="*/ 4719923 h 4719923"/>
                <a:gd name="connsiteX14" fmla="*/ 3184955 w 4727475"/>
                <a:gd name="connsiteY14" fmla="*/ 4719923 h 4719923"/>
                <a:gd name="connsiteX15" fmla="*/ 2876443 w 4727475"/>
                <a:gd name="connsiteY15" fmla="*/ 4411411 h 4719923"/>
                <a:gd name="connsiteX16" fmla="*/ 2876443 w 4727475"/>
                <a:gd name="connsiteY16" fmla="*/ 3761396 h 4719923"/>
                <a:gd name="connsiteX17" fmla="*/ 2221541 w 4727475"/>
                <a:gd name="connsiteY17" fmla="*/ 3761396 h 4719923"/>
                <a:gd name="connsiteX18" fmla="*/ 1913029 w 4727475"/>
                <a:gd name="connsiteY18" fmla="*/ 3452884 h 4719923"/>
                <a:gd name="connsiteX19" fmla="*/ 1913029 w 4727475"/>
                <a:gd name="connsiteY19" fmla="*/ 2802869 h 4719923"/>
                <a:gd name="connsiteX20" fmla="*/ 1258127 w 4727475"/>
                <a:gd name="connsiteY20" fmla="*/ 2802869 h 4719923"/>
                <a:gd name="connsiteX21" fmla="*/ 949615 w 4727475"/>
                <a:gd name="connsiteY21" fmla="*/ 2494357 h 4719923"/>
                <a:gd name="connsiteX22" fmla="*/ 949615 w 4727475"/>
                <a:gd name="connsiteY22" fmla="*/ 1851032 h 4719923"/>
                <a:gd name="connsiteX23" fmla="*/ 308512 w 4727475"/>
                <a:gd name="connsiteY23" fmla="*/ 1851032 h 4719923"/>
                <a:gd name="connsiteX24" fmla="*/ 0 w 4727475"/>
                <a:gd name="connsiteY24" fmla="*/ 1542520 h 4719923"/>
                <a:gd name="connsiteX25" fmla="*/ 0 w 4727475"/>
                <a:gd name="connsiteY25" fmla="*/ 308512 h 4719923"/>
                <a:gd name="connsiteX26" fmla="*/ 308512 w 4727475"/>
                <a:gd name="connsiteY26" fmla="*/ 0 h 4719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727475" h="4719923">
                  <a:moveTo>
                    <a:pt x="308512" y="0"/>
                  </a:moveTo>
                  <a:lnTo>
                    <a:pt x="1542520" y="0"/>
                  </a:lnTo>
                  <a:cubicBezTo>
                    <a:pt x="1712906" y="0"/>
                    <a:pt x="1851032" y="138126"/>
                    <a:pt x="1851032" y="308512"/>
                  </a:cubicBezTo>
                  <a:lnTo>
                    <a:pt x="1851032" y="951837"/>
                  </a:lnTo>
                  <a:lnTo>
                    <a:pt x="2492135" y="951837"/>
                  </a:lnTo>
                  <a:cubicBezTo>
                    <a:pt x="2662521" y="951837"/>
                    <a:pt x="2800647" y="1089963"/>
                    <a:pt x="2800647" y="1260349"/>
                  </a:cubicBezTo>
                  <a:lnTo>
                    <a:pt x="2800647" y="1910364"/>
                  </a:lnTo>
                  <a:lnTo>
                    <a:pt x="3455549" y="1910364"/>
                  </a:lnTo>
                  <a:cubicBezTo>
                    <a:pt x="3625935" y="1910364"/>
                    <a:pt x="3764061" y="2048490"/>
                    <a:pt x="3764061" y="2218876"/>
                  </a:cubicBezTo>
                  <a:lnTo>
                    <a:pt x="3764061" y="2868891"/>
                  </a:lnTo>
                  <a:lnTo>
                    <a:pt x="4418963" y="2868891"/>
                  </a:lnTo>
                  <a:cubicBezTo>
                    <a:pt x="4589349" y="2868891"/>
                    <a:pt x="4727475" y="3007017"/>
                    <a:pt x="4727475" y="3177403"/>
                  </a:cubicBezTo>
                  <a:lnTo>
                    <a:pt x="4727475" y="4411411"/>
                  </a:lnTo>
                  <a:cubicBezTo>
                    <a:pt x="4727475" y="4581797"/>
                    <a:pt x="4589349" y="4719923"/>
                    <a:pt x="4418963" y="4719923"/>
                  </a:cubicBezTo>
                  <a:lnTo>
                    <a:pt x="3184955" y="4719923"/>
                  </a:lnTo>
                  <a:cubicBezTo>
                    <a:pt x="3014569" y="4719923"/>
                    <a:pt x="2876443" y="4581797"/>
                    <a:pt x="2876443" y="4411411"/>
                  </a:cubicBezTo>
                  <a:lnTo>
                    <a:pt x="2876443" y="3761396"/>
                  </a:lnTo>
                  <a:lnTo>
                    <a:pt x="2221541" y="3761396"/>
                  </a:lnTo>
                  <a:cubicBezTo>
                    <a:pt x="2051155" y="3761396"/>
                    <a:pt x="1913029" y="3623270"/>
                    <a:pt x="1913029" y="3452884"/>
                  </a:cubicBezTo>
                  <a:lnTo>
                    <a:pt x="1913029" y="2802869"/>
                  </a:lnTo>
                  <a:lnTo>
                    <a:pt x="1258127" y="2802869"/>
                  </a:lnTo>
                  <a:cubicBezTo>
                    <a:pt x="1087741" y="2802869"/>
                    <a:pt x="949615" y="2664743"/>
                    <a:pt x="949615" y="2494357"/>
                  </a:cubicBezTo>
                  <a:lnTo>
                    <a:pt x="949615" y="1851032"/>
                  </a:lnTo>
                  <a:lnTo>
                    <a:pt x="308512" y="1851032"/>
                  </a:lnTo>
                  <a:cubicBezTo>
                    <a:pt x="138126" y="1851032"/>
                    <a:pt x="0" y="1712906"/>
                    <a:pt x="0" y="1542520"/>
                  </a:cubicBezTo>
                  <a:lnTo>
                    <a:pt x="0" y="308512"/>
                  </a:lnTo>
                  <a:cubicBezTo>
                    <a:pt x="0" y="138126"/>
                    <a:pt x="138126" y="0"/>
                    <a:pt x="308512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ECECEC"/>
                </a:gs>
                <a:gs pos="50000">
                  <a:schemeClr val="bg1"/>
                </a:gs>
              </a:gsLst>
              <a:lin ang="13500000" scaled="0"/>
              <a:tileRect/>
            </a:gradFill>
            <a:ln>
              <a:noFill/>
            </a:ln>
            <a:effectLst>
              <a:outerShdw blurRad="177800" dist="88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8228333" y="3631553"/>
              <a:ext cx="1851032" cy="1851032"/>
            </a:xfrm>
            <a:prstGeom prst="roundRect">
              <a:avLst/>
            </a:prstGeom>
            <a:gradFill flip="none" rotWithShape="1">
              <a:gsLst>
                <a:gs pos="50000">
                  <a:srgbClr val="ECECEC"/>
                </a:gs>
                <a:gs pos="50000">
                  <a:schemeClr val="bg1"/>
                </a:gs>
              </a:gsLst>
              <a:lin ang="135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7264919" y="2673026"/>
              <a:ext cx="1851032" cy="1851032"/>
            </a:xfrm>
            <a:custGeom>
              <a:avLst/>
              <a:gdLst>
                <a:gd name="connsiteX0" fmla="*/ 308512 w 1851032"/>
                <a:gd name="connsiteY0" fmla="*/ 0 h 1851032"/>
                <a:gd name="connsiteX1" fmla="*/ 1542520 w 1851032"/>
                <a:gd name="connsiteY1" fmla="*/ 0 h 1851032"/>
                <a:gd name="connsiteX2" fmla="*/ 1851032 w 1851032"/>
                <a:gd name="connsiteY2" fmla="*/ 308512 h 1851032"/>
                <a:gd name="connsiteX3" fmla="*/ 1851032 w 1851032"/>
                <a:gd name="connsiteY3" fmla="*/ 975136 h 1851032"/>
                <a:gd name="connsiteX4" fmla="*/ 975136 w 1851032"/>
                <a:gd name="connsiteY4" fmla="*/ 1851032 h 1851032"/>
                <a:gd name="connsiteX5" fmla="*/ 308512 w 1851032"/>
                <a:gd name="connsiteY5" fmla="*/ 1851032 h 1851032"/>
                <a:gd name="connsiteX6" fmla="*/ 0 w 1851032"/>
                <a:gd name="connsiteY6" fmla="*/ 1542520 h 1851032"/>
                <a:gd name="connsiteX7" fmla="*/ 0 w 1851032"/>
                <a:gd name="connsiteY7" fmla="*/ 308512 h 1851032"/>
                <a:gd name="connsiteX8" fmla="*/ 308512 w 1851032"/>
                <a:gd name="connsiteY8" fmla="*/ 0 h 185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1032" h="1851032">
                  <a:moveTo>
                    <a:pt x="308512" y="0"/>
                  </a:moveTo>
                  <a:lnTo>
                    <a:pt x="1542520" y="0"/>
                  </a:lnTo>
                  <a:cubicBezTo>
                    <a:pt x="1712906" y="0"/>
                    <a:pt x="1851032" y="138126"/>
                    <a:pt x="1851032" y="308512"/>
                  </a:cubicBezTo>
                  <a:lnTo>
                    <a:pt x="1851032" y="975136"/>
                  </a:lnTo>
                  <a:lnTo>
                    <a:pt x="975136" y="1851032"/>
                  </a:lnTo>
                  <a:lnTo>
                    <a:pt x="308512" y="1851032"/>
                  </a:lnTo>
                  <a:cubicBezTo>
                    <a:pt x="138126" y="1851032"/>
                    <a:pt x="0" y="1712906"/>
                    <a:pt x="0" y="1542520"/>
                  </a:cubicBezTo>
                  <a:lnTo>
                    <a:pt x="0" y="308512"/>
                  </a:lnTo>
                  <a:cubicBezTo>
                    <a:pt x="0" y="138126"/>
                    <a:pt x="138126" y="0"/>
                    <a:pt x="308512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ECECEC"/>
                </a:gs>
                <a:gs pos="50000">
                  <a:schemeClr val="bg1"/>
                </a:gs>
              </a:gsLst>
              <a:lin ang="135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6301505" y="1714499"/>
              <a:ext cx="1851032" cy="1851032"/>
            </a:xfrm>
            <a:custGeom>
              <a:avLst/>
              <a:gdLst>
                <a:gd name="connsiteX0" fmla="*/ 308512 w 1851032"/>
                <a:gd name="connsiteY0" fmla="*/ 0 h 1851032"/>
                <a:gd name="connsiteX1" fmla="*/ 1542520 w 1851032"/>
                <a:gd name="connsiteY1" fmla="*/ 0 h 1851032"/>
                <a:gd name="connsiteX2" fmla="*/ 1851032 w 1851032"/>
                <a:gd name="connsiteY2" fmla="*/ 308512 h 1851032"/>
                <a:gd name="connsiteX3" fmla="*/ 1851032 w 1851032"/>
                <a:gd name="connsiteY3" fmla="*/ 975968 h 1851032"/>
                <a:gd name="connsiteX4" fmla="*/ 975968 w 1851032"/>
                <a:gd name="connsiteY4" fmla="*/ 1851032 h 1851032"/>
                <a:gd name="connsiteX5" fmla="*/ 308512 w 1851032"/>
                <a:gd name="connsiteY5" fmla="*/ 1851032 h 1851032"/>
                <a:gd name="connsiteX6" fmla="*/ 0 w 1851032"/>
                <a:gd name="connsiteY6" fmla="*/ 1542520 h 1851032"/>
                <a:gd name="connsiteX7" fmla="*/ 0 w 1851032"/>
                <a:gd name="connsiteY7" fmla="*/ 308512 h 1851032"/>
                <a:gd name="connsiteX8" fmla="*/ 308512 w 1851032"/>
                <a:gd name="connsiteY8" fmla="*/ 0 h 185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1032" h="1851032">
                  <a:moveTo>
                    <a:pt x="308512" y="0"/>
                  </a:moveTo>
                  <a:lnTo>
                    <a:pt x="1542520" y="0"/>
                  </a:lnTo>
                  <a:cubicBezTo>
                    <a:pt x="1712906" y="0"/>
                    <a:pt x="1851032" y="138126"/>
                    <a:pt x="1851032" y="308512"/>
                  </a:cubicBezTo>
                  <a:lnTo>
                    <a:pt x="1851032" y="975968"/>
                  </a:lnTo>
                  <a:lnTo>
                    <a:pt x="975968" y="1851032"/>
                  </a:lnTo>
                  <a:lnTo>
                    <a:pt x="308512" y="1851032"/>
                  </a:lnTo>
                  <a:cubicBezTo>
                    <a:pt x="138126" y="1851032"/>
                    <a:pt x="0" y="1712906"/>
                    <a:pt x="0" y="1542520"/>
                  </a:cubicBezTo>
                  <a:lnTo>
                    <a:pt x="0" y="308512"/>
                  </a:lnTo>
                  <a:cubicBezTo>
                    <a:pt x="0" y="138126"/>
                    <a:pt x="138126" y="0"/>
                    <a:pt x="308512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ECECEC"/>
                </a:gs>
                <a:gs pos="50000">
                  <a:schemeClr val="bg1"/>
                </a:gs>
              </a:gsLst>
              <a:lin ang="135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5351890" y="762662"/>
              <a:ext cx="1851032" cy="1851032"/>
            </a:xfrm>
            <a:custGeom>
              <a:avLst/>
              <a:gdLst>
                <a:gd name="connsiteX0" fmla="*/ 308512 w 1851032"/>
                <a:gd name="connsiteY0" fmla="*/ 0 h 1851032"/>
                <a:gd name="connsiteX1" fmla="*/ 1542520 w 1851032"/>
                <a:gd name="connsiteY1" fmla="*/ 0 h 1851032"/>
                <a:gd name="connsiteX2" fmla="*/ 1851032 w 1851032"/>
                <a:gd name="connsiteY2" fmla="*/ 308512 h 1851032"/>
                <a:gd name="connsiteX3" fmla="*/ 1851032 w 1851032"/>
                <a:gd name="connsiteY3" fmla="*/ 954187 h 1851032"/>
                <a:gd name="connsiteX4" fmla="*/ 954187 w 1851032"/>
                <a:gd name="connsiteY4" fmla="*/ 1851032 h 1851032"/>
                <a:gd name="connsiteX5" fmla="*/ 308512 w 1851032"/>
                <a:gd name="connsiteY5" fmla="*/ 1851032 h 1851032"/>
                <a:gd name="connsiteX6" fmla="*/ 0 w 1851032"/>
                <a:gd name="connsiteY6" fmla="*/ 1542520 h 1851032"/>
                <a:gd name="connsiteX7" fmla="*/ 0 w 1851032"/>
                <a:gd name="connsiteY7" fmla="*/ 308512 h 1851032"/>
                <a:gd name="connsiteX8" fmla="*/ 308512 w 1851032"/>
                <a:gd name="connsiteY8" fmla="*/ 0 h 185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1032" h="1851032">
                  <a:moveTo>
                    <a:pt x="308512" y="0"/>
                  </a:moveTo>
                  <a:lnTo>
                    <a:pt x="1542520" y="0"/>
                  </a:lnTo>
                  <a:cubicBezTo>
                    <a:pt x="1712906" y="0"/>
                    <a:pt x="1851032" y="138126"/>
                    <a:pt x="1851032" y="308512"/>
                  </a:cubicBezTo>
                  <a:lnTo>
                    <a:pt x="1851032" y="954187"/>
                  </a:lnTo>
                  <a:lnTo>
                    <a:pt x="954187" y="1851032"/>
                  </a:lnTo>
                  <a:lnTo>
                    <a:pt x="308512" y="1851032"/>
                  </a:lnTo>
                  <a:cubicBezTo>
                    <a:pt x="138126" y="1851032"/>
                    <a:pt x="0" y="1712906"/>
                    <a:pt x="0" y="1542520"/>
                  </a:cubicBezTo>
                  <a:lnTo>
                    <a:pt x="0" y="308512"/>
                  </a:lnTo>
                  <a:cubicBezTo>
                    <a:pt x="0" y="138126"/>
                    <a:pt x="138126" y="0"/>
                    <a:pt x="308512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ECECEC"/>
                </a:gs>
                <a:gs pos="50000">
                  <a:schemeClr val="bg1"/>
                </a:gs>
              </a:gsLst>
              <a:lin ang="135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590902" y="1004410"/>
              <a:ext cx="4252913" cy="4229884"/>
              <a:chOff x="5590902" y="1004410"/>
              <a:chExt cx="4252913" cy="4229884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7519559" y="2920043"/>
                <a:ext cx="1378904" cy="1378904"/>
              </a:xfrm>
              <a:custGeom>
                <a:avLst/>
                <a:gdLst>
                  <a:gd name="connsiteX0" fmla="*/ 229822 w 1378904"/>
                  <a:gd name="connsiteY0" fmla="*/ 0 h 1378904"/>
                  <a:gd name="connsiteX1" fmla="*/ 1149082 w 1378904"/>
                  <a:gd name="connsiteY1" fmla="*/ 0 h 1378904"/>
                  <a:gd name="connsiteX2" fmla="*/ 1378904 w 1378904"/>
                  <a:gd name="connsiteY2" fmla="*/ 229822 h 1378904"/>
                  <a:gd name="connsiteX3" fmla="*/ 1378904 w 1378904"/>
                  <a:gd name="connsiteY3" fmla="*/ 938120 h 1378904"/>
                  <a:gd name="connsiteX4" fmla="*/ 938119 w 1378904"/>
                  <a:gd name="connsiteY4" fmla="*/ 1378904 h 1378904"/>
                  <a:gd name="connsiteX5" fmla="*/ 229822 w 1378904"/>
                  <a:gd name="connsiteY5" fmla="*/ 1378904 h 1378904"/>
                  <a:gd name="connsiteX6" fmla="*/ 0 w 1378904"/>
                  <a:gd name="connsiteY6" fmla="*/ 1149082 h 1378904"/>
                  <a:gd name="connsiteX7" fmla="*/ 0 w 1378904"/>
                  <a:gd name="connsiteY7" fmla="*/ 229822 h 1378904"/>
                  <a:gd name="connsiteX8" fmla="*/ 229822 w 1378904"/>
                  <a:gd name="connsiteY8" fmla="*/ 0 h 1378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8904" h="1378904">
                    <a:moveTo>
                      <a:pt x="229822" y="0"/>
                    </a:moveTo>
                    <a:lnTo>
                      <a:pt x="1149082" y="0"/>
                    </a:lnTo>
                    <a:cubicBezTo>
                      <a:pt x="1276009" y="0"/>
                      <a:pt x="1378904" y="102895"/>
                      <a:pt x="1378904" y="229822"/>
                    </a:cubicBezTo>
                    <a:lnTo>
                      <a:pt x="1378904" y="938120"/>
                    </a:lnTo>
                    <a:lnTo>
                      <a:pt x="938119" y="1378904"/>
                    </a:lnTo>
                    <a:lnTo>
                      <a:pt x="229822" y="1378904"/>
                    </a:lnTo>
                    <a:cubicBezTo>
                      <a:pt x="102895" y="1378904"/>
                      <a:pt x="0" y="1276009"/>
                      <a:pt x="0" y="1149082"/>
                    </a:cubicBezTo>
                    <a:lnTo>
                      <a:pt x="0" y="229822"/>
                    </a:lnTo>
                    <a:cubicBezTo>
                      <a:pt x="0" y="102895"/>
                      <a:pt x="102895" y="0"/>
                      <a:pt x="229822" y="0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rgbClr val="ECECEC"/>
                  </a:gs>
                  <a:gs pos="50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5590902" y="1004410"/>
                <a:ext cx="1378904" cy="1378904"/>
              </a:xfrm>
              <a:custGeom>
                <a:avLst/>
                <a:gdLst>
                  <a:gd name="connsiteX0" fmla="*/ 229822 w 1378904"/>
                  <a:gd name="connsiteY0" fmla="*/ 0 h 1378904"/>
                  <a:gd name="connsiteX1" fmla="*/ 1149082 w 1378904"/>
                  <a:gd name="connsiteY1" fmla="*/ 0 h 1378904"/>
                  <a:gd name="connsiteX2" fmla="*/ 1378904 w 1378904"/>
                  <a:gd name="connsiteY2" fmla="*/ 229822 h 1378904"/>
                  <a:gd name="connsiteX3" fmla="*/ 1378904 w 1378904"/>
                  <a:gd name="connsiteY3" fmla="*/ 938120 h 1378904"/>
                  <a:gd name="connsiteX4" fmla="*/ 938119 w 1378904"/>
                  <a:gd name="connsiteY4" fmla="*/ 1378904 h 1378904"/>
                  <a:gd name="connsiteX5" fmla="*/ 229822 w 1378904"/>
                  <a:gd name="connsiteY5" fmla="*/ 1378904 h 1378904"/>
                  <a:gd name="connsiteX6" fmla="*/ 0 w 1378904"/>
                  <a:gd name="connsiteY6" fmla="*/ 1149082 h 1378904"/>
                  <a:gd name="connsiteX7" fmla="*/ 0 w 1378904"/>
                  <a:gd name="connsiteY7" fmla="*/ 229822 h 1378904"/>
                  <a:gd name="connsiteX8" fmla="*/ 229822 w 1378904"/>
                  <a:gd name="connsiteY8" fmla="*/ 0 h 1378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8904" h="1378904">
                    <a:moveTo>
                      <a:pt x="229822" y="0"/>
                    </a:moveTo>
                    <a:lnTo>
                      <a:pt x="1149082" y="0"/>
                    </a:lnTo>
                    <a:cubicBezTo>
                      <a:pt x="1276009" y="0"/>
                      <a:pt x="1378904" y="102895"/>
                      <a:pt x="1378904" y="229822"/>
                    </a:cubicBezTo>
                    <a:lnTo>
                      <a:pt x="1378904" y="938120"/>
                    </a:lnTo>
                    <a:lnTo>
                      <a:pt x="938119" y="1378904"/>
                    </a:lnTo>
                    <a:lnTo>
                      <a:pt x="229822" y="1378904"/>
                    </a:lnTo>
                    <a:cubicBezTo>
                      <a:pt x="102895" y="1378904"/>
                      <a:pt x="0" y="1276009"/>
                      <a:pt x="0" y="1149082"/>
                    </a:cubicBezTo>
                    <a:lnTo>
                      <a:pt x="0" y="229822"/>
                    </a:lnTo>
                    <a:cubicBezTo>
                      <a:pt x="0" y="102895"/>
                      <a:pt x="102895" y="0"/>
                      <a:pt x="229822" y="0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rgbClr val="ECECEC"/>
                  </a:gs>
                  <a:gs pos="50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 flipH="1" flipV="1">
                <a:off x="6538102" y="1939451"/>
                <a:ext cx="1378904" cy="1378904"/>
              </a:xfrm>
              <a:custGeom>
                <a:avLst/>
                <a:gdLst>
                  <a:gd name="connsiteX0" fmla="*/ 938119 w 1378904"/>
                  <a:gd name="connsiteY0" fmla="*/ 1378904 h 1378904"/>
                  <a:gd name="connsiteX1" fmla="*/ 229822 w 1378904"/>
                  <a:gd name="connsiteY1" fmla="*/ 1378904 h 1378904"/>
                  <a:gd name="connsiteX2" fmla="*/ 0 w 1378904"/>
                  <a:gd name="connsiteY2" fmla="*/ 1149082 h 1378904"/>
                  <a:gd name="connsiteX3" fmla="*/ 0 w 1378904"/>
                  <a:gd name="connsiteY3" fmla="*/ 398585 h 1378904"/>
                  <a:gd name="connsiteX4" fmla="*/ 398585 w 1378904"/>
                  <a:gd name="connsiteY4" fmla="*/ 0 h 1378904"/>
                  <a:gd name="connsiteX5" fmla="*/ 1149082 w 1378904"/>
                  <a:gd name="connsiteY5" fmla="*/ 0 h 1378904"/>
                  <a:gd name="connsiteX6" fmla="*/ 1378904 w 1378904"/>
                  <a:gd name="connsiteY6" fmla="*/ 229822 h 1378904"/>
                  <a:gd name="connsiteX7" fmla="*/ 1378904 w 1378904"/>
                  <a:gd name="connsiteY7" fmla="*/ 938120 h 1378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78904" h="1378904">
                    <a:moveTo>
                      <a:pt x="938119" y="1378904"/>
                    </a:moveTo>
                    <a:lnTo>
                      <a:pt x="229822" y="1378904"/>
                    </a:lnTo>
                    <a:cubicBezTo>
                      <a:pt x="102895" y="1378904"/>
                      <a:pt x="0" y="1276009"/>
                      <a:pt x="0" y="1149082"/>
                    </a:cubicBezTo>
                    <a:lnTo>
                      <a:pt x="0" y="398585"/>
                    </a:lnTo>
                    <a:lnTo>
                      <a:pt x="398585" y="0"/>
                    </a:lnTo>
                    <a:lnTo>
                      <a:pt x="1149082" y="0"/>
                    </a:lnTo>
                    <a:cubicBezTo>
                      <a:pt x="1276009" y="0"/>
                      <a:pt x="1378904" y="102895"/>
                      <a:pt x="1378904" y="229822"/>
                    </a:cubicBezTo>
                    <a:lnTo>
                      <a:pt x="1378904" y="938120"/>
                    </a:lnTo>
                    <a:close/>
                  </a:path>
                </a:pathLst>
              </a:custGeom>
              <a:gradFill flip="none" rotWithShape="1">
                <a:gsLst>
                  <a:gs pos="50000">
                    <a:srgbClr val="ECECEC"/>
                  </a:gs>
                  <a:gs pos="50000">
                    <a:schemeClr val="bg1"/>
                  </a:gs>
                </a:gsLst>
                <a:lin ang="135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 flipH="1" flipV="1">
                <a:off x="8464911" y="3855390"/>
                <a:ext cx="1378904" cy="1378904"/>
              </a:xfrm>
              <a:custGeom>
                <a:avLst/>
                <a:gdLst>
                  <a:gd name="connsiteX0" fmla="*/ 229822 w 1378904"/>
                  <a:gd name="connsiteY0" fmla="*/ 0 h 1378904"/>
                  <a:gd name="connsiteX1" fmla="*/ 1149082 w 1378904"/>
                  <a:gd name="connsiteY1" fmla="*/ 0 h 1378904"/>
                  <a:gd name="connsiteX2" fmla="*/ 1378904 w 1378904"/>
                  <a:gd name="connsiteY2" fmla="*/ 229822 h 1378904"/>
                  <a:gd name="connsiteX3" fmla="*/ 1378904 w 1378904"/>
                  <a:gd name="connsiteY3" fmla="*/ 938120 h 1378904"/>
                  <a:gd name="connsiteX4" fmla="*/ 938119 w 1378904"/>
                  <a:gd name="connsiteY4" fmla="*/ 1378904 h 1378904"/>
                  <a:gd name="connsiteX5" fmla="*/ 229822 w 1378904"/>
                  <a:gd name="connsiteY5" fmla="*/ 1378904 h 1378904"/>
                  <a:gd name="connsiteX6" fmla="*/ 0 w 1378904"/>
                  <a:gd name="connsiteY6" fmla="*/ 1149082 h 1378904"/>
                  <a:gd name="connsiteX7" fmla="*/ 0 w 1378904"/>
                  <a:gd name="connsiteY7" fmla="*/ 229822 h 1378904"/>
                  <a:gd name="connsiteX8" fmla="*/ 229822 w 1378904"/>
                  <a:gd name="connsiteY8" fmla="*/ 0 h 1378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8904" h="1378904">
                    <a:moveTo>
                      <a:pt x="229822" y="0"/>
                    </a:moveTo>
                    <a:lnTo>
                      <a:pt x="1149082" y="0"/>
                    </a:lnTo>
                    <a:cubicBezTo>
                      <a:pt x="1276009" y="0"/>
                      <a:pt x="1378904" y="102895"/>
                      <a:pt x="1378904" y="229822"/>
                    </a:cubicBezTo>
                    <a:lnTo>
                      <a:pt x="1378904" y="938120"/>
                    </a:lnTo>
                    <a:lnTo>
                      <a:pt x="938119" y="1378904"/>
                    </a:lnTo>
                    <a:lnTo>
                      <a:pt x="229822" y="1378904"/>
                    </a:lnTo>
                    <a:cubicBezTo>
                      <a:pt x="102895" y="1378904"/>
                      <a:pt x="0" y="1276009"/>
                      <a:pt x="0" y="1149082"/>
                    </a:cubicBezTo>
                    <a:lnTo>
                      <a:pt x="0" y="229822"/>
                    </a:lnTo>
                    <a:cubicBezTo>
                      <a:pt x="0" y="102895"/>
                      <a:pt x="102895" y="0"/>
                      <a:pt x="229822" y="0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rgbClr val="ECECEC"/>
                  </a:gs>
                  <a:gs pos="50000">
                    <a:schemeClr val="bg1"/>
                  </a:gs>
                </a:gsLst>
                <a:lin ang="135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5800896" y="1215895"/>
              <a:ext cx="955934" cy="955934"/>
            </a:xfrm>
            <a:prstGeom prst="rect">
              <a:avLst/>
            </a:prstGeom>
            <a:ln>
              <a:noFill/>
            </a:ln>
            <a:effectLst>
              <a:innerShdw blurRad="165100" dist="76200" dir="13500000">
                <a:schemeClr val="accent1">
                  <a:lumMod val="50000"/>
                  <a:alpha val="7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755739" y="2166781"/>
              <a:ext cx="946469" cy="9464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innerShdw blurRad="165100" dist="76200" dir="13500000">
                <a:schemeClr val="accent2">
                  <a:lumMod val="50000"/>
                  <a:alpha val="66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712468" y="3120575"/>
              <a:ext cx="955934" cy="95593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innerShdw blurRad="165100" dist="76200" dir="13500000">
                <a:schemeClr val="accent3">
                  <a:lumMod val="50000"/>
                  <a:alpha val="66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8676395" y="4077014"/>
              <a:ext cx="955934" cy="95593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innerShdw blurRad="165100" dist="76200" dir="13500000">
                <a:schemeClr val="accent4">
                  <a:lumMod val="50000"/>
                  <a:alpha val="7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317117" y="1522961"/>
            <a:ext cx="1860471" cy="1843146"/>
            <a:chOff x="5317117" y="1370561"/>
            <a:chExt cx="1860471" cy="1843146"/>
          </a:xfrm>
        </p:grpSpPr>
        <p:sp>
          <p:nvSpPr>
            <p:cNvPr id="65" name="空心弧 64"/>
            <p:cNvSpPr/>
            <p:nvPr/>
          </p:nvSpPr>
          <p:spPr>
            <a:xfrm>
              <a:off x="5317117" y="1449599"/>
              <a:ext cx="1764108" cy="1764108"/>
            </a:xfrm>
            <a:prstGeom prst="blockArc">
              <a:avLst>
                <a:gd name="adj1" fmla="val 16200000"/>
                <a:gd name="adj2" fmla="val 0"/>
                <a:gd name="adj3" fmla="val 2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5970950" y="1370561"/>
              <a:ext cx="227103" cy="227103"/>
              <a:chOff x="1962975" y="2736785"/>
              <a:chExt cx="302273" cy="302273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1962975" y="2736785"/>
                <a:ext cx="302273" cy="302273"/>
              </a:xfrm>
              <a:prstGeom prst="ellipse">
                <a:avLst/>
              </a:prstGeom>
              <a:solidFill>
                <a:srgbClr val="EFEFEF"/>
              </a:solidFill>
              <a:ln>
                <a:noFill/>
              </a:ln>
              <a:effectLst>
                <a:outerShdw blurRad="88900" dist="38100" dir="2700000" algn="tl" rotWithShape="0">
                  <a:prstClr val="black">
                    <a:alpha val="26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254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2057005" y="2830815"/>
                <a:ext cx="114212" cy="11421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6950485" y="2291850"/>
              <a:ext cx="227103" cy="227103"/>
              <a:chOff x="1962975" y="2736785"/>
              <a:chExt cx="302273" cy="302273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1962975" y="2736785"/>
                <a:ext cx="302273" cy="302273"/>
              </a:xfrm>
              <a:prstGeom prst="ellipse">
                <a:avLst/>
              </a:prstGeom>
              <a:solidFill>
                <a:srgbClr val="EFEFEF"/>
              </a:solidFill>
              <a:ln>
                <a:noFill/>
              </a:ln>
              <a:effectLst>
                <a:outerShdw blurRad="88900" dist="38100" dir="2700000" algn="tl" rotWithShape="0">
                  <a:prstClr val="black">
                    <a:alpha val="26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254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057005" y="2830815"/>
                <a:ext cx="114212" cy="1142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 flipH="1" flipV="1">
            <a:off x="4991056" y="3569319"/>
            <a:ext cx="1860471" cy="1843146"/>
            <a:chOff x="5317117" y="1370561"/>
            <a:chExt cx="1860471" cy="1843146"/>
          </a:xfrm>
        </p:grpSpPr>
        <p:sp>
          <p:nvSpPr>
            <p:cNvPr id="71" name="空心弧 70"/>
            <p:cNvSpPr/>
            <p:nvPr/>
          </p:nvSpPr>
          <p:spPr>
            <a:xfrm>
              <a:off x="5317117" y="1449599"/>
              <a:ext cx="1764108" cy="1764108"/>
            </a:xfrm>
            <a:prstGeom prst="blockArc">
              <a:avLst>
                <a:gd name="adj1" fmla="val 16200000"/>
                <a:gd name="adj2" fmla="val 0"/>
                <a:gd name="adj3" fmla="val 2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5970950" y="1370561"/>
              <a:ext cx="227103" cy="227103"/>
              <a:chOff x="1962975" y="2736785"/>
              <a:chExt cx="302273" cy="302273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1962975" y="2736785"/>
                <a:ext cx="302273" cy="302273"/>
              </a:xfrm>
              <a:prstGeom prst="ellipse">
                <a:avLst/>
              </a:prstGeom>
              <a:solidFill>
                <a:srgbClr val="EFEFEF"/>
              </a:solidFill>
              <a:ln>
                <a:noFill/>
              </a:ln>
              <a:effectLst>
                <a:outerShdw blurRad="88900" dist="38100" dir="2700000" algn="tl" rotWithShape="0">
                  <a:prstClr val="black">
                    <a:alpha val="26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254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2057005" y="2830815"/>
                <a:ext cx="114212" cy="11421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950485" y="2291850"/>
              <a:ext cx="227103" cy="227103"/>
              <a:chOff x="1962975" y="2736785"/>
              <a:chExt cx="302273" cy="302273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1962975" y="2736785"/>
                <a:ext cx="302273" cy="302273"/>
              </a:xfrm>
              <a:prstGeom prst="ellipse">
                <a:avLst/>
              </a:prstGeom>
              <a:solidFill>
                <a:srgbClr val="EFEFEF"/>
              </a:solidFill>
              <a:ln>
                <a:noFill/>
              </a:ln>
              <a:effectLst>
                <a:outerShdw blurRad="88900" dist="38100" dir="2700000" algn="tl" rotWithShape="0">
                  <a:prstClr val="black">
                    <a:alpha val="26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254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2057005" y="2830815"/>
                <a:ext cx="114212" cy="11421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 flipH="1">
            <a:off x="5916670" y="643203"/>
            <a:ext cx="2529284" cy="1070747"/>
            <a:chOff x="2652976" y="4783304"/>
            <a:chExt cx="2335184" cy="1070747"/>
          </a:xfrm>
        </p:grpSpPr>
        <p:sp>
          <p:nvSpPr>
            <p:cNvPr id="79" name="文本框 78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80" name="文本框 79"/>
            <p:cNvSpPr txBox="1"/>
            <p:nvPr/>
          </p:nvSpPr>
          <p:spPr bwMode="auto">
            <a:xfrm>
              <a:off x="3053108" y="478330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317317" y="3946549"/>
            <a:ext cx="2498033" cy="1070747"/>
            <a:chOff x="2652976" y="4783304"/>
            <a:chExt cx="2335184" cy="1070747"/>
          </a:xfrm>
        </p:grpSpPr>
        <p:sp>
          <p:nvSpPr>
            <p:cNvPr id="82" name="文本框 81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83" name="文本框 82"/>
            <p:cNvSpPr txBox="1"/>
            <p:nvPr/>
          </p:nvSpPr>
          <p:spPr bwMode="auto">
            <a:xfrm>
              <a:off x="3053108" y="478330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17475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 flipH="1">
            <a:off x="7360151" y="2132091"/>
            <a:ext cx="2529284" cy="1070747"/>
            <a:chOff x="2652976" y="4783304"/>
            <a:chExt cx="2335184" cy="1070747"/>
          </a:xfrm>
        </p:grpSpPr>
        <p:sp>
          <p:nvSpPr>
            <p:cNvPr id="85" name="文本框 84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86" name="文本框 85"/>
            <p:cNvSpPr txBox="1"/>
            <p:nvPr/>
          </p:nvSpPr>
          <p:spPr bwMode="auto">
            <a:xfrm>
              <a:off x="3053108" y="478330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3753640" y="5455299"/>
            <a:ext cx="2498033" cy="1070747"/>
            <a:chOff x="2652976" y="4783304"/>
            <a:chExt cx="2335184" cy="1070747"/>
          </a:xfrm>
        </p:grpSpPr>
        <p:sp>
          <p:nvSpPr>
            <p:cNvPr id="88" name="文本框 87"/>
            <p:cNvSpPr txBox="1"/>
            <p:nvPr/>
          </p:nvSpPr>
          <p:spPr bwMode="auto">
            <a:xfrm>
              <a:off x="2652976" y="5096921"/>
              <a:ext cx="2335184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89" name="文本框 88"/>
            <p:cNvSpPr txBox="1"/>
            <p:nvPr/>
          </p:nvSpPr>
          <p:spPr bwMode="auto">
            <a:xfrm>
              <a:off x="3053108" y="4783304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985CB0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09521" y="4642453"/>
            <a:ext cx="667667" cy="710597"/>
            <a:chOff x="7309521" y="4642453"/>
            <a:chExt cx="667667" cy="710597"/>
          </a:xfrm>
        </p:grpSpPr>
        <p:sp>
          <p:nvSpPr>
            <p:cNvPr id="127" name="任意多边形 126"/>
            <p:cNvSpPr/>
            <p:nvPr/>
          </p:nvSpPr>
          <p:spPr>
            <a:xfrm>
              <a:off x="7312819" y="4648200"/>
              <a:ext cx="664369" cy="704850"/>
            </a:xfrm>
            <a:custGeom>
              <a:avLst/>
              <a:gdLst>
                <a:gd name="connsiteX0" fmla="*/ 0 w 664369"/>
                <a:gd name="connsiteY0" fmla="*/ 352425 h 704850"/>
                <a:gd name="connsiteX1" fmla="*/ 269081 w 664369"/>
                <a:gd name="connsiteY1" fmla="*/ 704850 h 704850"/>
                <a:gd name="connsiteX2" fmla="*/ 664369 w 664369"/>
                <a:gd name="connsiteY2" fmla="*/ 704850 h 704850"/>
                <a:gd name="connsiteX3" fmla="*/ 661987 w 664369"/>
                <a:gd name="connsiteY3" fmla="*/ 304800 h 704850"/>
                <a:gd name="connsiteX4" fmla="*/ 378619 w 664369"/>
                <a:gd name="connsiteY4" fmla="*/ 35719 h 704850"/>
                <a:gd name="connsiteX5" fmla="*/ 330994 w 664369"/>
                <a:gd name="connsiteY5" fmla="*/ 40481 h 704850"/>
                <a:gd name="connsiteX6" fmla="*/ 285750 w 664369"/>
                <a:gd name="connsiteY6" fmla="*/ 0 h 704850"/>
                <a:gd name="connsiteX7" fmla="*/ 207169 w 664369"/>
                <a:gd name="connsiteY7" fmla="*/ 42863 h 704850"/>
                <a:gd name="connsiteX8" fmla="*/ 92869 w 664369"/>
                <a:gd name="connsiteY8" fmla="*/ 47625 h 704850"/>
                <a:gd name="connsiteX9" fmla="*/ 21431 w 664369"/>
                <a:gd name="connsiteY9" fmla="*/ 47625 h 704850"/>
                <a:gd name="connsiteX10" fmla="*/ 0 w 664369"/>
                <a:gd name="connsiteY10" fmla="*/ 352425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4369" h="704850">
                  <a:moveTo>
                    <a:pt x="0" y="352425"/>
                  </a:moveTo>
                  <a:lnTo>
                    <a:pt x="269081" y="704850"/>
                  </a:lnTo>
                  <a:lnTo>
                    <a:pt x="664369" y="704850"/>
                  </a:lnTo>
                  <a:lnTo>
                    <a:pt x="661987" y="304800"/>
                  </a:lnTo>
                  <a:lnTo>
                    <a:pt x="378619" y="35719"/>
                  </a:lnTo>
                  <a:lnTo>
                    <a:pt x="330994" y="40481"/>
                  </a:lnTo>
                  <a:lnTo>
                    <a:pt x="285750" y="0"/>
                  </a:lnTo>
                  <a:lnTo>
                    <a:pt x="207169" y="42863"/>
                  </a:lnTo>
                  <a:lnTo>
                    <a:pt x="92869" y="47625"/>
                  </a:lnTo>
                  <a:lnTo>
                    <a:pt x="21431" y="47625"/>
                  </a:lnTo>
                  <a:lnTo>
                    <a:pt x="0" y="352425"/>
                  </a:lnTo>
                  <a:close/>
                </a:path>
              </a:pathLst>
            </a:custGeom>
            <a:gradFill>
              <a:gsLst>
                <a:gs pos="0">
                  <a:srgbClr val="24142A"/>
                </a:gs>
                <a:gs pos="100000">
                  <a:schemeClr val="accent4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7309521" y="4642453"/>
              <a:ext cx="389258" cy="451062"/>
              <a:chOff x="6596990" y="5657399"/>
              <a:chExt cx="428184" cy="496168"/>
            </a:xfrm>
            <a:solidFill>
              <a:schemeClr val="bg1"/>
            </a:solidFill>
          </p:grpSpPr>
          <p:sp>
            <p:nvSpPr>
              <p:cNvPr id="91" name="Freeform 25"/>
              <p:cNvSpPr>
                <a:spLocks/>
              </p:cNvSpPr>
              <p:nvPr/>
            </p:nvSpPr>
            <p:spPr bwMode="auto">
              <a:xfrm>
                <a:off x="6678095" y="6064113"/>
                <a:ext cx="265975" cy="89454"/>
              </a:xfrm>
              <a:custGeom>
                <a:avLst/>
                <a:gdLst>
                  <a:gd name="T0" fmla="*/ 86 w 94"/>
                  <a:gd name="T1" fmla="*/ 22 h 32"/>
                  <a:gd name="T2" fmla="*/ 64 w 94"/>
                  <a:gd name="T3" fmla="*/ 22 h 32"/>
                  <a:gd name="T4" fmla="*/ 64 w 94"/>
                  <a:gd name="T5" fmla="*/ 0 h 32"/>
                  <a:gd name="T6" fmla="*/ 31 w 94"/>
                  <a:gd name="T7" fmla="*/ 0 h 32"/>
                  <a:gd name="T8" fmla="*/ 31 w 94"/>
                  <a:gd name="T9" fmla="*/ 22 h 32"/>
                  <a:gd name="T10" fmla="*/ 8 w 94"/>
                  <a:gd name="T11" fmla="*/ 22 h 32"/>
                  <a:gd name="T12" fmla="*/ 0 w 94"/>
                  <a:gd name="T13" fmla="*/ 27 h 32"/>
                  <a:gd name="T14" fmla="*/ 0 w 94"/>
                  <a:gd name="T15" fmla="*/ 32 h 32"/>
                  <a:gd name="T16" fmla="*/ 94 w 94"/>
                  <a:gd name="T17" fmla="*/ 32 h 32"/>
                  <a:gd name="T18" fmla="*/ 94 w 94"/>
                  <a:gd name="T19" fmla="*/ 27 h 32"/>
                  <a:gd name="T20" fmla="*/ 86 w 94"/>
                  <a:gd name="T21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32">
                    <a:moveTo>
                      <a:pt x="86" y="22"/>
                    </a:moveTo>
                    <a:cubicBezTo>
                      <a:pt x="64" y="22"/>
                      <a:pt x="64" y="22"/>
                      <a:pt x="64" y="22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4" y="22"/>
                      <a:pt x="0" y="24"/>
                      <a:pt x="0" y="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4"/>
                      <a:pt x="90" y="22"/>
                      <a:pt x="8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2" name="Freeform 26"/>
              <p:cNvSpPr>
                <a:spLocks/>
              </p:cNvSpPr>
              <p:nvPr/>
            </p:nvSpPr>
            <p:spPr bwMode="auto">
              <a:xfrm>
                <a:off x="6718647" y="5789789"/>
                <a:ext cx="66792" cy="124042"/>
              </a:xfrm>
              <a:custGeom>
                <a:avLst/>
                <a:gdLst>
                  <a:gd name="T0" fmla="*/ 15 w 24"/>
                  <a:gd name="T1" fmla="*/ 18 h 44"/>
                  <a:gd name="T2" fmla="*/ 9 w 24"/>
                  <a:gd name="T3" fmla="*/ 14 h 44"/>
                  <a:gd name="T4" fmla="*/ 13 w 24"/>
                  <a:gd name="T5" fmla="*/ 11 h 44"/>
                  <a:gd name="T6" fmla="*/ 21 w 24"/>
                  <a:gd name="T7" fmla="*/ 13 h 44"/>
                  <a:gd name="T8" fmla="*/ 23 w 24"/>
                  <a:gd name="T9" fmla="*/ 6 h 44"/>
                  <a:gd name="T10" fmla="*/ 15 w 24"/>
                  <a:gd name="T11" fmla="*/ 5 h 44"/>
                  <a:gd name="T12" fmla="*/ 15 w 24"/>
                  <a:gd name="T13" fmla="*/ 0 h 44"/>
                  <a:gd name="T14" fmla="*/ 9 w 24"/>
                  <a:gd name="T15" fmla="*/ 0 h 44"/>
                  <a:gd name="T16" fmla="*/ 9 w 24"/>
                  <a:gd name="T17" fmla="*/ 5 h 44"/>
                  <a:gd name="T18" fmla="*/ 0 w 24"/>
                  <a:gd name="T19" fmla="*/ 15 h 44"/>
                  <a:gd name="T20" fmla="*/ 10 w 24"/>
                  <a:gd name="T21" fmla="*/ 25 h 44"/>
                  <a:gd name="T22" fmla="*/ 16 w 24"/>
                  <a:gd name="T23" fmla="*/ 29 h 44"/>
                  <a:gd name="T24" fmla="*/ 11 w 24"/>
                  <a:gd name="T25" fmla="*/ 33 h 44"/>
                  <a:gd name="T26" fmla="*/ 2 w 24"/>
                  <a:gd name="T27" fmla="*/ 30 h 44"/>
                  <a:gd name="T28" fmla="*/ 0 w 24"/>
                  <a:gd name="T29" fmla="*/ 37 h 44"/>
                  <a:gd name="T30" fmla="*/ 9 w 24"/>
                  <a:gd name="T31" fmla="*/ 39 h 44"/>
                  <a:gd name="T32" fmla="*/ 9 w 24"/>
                  <a:gd name="T33" fmla="*/ 44 h 44"/>
                  <a:gd name="T34" fmla="*/ 15 w 24"/>
                  <a:gd name="T35" fmla="*/ 44 h 44"/>
                  <a:gd name="T36" fmla="*/ 15 w 24"/>
                  <a:gd name="T37" fmla="*/ 38 h 44"/>
                  <a:gd name="T38" fmla="*/ 24 w 24"/>
                  <a:gd name="T39" fmla="*/ 29 h 44"/>
                  <a:gd name="T40" fmla="*/ 15 w 24"/>
                  <a:gd name="T41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5" y="18"/>
                    </a:moveTo>
                    <a:cubicBezTo>
                      <a:pt x="10" y="17"/>
                      <a:pt x="9" y="15"/>
                      <a:pt x="9" y="14"/>
                    </a:cubicBezTo>
                    <a:cubicBezTo>
                      <a:pt x="9" y="12"/>
                      <a:pt x="10" y="11"/>
                      <a:pt x="13" y="11"/>
                    </a:cubicBezTo>
                    <a:cubicBezTo>
                      <a:pt x="17" y="11"/>
                      <a:pt x="20" y="12"/>
                      <a:pt x="21" y="1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6"/>
                      <a:pt x="18" y="5"/>
                      <a:pt x="15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4" y="6"/>
                      <a:pt x="0" y="10"/>
                      <a:pt x="0" y="15"/>
                    </a:cubicBezTo>
                    <a:cubicBezTo>
                      <a:pt x="0" y="20"/>
                      <a:pt x="4" y="23"/>
                      <a:pt x="10" y="25"/>
                    </a:cubicBezTo>
                    <a:cubicBezTo>
                      <a:pt x="14" y="26"/>
                      <a:pt x="16" y="27"/>
                      <a:pt x="16" y="29"/>
                    </a:cubicBezTo>
                    <a:cubicBezTo>
                      <a:pt x="16" y="31"/>
                      <a:pt x="14" y="33"/>
                      <a:pt x="11" y="33"/>
                    </a:cubicBezTo>
                    <a:cubicBezTo>
                      <a:pt x="7" y="33"/>
                      <a:pt x="4" y="32"/>
                      <a:pt x="2" y="3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6" y="39"/>
                      <a:pt x="9" y="39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21" y="37"/>
                      <a:pt x="24" y="33"/>
                      <a:pt x="24" y="29"/>
                    </a:cubicBezTo>
                    <a:cubicBezTo>
                      <a:pt x="24" y="24"/>
                      <a:pt x="22" y="21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Freeform 27"/>
              <p:cNvSpPr>
                <a:spLocks noEditPoints="1"/>
              </p:cNvSpPr>
              <p:nvPr/>
            </p:nvSpPr>
            <p:spPr bwMode="auto">
              <a:xfrm>
                <a:off x="6655434" y="5758779"/>
                <a:ext cx="192027" cy="186063"/>
              </a:xfrm>
              <a:custGeom>
                <a:avLst/>
                <a:gdLst>
                  <a:gd name="T0" fmla="*/ 34 w 68"/>
                  <a:gd name="T1" fmla="*/ 0 h 66"/>
                  <a:gd name="T2" fmla="*/ 0 w 68"/>
                  <a:gd name="T3" fmla="*/ 33 h 66"/>
                  <a:gd name="T4" fmla="*/ 34 w 68"/>
                  <a:gd name="T5" fmla="*/ 66 h 66"/>
                  <a:gd name="T6" fmla="*/ 68 w 68"/>
                  <a:gd name="T7" fmla="*/ 33 h 66"/>
                  <a:gd name="T8" fmla="*/ 34 w 68"/>
                  <a:gd name="T9" fmla="*/ 0 h 66"/>
                  <a:gd name="T10" fmla="*/ 34 w 68"/>
                  <a:gd name="T11" fmla="*/ 59 h 66"/>
                  <a:gd name="T12" fmla="*/ 7 w 68"/>
                  <a:gd name="T13" fmla="*/ 33 h 66"/>
                  <a:gd name="T14" fmla="*/ 34 w 68"/>
                  <a:gd name="T15" fmla="*/ 7 h 66"/>
                  <a:gd name="T16" fmla="*/ 60 w 68"/>
                  <a:gd name="T17" fmla="*/ 33 h 66"/>
                  <a:gd name="T18" fmla="*/ 34 w 68"/>
                  <a:gd name="T19" fmla="*/ 5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66">
                    <a:moveTo>
                      <a:pt x="34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1"/>
                      <a:pt x="15" y="66"/>
                      <a:pt x="34" y="66"/>
                    </a:cubicBezTo>
                    <a:cubicBezTo>
                      <a:pt x="53" y="66"/>
                      <a:pt x="68" y="51"/>
                      <a:pt x="68" y="33"/>
                    </a:cubicBezTo>
                    <a:cubicBezTo>
                      <a:pt x="68" y="15"/>
                      <a:pt x="53" y="0"/>
                      <a:pt x="34" y="0"/>
                    </a:cubicBezTo>
                    <a:close/>
                    <a:moveTo>
                      <a:pt x="34" y="59"/>
                    </a:moveTo>
                    <a:cubicBezTo>
                      <a:pt x="19" y="59"/>
                      <a:pt x="7" y="47"/>
                      <a:pt x="7" y="33"/>
                    </a:cubicBezTo>
                    <a:cubicBezTo>
                      <a:pt x="7" y="19"/>
                      <a:pt x="19" y="7"/>
                      <a:pt x="34" y="7"/>
                    </a:cubicBezTo>
                    <a:cubicBezTo>
                      <a:pt x="49" y="7"/>
                      <a:pt x="60" y="19"/>
                      <a:pt x="60" y="33"/>
                    </a:cubicBezTo>
                    <a:cubicBezTo>
                      <a:pt x="60" y="47"/>
                      <a:pt x="49" y="59"/>
                      <a:pt x="3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Freeform 28"/>
              <p:cNvSpPr>
                <a:spLocks/>
              </p:cNvSpPr>
              <p:nvPr/>
            </p:nvSpPr>
            <p:spPr bwMode="auto">
              <a:xfrm>
                <a:off x="6876085" y="5680060"/>
                <a:ext cx="53672" cy="98995"/>
              </a:xfrm>
              <a:custGeom>
                <a:avLst/>
                <a:gdLst>
                  <a:gd name="T0" fmla="*/ 8 w 19"/>
                  <a:gd name="T1" fmla="*/ 26 h 35"/>
                  <a:gd name="T2" fmla="*/ 1 w 19"/>
                  <a:gd name="T3" fmla="*/ 24 h 35"/>
                  <a:gd name="T4" fmla="*/ 0 w 19"/>
                  <a:gd name="T5" fmla="*/ 29 h 35"/>
                  <a:gd name="T6" fmla="*/ 7 w 19"/>
                  <a:gd name="T7" fmla="*/ 31 h 35"/>
                  <a:gd name="T8" fmla="*/ 7 w 19"/>
                  <a:gd name="T9" fmla="*/ 35 h 35"/>
                  <a:gd name="T10" fmla="*/ 11 w 19"/>
                  <a:gd name="T11" fmla="*/ 35 h 35"/>
                  <a:gd name="T12" fmla="*/ 11 w 19"/>
                  <a:gd name="T13" fmla="*/ 30 h 35"/>
                  <a:gd name="T14" fmla="*/ 19 w 19"/>
                  <a:gd name="T15" fmla="*/ 23 h 35"/>
                  <a:gd name="T16" fmla="*/ 12 w 19"/>
                  <a:gd name="T17" fmla="*/ 15 h 35"/>
                  <a:gd name="T18" fmla="*/ 7 w 19"/>
                  <a:gd name="T19" fmla="*/ 11 h 35"/>
                  <a:gd name="T20" fmla="*/ 10 w 19"/>
                  <a:gd name="T21" fmla="*/ 9 h 35"/>
                  <a:gd name="T22" fmla="*/ 16 w 19"/>
                  <a:gd name="T23" fmla="*/ 10 h 35"/>
                  <a:gd name="T24" fmla="*/ 18 w 19"/>
                  <a:gd name="T25" fmla="*/ 5 h 35"/>
                  <a:gd name="T26" fmla="*/ 12 w 19"/>
                  <a:gd name="T27" fmla="*/ 4 h 35"/>
                  <a:gd name="T28" fmla="*/ 12 w 19"/>
                  <a:gd name="T29" fmla="*/ 0 h 35"/>
                  <a:gd name="T30" fmla="*/ 7 w 19"/>
                  <a:gd name="T31" fmla="*/ 0 h 35"/>
                  <a:gd name="T32" fmla="*/ 7 w 19"/>
                  <a:gd name="T33" fmla="*/ 4 h 35"/>
                  <a:gd name="T34" fmla="*/ 0 w 19"/>
                  <a:gd name="T35" fmla="*/ 12 h 35"/>
                  <a:gd name="T36" fmla="*/ 8 w 19"/>
                  <a:gd name="T37" fmla="*/ 19 h 35"/>
                  <a:gd name="T38" fmla="*/ 12 w 19"/>
                  <a:gd name="T39" fmla="*/ 23 h 35"/>
                  <a:gd name="T40" fmla="*/ 8 w 19"/>
                  <a:gd name="T41" fmla="*/ 2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5">
                    <a:moveTo>
                      <a:pt x="8" y="26"/>
                    </a:moveTo>
                    <a:cubicBezTo>
                      <a:pt x="6" y="26"/>
                      <a:pt x="3" y="25"/>
                      <a:pt x="1" y="2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" y="30"/>
                      <a:pt x="4" y="31"/>
                      <a:pt x="7" y="31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6" y="30"/>
                      <a:pt x="19" y="26"/>
                      <a:pt x="19" y="23"/>
                    </a:cubicBezTo>
                    <a:cubicBezTo>
                      <a:pt x="19" y="19"/>
                      <a:pt x="17" y="16"/>
                      <a:pt x="12" y="15"/>
                    </a:cubicBezTo>
                    <a:cubicBezTo>
                      <a:pt x="8" y="13"/>
                      <a:pt x="7" y="12"/>
                      <a:pt x="7" y="11"/>
                    </a:cubicBezTo>
                    <a:cubicBezTo>
                      <a:pt x="7" y="10"/>
                      <a:pt x="8" y="9"/>
                      <a:pt x="10" y="9"/>
                    </a:cubicBezTo>
                    <a:cubicBezTo>
                      <a:pt x="13" y="9"/>
                      <a:pt x="15" y="10"/>
                      <a:pt x="16" y="1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6" y="5"/>
                      <a:pt x="14" y="4"/>
                      <a:pt x="12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0" y="12"/>
                    </a:cubicBezTo>
                    <a:cubicBezTo>
                      <a:pt x="0" y="16"/>
                      <a:pt x="3" y="18"/>
                      <a:pt x="8" y="19"/>
                    </a:cubicBezTo>
                    <a:cubicBezTo>
                      <a:pt x="11" y="21"/>
                      <a:pt x="12" y="22"/>
                      <a:pt x="12" y="23"/>
                    </a:cubicBezTo>
                    <a:cubicBezTo>
                      <a:pt x="12" y="25"/>
                      <a:pt x="11" y="26"/>
                      <a:pt x="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Freeform 29"/>
              <p:cNvSpPr>
                <a:spLocks noEditPoints="1"/>
              </p:cNvSpPr>
              <p:nvPr/>
            </p:nvSpPr>
            <p:spPr bwMode="auto">
              <a:xfrm>
                <a:off x="6596990" y="5700336"/>
                <a:ext cx="428184" cy="357814"/>
              </a:xfrm>
              <a:custGeom>
                <a:avLst/>
                <a:gdLst>
                  <a:gd name="T0" fmla="*/ 143 w 152"/>
                  <a:gd name="T1" fmla="*/ 0 h 127"/>
                  <a:gd name="T2" fmla="*/ 136 w 152"/>
                  <a:gd name="T3" fmla="*/ 0 h 127"/>
                  <a:gd name="T4" fmla="*/ 138 w 152"/>
                  <a:gd name="T5" fmla="*/ 9 h 127"/>
                  <a:gd name="T6" fmla="*/ 143 w 152"/>
                  <a:gd name="T7" fmla="*/ 9 h 127"/>
                  <a:gd name="T8" fmla="*/ 143 w 152"/>
                  <a:gd name="T9" fmla="*/ 101 h 127"/>
                  <a:gd name="T10" fmla="*/ 9 w 152"/>
                  <a:gd name="T11" fmla="*/ 101 h 127"/>
                  <a:gd name="T12" fmla="*/ 9 w 152"/>
                  <a:gd name="T13" fmla="*/ 9 h 127"/>
                  <a:gd name="T14" fmla="*/ 79 w 152"/>
                  <a:gd name="T15" fmla="*/ 9 h 127"/>
                  <a:gd name="T16" fmla="*/ 81 w 152"/>
                  <a:gd name="T17" fmla="*/ 0 h 127"/>
                  <a:gd name="T18" fmla="*/ 9 w 152"/>
                  <a:gd name="T19" fmla="*/ 0 h 127"/>
                  <a:gd name="T20" fmla="*/ 0 w 152"/>
                  <a:gd name="T21" fmla="*/ 9 h 127"/>
                  <a:gd name="T22" fmla="*/ 0 w 152"/>
                  <a:gd name="T23" fmla="*/ 118 h 127"/>
                  <a:gd name="T24" fmla="*/ 9 w 152"/>
                  <a:gd name="T25" fmla="*/ 127 h 127"/>
                  <a:gd name="T26" fmla="*/ 143 w 152"/>
                  <a:gd name="T27" fmla="*/ 127 h 127"/>
                  <a:gd name="T28" fmla="*/ 152 w 152"/>
                  <a:gd name="T29" fmla="*/ 118 h 127"/>
                  <a:gd name="T30" fmla="*/ 152 w 152"/>
                  <a:gd name="T31" fmla="*/ 9 h 127"/>
                  <a:gd name="T32" fmla="*/ 143 w 152"/>
                  <a:gd name="T33" fmla="*/ 0 h 127"/>
                  <a:gd name="T34" fmla="*/ 76 w 152"/>
                  <a:gd name="T35" fmla="*/ 120 h 127"/>
                  <a:gd name="T36" fmla="*/ 70 w 152"/>
                  <a:gd name="T37" fmla="*/ 114 h 127"/>
                  <a:gd name="T38" fmla="*/ 76 w 152"/>
                  <a:gd name="T39" fmla="*/ 107 h 127"/>
                  <a:gd name="T40" fmla="*/ 83 w 152"/>
                  <a:gd name="T41" fmla="*/ 114 h 127"/>
                  <a:gd name="T42" fmla="*/ 76 w 152"/>
                  <a:gd name="T43" fmla="*/ 12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2" h="127">
                    <a:moveTo>
                      <a:pt x="143" y="0"/>
                    </a:moveTo>
                    <a:cubicBezTo>
                      <a:pt x="136" y="0"/>
                      <a:pt x="136" y="0"/>
                      <a:pt x="136" y="0"/>
                    </a:cubicBezTo>
                    <a:cubicBezTo>
                      <a:pt x="137" y="3"/>
                      <a:pt x="138" y="6"/>
                      <a:pt x="138" y="9"/>
                    </a:cubicBezTo>
                    <a:cubicBezTo>
                      <a:pt x="143" y="9"/>
                      <a:pt x="143" y="9"/>
                      <a:pt x="143" y="9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79" y="6"/>
                      <a:pt x="80" y="3"/>
                      <a:pt x="8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3"/>
                      <a:pt x="4" y="127"/>
                      <a:pt x="9" y="127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8" y="127"/>
                      <a:pt x="152" y="123"/>
                      <a:pt x="152" y="118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2" y="4"/>
                      <a:pt x="148" y="0"/>
                      <a:pt x="143" y="0"/>
                    </a:cubicBezTo>
                    <a:close/>
                    <a:moveTo>
                      <a:pt x="76" y="120"/>
                    </a:moveTo>
                    <a:cubicBezTo>
                      <a:pt x="73" y="120"/>
                      <a:pt x="70" y="117"/>
                      <a:pt x="70" y="114"/>
                    </a:cubicBezTo>
                    <a:cubicBezTo>
                      <a:pt x="70" y="110"/>
                      <a:pt x="73" y="107"/>
                      <a:pt x="76" y="107"/>
                    </a:cubicBezTo>
                    <a:cubicBezTo>
                      <a:pt x="80" y="107"/>
                      <a:pt x="83" y="110"/>
                      <a:pt x="83" y="114"/>
                    </a:cubicBezTo>
                    <a:cubicBezTo>
                      <a:pt x="83" y="117"/>
                      <a:pt x="80" y="120"/>
                      <a:pt x="76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Freeform 30"/>
              <p:cNvSpPr>
                <a:spLocks noEditPoints="1"/>
              </p:cNvSpPr>
              <p:nvPr/>
            </p:nvSpPr>
            <p:spPr bwMode="auto">
              <a:xfrm>
                <a:off x="6828377" y="5657399"/>
                <a:ext cx="149089" cy="144319"/>
              </a:xfrm>
              <a:custGeom>
                <a:avLst/>
                <a:gdLst>
                  <a:gd name="T0" fmla="*/ 26 w 53"/>
                  <a:gd name="T1" fmla="*/ 51 h 51"/>
                  <a:gd name="T2" fmla="*/ 53 w 53"/>
                  <a:gd name="T3" fmla="*/ 25 h 51"/>
                  <a:gd name="T4" fmla="*/ 26 w 53"/>
                  <a:gd name="T5" fmla="*/ 0 h 51"/>
                  <a:gd name="T6" fmla="*/ 0 w 53"/>
                  <a:gd name="T7" fmla="*/ 25 h 51"/>
                  <a:gd name="T8" fmla="*/ 26 w 53"/>
                  <a:gd name="T9" fmla="*/ 51 h 51"/>
                  <a:gd name="T10" fmla="*/ 26 w 53"/>
                  <a:gd name="T11" fmla="*/ 5 h 51"/>
                  <a:gd name="T12" fmla="*/ 47 w 53"/>
                  <a:gd name="T13" fmla="*/ 25 h 51"/>
                  <a:gd name="T14" fmla="*/ 26 w 53"/>
                  <a:gd name="T15" fmla="*/ 46 h 51"/>
                  <a:gd name="T16" fmla="*/ 6 w 53"/>
                  <a:gd name="T17" fmla="*/ 25 h 51"/>
                  <a:gd name="T18" fmla="*/ 26 w 53"/>
                  <a:gd name="T19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1">
                    <a:moveTo>
                      <a:pt x="26" y="51"/>
                    </a:moveTo>
                    <a:cubicBezTo>
                      <a:pt x="41" y="51"/>
                      <a:pt x="53" y="40"/>
                      <a:pt x="53" y="25"/>
                    </a:cubicBezTo>
                    <a:cubicBezTo>
                      <a:pt x="53" y="11"/>
                      <a:pt x="41" y="0"/>
                      <a:pt x="26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40"/>
                      <a:pt x="12" y="51"/>
                      <a:pt x="26" y="51"/>
                    </a:cubicBezTo>
                    <a:close/>
                    <a:moveTo>
                      <a:pt x="26" y="5"/>
                    </a:moveTo>
                    <a:cubicBezTo>
                      <a:pt x="38" y="5"/>
                      <a:pt x="47" y="14"/>
                      <a:pt x="47" y="25"/>
                    </a:cubicBezTo>
                    <a:cubicBezTo>
                      <a:pt x="47" y="37"/>
                      <a:pt x="38" y="46"/>
                      <a:pt x="26" y="46"/>
                    </a:cubicBezTo>
                    <a:cubicBezTo>
                      <a:pt x="15" y="46"/>
                      <a:pt x="6" y="37"/>
                      <a:pt x="6" y="25"/>
                    </a:cubicBezTo>
                    <a:cubicBezTo>
                      <a:pt x="6" y="14"/>
                      <a:pt x="15" y="5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Freeform 31"/>
              <p:cNvSpPr>
                <a:spLocks/>
              </p:cNvSpPr>
              <p:nvPr/>
            </p:nvSpPr>
            <p:spPr bwMode="auto">
              <a:xfrm>
                <a:off x="6898747" y="5855389"/>
                <a:ext cx="41745" cy="78719"/>
              </a:xfrm>
              <a:custGeom>
                <a:avLst/>
                <a:gdLst>
                  <a:gd name="T0" fmla="*/ 9 w 15"/>
                  <a:gd name="T1" fmla="*/ 11 h 28"/>
                  <a:gd name="T2" fmla="*/ 5 w 15"/>
                  <a:gd name="T3" fmla="*/ 8 h 28"/>
                  <a:gd name="T4" fmla="*/ 8 w 15"/>
                  <a:gd name="T5" fmla="*/ 6 h 28"/>
                  <a:gd name="T6" fmla="*/ 13 w 15"/>
                  <a:gd name="T7" fmla="*/ 8 h 28"/>
                  <a:gd name="T8" fmla="*/ 14 w 15"/>
                  <a:gd name="T9" fmla="*/ 4 h 28"/>
                  <a:gd name="T10" fmla="*/ 9 w 15"/>
                  <a:gd name="T11" fmla="*/ 3 h 28"/>
                  <a:gd name="T12" fmla="*/ 9 w 15"/>
                  <a:gd name="T13" fmla="*/ 0 h 28"/>
                  <a:gd name="T14" fmla="*/ 6 w 15"/>
                  <a:gd name="T15" fmla="*/ 0 h 28"/>
                  <a:gd name="T16" fmla="*/ 6 w 15"/>
                  <a:gd name="T17" fmla="*/ 3 h 28"/>
                  <a:gd name="T18" fmla="*/ 0 w 15"/>
                  <a:gd name="T19" fmla="*/ 9 h 28"/>
                  <a:gd name="T20" fmla="*/ 6 w 15"/>
                  <a:gd name="T21" fmla="*/ 15 h 28"/>
                  <a:gd name="T22" fmla="*/ 10 w 15"/>
                  <a:gd name="T23" fmla="*/ 18 h 28"/>
                  <a:gd name="T24" fmla="*/ 7 w 15"/>
                  <a:gd name="T25" fmla="*/ 20 h 28"/>
                  <a:gd name="T26" fmla="*/ 1 w 15"/>
                  <a:gd name="T27" fmla="*/ 19 h 28"/>
                  <a:gd name="T28" fmla="*/ 0 w 15"/>
                  <a:gd name="T29" fmla="*/ 23 h 28"/>
                  <a:gd name="T30" fmla="*/ 6 w 15"/>
                  <a:gd name="T31" fmla="*/ 24 h 28"/>
                  <a:gd name="T32" fmla="*/ 6 w 15"/>
                  <a:gd name="T33" fmla="*/ 28 h 28"/>
                  <a:gd name="T34" fmla="*/ 9 w 15"/>
                  <a:gd name="T35" fmla="*/ 28 h 28"/>
                  <a:gd name="T36" fmla="*/ 9 w 15"/>
                  <a:gd name="T37" fmla="*/ 24 h 28"/>
                  <a:gd name="T38" fmla="*/ 15 w 15"/>
                  <a:gd name="T39" fmla="*/ 18 h 28"/>
                  <a:gd name="T40" fmla="*/ 9 w 15"/>
                  <a:gd name="T41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28">
                    <a:moveTo>
                      <a:pt x="9" y="11"/>
                    </a:moveTo>
                    <a:cubicBezTo>
                      <a:pt x="6" y="10"/>
                      <a:pt x="5" y="10"/>
                      <a:pt x="5" y="8"/>
                    </a:cubicBezTo>
                    <a:cubicBezTo>
                      <a:pt x="5" y="7"/>
                      <a:pt x="6" y="6"/>
                      <a:pt x="8" y="6"/>
                    </a:cubicBezTo>
                    <a:cubicBezTo>
                      <a:pt x="11" y="6"/>
                      <a:pt x="12" y="7"/>
                      <a:pt x="13" y="8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3"/>
                      <a:pt x="11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2" y="4"/>
                      <a:pt x="0" y="6"/>
                      <a:pt x="0" y="9"/>
                    </a:cubicBezTo>
                    <a:cubicBezTo>
                      <a:pt x="0" y="12"/>
                      <a:pt x="3" y="14"/>
                      <a:pt x="6" y="15"/>
                    </a:cubicBezTo>
                    <a:cubicBezTo>
                      <a:pt x="9" y="16"/>
                      <a:pt x="10" y="17"/>
                      <a:pt x="10" y="18"/>
                    </a:cubicBezTo>
                    <a:cubicBezTo>
                      <a:pt x="10" y="20"/>
                      <a:pt x="9" y="20"/>
                      <a:pt x="7" y="20"/>
                    </a:cubicBezTo>
                    <a:cubicBezTo>
                      <a:pt x="4" y="20"/>
                      <a:pt x="2" y="20"/>
                      <a:pt x="1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3" y="23"/>
                      <a:pt x="15" y="21"/>
                      <a:pt x="15" y="18"/>
                    </a:cubicBezTo>
                    <a:cubicBezTo>
                      <a:pt x="15" y="15"/>
                      <a:pt x="13" y="13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Freeform 32"/>
              <p:cNvSpPr>
                <a:spLocks noEditPoints="1"/>
              </p:cNvSpPr>
              <p:nvPr/>
            </p:nvSpPr>
            <p:spPr bwMode="auto">
              <a:xfrm>
                <a:off x="6859387" y="5835112"/>
                <a:ext cx="121657" cy="118079"/>
              </a:xfrm>
              <a:custGeom>
                <a:avLst/>
                <a:gdLst>
                  <a:gd name="T0" fmla="*/ 21 w 43"/>
                  <a:gd name="T1" fmla="*/ 0 h 42"/>
                  <a:gd name="T2" fmla="*/ 0 w 43"/>
                  <a:gd name="T3" fmla="*/ 21 h 42"/>
                  <a:gd name="T4" fmla="*/ 21 w 43"/>
                  <a:gd name="T5" fmla="*/ 42 h 42"/>
                  <a:gd name="T6" fmla="*/ 43 w 43"/>
                  <a:gd name="T7" fmla="*/ 21 h 42"/>
                  <a:gd name="T8" fmla="*/ 21 w 43"/>
                  <a:gd name="T9" fmla="*/ 0 h 42"/>
                  <a:gd name="T10" fmla="*/ 21 w 43"/>
                  <a:gd name="T11" fmla="*/ 37 h 42"/>
                  <a:gd name="T12" fmla="*/ 5 w 43"/>
                  <a:gd name="T13" fmla="*/ 21 h 42"/>
                  <a:gd name="T14" fmla="*/ 21 w 43"/>
                  <a:gd name="T15" fmla="*/ 4 h 42"/>
                  <a:gd name="T16" fmla="*/ 38 w 43"/>
                  <a:gd name="T17" fmla="*/ 21 h 42"/>
                  <a:gd name="T18" fmla="*/ 21 w 43"/>
                  <a:gd name="T19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3" y="32"/>
                      <a:pt x="43" y="21"/>
                    </a:cubicBezTo>
                    <a:cubicBezTo>
                      <a:pt x="43" y="9"/>
                      <a:pt x="33" y="0"/>
                      <a:pt x="21" y="0"/>
                    </a:cubicBezTo>
                    <a:close/>
                    <a:moveTo>
                      <a:pt x="21" y="37"/>
                    </a:moveTo>
                    <a:cubicBezTo>
                      <a:pt x="12" y="37"/>
                      <a:pt x="5" y="30"/>
                      <a:pt x="5" y="21"/>
                    </a:cubicBezTo>
                    <a:cubicBezTo>
                      <a:pt x="5" y="12"/>
                      <a:pt x="12" y="4"/>
                      <a:pt x="21" y="4"/>
                    </a:cubicBezTo>
                    <a:cubicBezTo>
                      <a:pt x="31" y="4"/>
                      <a:pt x="38" y="12"/>
                      <a:pt x="38" y="21"/>
                    </a:cubicBezTo>
                    <a:cubicBezTo>
                      <a:pt x="38" y="30"/>
                      <a:pt x="31" y="37"/>
                      <a:pt x="2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379498" y="2740032"/>
            <a:ext cx="673640" cy="691349"/>
            <a:chOff x="5379498" y="2740032"/>
            <a:chExt cx="673640" cy="691349"/>
          </a:xfrm>
        </p:grpSpPr>
        <p:sp>
          <p:nvSpPr>
            <p:cNvPr id="124" name="任意多边形 123"/>
            <p:cNvSpPr/>
            <p:nvPr/>
          </p:nvSpPr>
          <p:spPr>
            <a:xfrm>
              <a:off x="5381625" y="2745581"/>
              <a:ext cx="671513" cy="685800"/>
            </a:xfrm>
            <a:custGeom>
              <a:avLst/>
              <a:gdLst>
                <a:gd name="connsiteX0" fmla="*/ 0 w 671513"/>
                <a:gd name="connsiteY0" fmla="*/ 481013 h 685800"/>
                <a:gd name="connsiteX1" fmla="*/ 202406 w 671513"/>
                <a:gd name="connsiteY1" fmla="*/ 685800 h 685800"/>
                <a:gd name="connsiteX2" fmla="*/ 671513 w 671513"/>
                <a:gd name="connsiteY2" fmla="*/ 681038 h 685800"/>
                <a:gd name="connsiteX3" fmla="*/ 657225 w 671513"/>
                <a:gd name="connsiteY3" fmla="*/ 257175 h 685800"/>
                <a:gd name="connsiteX4" fmla="*/ 397669 w 671513"/>
                <a:gd name="connsiteY4" fmla="*/ 47625 h 685800"/>
                <a:gd name="connsiteX5" fmla="*/ 319088 w 671513"/>
                <a:gd name="connsiteY5" fmla="*/ 0 h 685800"/>
                <a:gd name="connsiteX6" fmla="*/ 30956 w 671513"/>
                <a:gd name="connsiteY6" fmla="*/ 9525 h 685800"/>
                <a:gd name="connsiteX7" fmla="*/ 0 w 671513"/>
                <a:gd name="connsiteY7" fmla="*/ 48101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1513" h="685800">
                  <a:moveTo>
                    <a:pt x="0" y="481013"/>
                  </a:moveTo>
                  <a:lnTo>
                    <a:pt x="202406" y="685800"/>
                  </a:lnTo>
                  <a:lnTo>
                    <a:pt x="671513" y="681038"/>
                  </a:lnTo>
                  <a:lnTo>
                    <a:pt x="657225" y="257175"/>
                  </a:lnTo>
                  <a:lnTo>
                    <a:pt x="397669" y="47625"/>
                  </a:lnTo>
                  <a:lnTo>
                    <a:pt x="319088" y="0"/>
                  </a:lnTo>
                  <a:lnTo>
                    <a:pt x="30956" y="9525"/>
                  </a:lnTo>
                  <a:lnTo>
                    <a:pt x="0" y="4810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  <a:alpha val="60000"/>
                  </a:schemeClr>
                </a:gs>
                <a:gs pos="100000">
                  <a:srgbClr val="F07374">
                    <a:alpha val="79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5379498" y="2740032"/>
              <a:ext cx="403136" cy="493783"/>
              <a:chOff x="6605340" y="4486155"/>
              <a:chExt cx="403136" cy="493783"/>
            </a:xfrm>
            <a:solidFill>
              <a:schemeClr val="bg1"/>
            </a:solidFill>
          </p:grpSpPr>
          <p:sp>
            <p:nvSpPr>
              <p:cNvPr id="100" name="Freeform 115"/>
              <p:cNvSpPr>
                <a:spLocks/>
              </p:cNvSpPr>
              <p:nvPr/>
            </p:nvSpPr>
            <p:spPr bwMode="auto">
              <a:xfrm>
                <a:off x="6743694" y="4903605"/>
                <a:ext cx="47708" cy="48902"/>
              </a:xfrm>
              <a:custGeom>
                <a:avLst/>
                <a:gdLst>
                  <a:gd name="T0" fmla="*/ 12 w 17"/>
                  <a:gd name="T1" fmla="*/ 0 h 17"/>
                  <a:gd name="T2" fmla="*/ 12 w 17"/>
                  <a:gd name="T3" fmla="*/ 4 h 17"/>
                  <a:gd name="T4" fmla="*/ 15 w 17"/>
                  <a:gd name="T5" fmla="*/ 9 h 17"/>
                  <a:gd name="T6" fmla="*/ 8 w 17"/>
                  <a:gd name="T7" fmla="*/ 14 h 17"/>
                  <a:gd name="T8" fmla="*/ 3 w 17"/>
                  <a:gd name="T9" fmla="*/ 7 h 17"/>
                  <a:gd name="T10" fmla="*/ 5 w 17"/>
                  <a:gd name="T11" fmla="*/ 4 h 17"/>
                  <a:gd name="T12" fmla="*/ 5 w 17"/>
                  <a:gd name="T13" fmla="*/ 1 h 17"/>
                  <a:gd name="T14" fmla="*/ 0 w 17"/>
                  <a:gd name="T15" fmla="*/ 8 h 17"/>
                  <a:gd name="T16" fmla="*/ 9 w 17"/>
                  <a:gd name="T17" fmla="*/ 17 h 17"/>
                  <a:gd name="T18" fmla="*/ 17 w 17"/>
                  <a:gd name="T19" fmla="*/ 8 h 17"/>
                  <a:gd name="T20" fmla="*/ 12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2" y="0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4" y="5"/>
                      <a:pt x="15" y="7"/>
                      <a:pt x="15" y="9"/>
                    </a:cubicBezTo>
                    <a:cubicBezTo>
                      <a:pt x="14" y="12"/>
                      <a:pt x="11" y="14"/>
                      <a:pt x="8" y="14"/>
                    </a:cubicBezTo>
                    <a:cubicBezTo>
                      <a:pt x="5" y="14"/>
                      <a:pt x="3" y="11"/>
                      <a:pt x="3" y="7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4" y="17"/>
                      <a:pt x="17" y="13"/>
                      <a:pt x="17" y="8"/>
                    </a:cubicBezTo>
                    <a:cubicBezTo>
                      <a:pt x="17" y="5"/>
                      <a:pt x="15" y="2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Rectangle 116"/>
              <p:cNvSpPr>
                <a:spLocks noChangeArrowheads="1"/>
              </p:cNvSpPr>
              <p:nvPr/>
            </p:nvSpPr>
            <p:spPr bwMode="auto">
              <a:xfrm>
                <a:off x="6762778" y="4895255"/>
                <a:ext cx="8349" cy="345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Freeform 117"/>
              <p:cNvSpPr>
                <a:spLocks/>
              </p:cNvSpPr>
              <p:nvPr/>
            </p:nvSpPr>
            <p:spPr bwMode="auto">
              <a:xfrm>
                <a:off x="6754428" y="4684146"/>
                <a:ext cx="51287" cy="134777"/>
              </a:xfrm>
              <a:custGeom>
                <a:avLst/>
                <a:gdLst>
                  <a:gd name="T0" fmla="*/ 22 w 43"/>
                  <a:gd name="T1" fmla="*/ 0 h 113"/>
                  <a:gd name="T2" fmla="*/ 0 w 43"/>
                  <a:gd name="T3" fmla="*/ 16 h 113"/>
                  <a:gd name="T4" fmla="*/ 0 w 43"/>
                  <a:gd name="T5" fmla="*/ 113 h 113"/>
                  <a:gd name="T6" fmla="*/ 43 w 43"/>
                  <a:gd name="T7" fmla="*/ 113 h 113"/>
                  <a:gd name="T8" fmla="*/ 43 w 43"/>
                  <a:gd name="T9" fmla="*/ 19 h 113"/>
                  <a:gd name="T10" fmla="*/ 22 w 4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13">
                    <a:moveTo>
                      <a:pt x="22" y="0"/>
                    </a:moveTo>
                    <a:lnTo>
                      <a:pt x="0" y="16"/>
                    </a:lnTo>
                    <a:lnTo>
                      <a:pt x="0" y="113"/>
                    </a:lnTo>
                    <a:lnTo>
                      <a:pt x="43" y="113"/>
                    </a:lnTo>
                    <a:lnTo>
                      <a:pt x="43" y="19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Freeform 118"/>
              <p:cNvSpPr>
                <a:spLocks/>
              </p:cNvSpPr>
              <p:nvPr/>
            </p:nvSpPr>
            <p:spPr bwMode="auto">
              <a:xfrm>
                <a:off x="6839111" y="4709192"/>
                <a:ext cx="51287" cy="109730"/>
              </a:xfrm>
              <a:custGeom>
                <a:avLst/>
                <a:gdLst>
                  <a:gd name="T0" fmla="*/ 10 w 43"/>
                  <a:gd name="T1" fmla="*/ 29 h 92"/>
                  <a:gd name="T2" fmla="*/ 0 w 43"/>
                  <a:gd name="T3" fmla="*/ 21 h 92"/>
                  <a:gd name="T4" fmla="*/ 0 w 43"/>
                  <a:gd name="T5" fmla="*/ 92 h 92"/>
                  <a:gd name="T6" fmla="*/ 43 w 43"/>
                  <a:gd name="T7" fmla="*/ 92 h 92"/>
                  <a:gd name="T8" fmla="*/ 43 w 43"/>
                  <a:gd name="T9" fmla="*/ 0 h 92"/>
                  <a:gd name="T10" fmla="*/ 10 w 43"/>
                  <a:gd name="T11" fmla="*/ 2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92">
                    <a:moveTo>
                      <a:pt x="10" y="29"/>
                    </a:moveTo>
                    <a:lnTo>
                      <a:pt x="0" y="21"/>
                    </a:lnTo>
                    <a:lnTo>
                      <a:pt x="0" y="92"/>
                    </a:lnTo>
                    <a:lnTo>
                      <a:pt x="43" y="92"/>
                    </a:lnTo>
                    <a:lnTo>
                      <a:pt x="43" y="0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Freeform 119"/>
              <p:cNvSpPr>
                <a:spLocks/>
              </p:cNvSpPr>
              <p:nvPr/>
            </p:nvSpPr>
            <p:spPr bwMode="auto">
              <a:xfrm>
                <a:off x="6669746" y="4731854"/>
                <a:ext cx="51287" cy="87068"/>
              </a:xfrm>
              <a:custGeom>
                <a:avLst/>
                <a:gdLst>
                  <a:gd name="T0" fmla="*/ 0 w 43"/>
                  <a:gd name="T1" fmla="*/ 36 h 73"/>
                  <a:gd name="T2" fmla="*/ 0 w 43"/>
                  <a:gd name="T3" fmla="*/ 73 h 73"/>
                  <a:gd name="T4" fmla="*/ 43 w 43"/>
                  <a:gd name="T5" fmla="*/ 73 h 73"/>
                  <a:gd name="T6" fmla="*/ 43 w 43"/>
                  <a:gd name="T7" fmla="*/ 0 h 73"/>
                  <a:gd name="T8" fmla="*/ 0 w 43"/>
                  <a:gd name="T9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3">
                    <a:moveTo>
                      <a:pt x="0" y="36"/>
                    </a:moveTo>
                    <a:lnTo>
                      <a:pt x="0" y="73"/>
                    </a:lnTo>
                    <a:lnTo>
                      <a:pt x="43" y="73"/>
                    </a:lnTo>
                    <a:lnTo>
                      <a:pt x="43" y="0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Freeform 120"/>
              <p:cNvSpPr>
                <a:spLocks/>
              </p:cNvSpPr>
              <p:nvPr/>
            </p:nvSpPr>
            <p:spPr bwMode="auto">
              <a:xfrm>
                <a:off x="6927372" y="4636437"/>
                <a:ext cx="50094" cy="182485"/>
              </a:xfrm>
              <a:custGeom>
                <a:avLst/>
                <a:gdLst>
                  <a:gd name="T0" fmla="*/ 0 w 42"/>
                  <a:gd name="T1" fmla="*/ 153 h 153"/>
                  <a:gd name="T2" fmla="*/ 42 w 42"/>
                  <a:gd name="T3" fmla="*/ 153 h 153"/>
                  <a:gd name="T4" fmla="*/ 42 w 42"/>
                  <a:gd name="T5" fmla="*/ 0 h 153"/>
                  <a:gd name="T6" fmla="*/ 0 w 42"/>
                  <a:gd name="T7" fmla="*/ 35 h 153"/>
                  <a:gd name="T8" fmla="*/ 0 w 4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3">
                    <a:moveTo>
                      <a:pt x="0" y="153"/>
                    </a:moveTo>
                    <a:lnTo>
                      <a:pt x="42" y="153"/>
                    </a:lnTo>
                    <a:lnTo>
                      <a:pt x="42" y="0"/>
                    </a:lnTo>
                    <a:lnTo>
                      <a:pt x="0" y="35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Freeform 121"/>
              <p:cNvSpPr>
                <a:spLocks/>
              </p:cNvSpPr>
              <p:nvPr/>
            </p:nvSpPr>
            <p:spPr bwMode="auto">
              <a:xfrm>
                <a:off x="6904710" y="4556525"/>
                <a:ext cx="25047" cy="51287"/>
              </a:xfrm>
              <a:custGeom>
                <a:avLst/>
                <a:gdLst>
                  <a:gd name="T0" fmla="*/ 21 w 21"/>
                  <a:gd name="T1" fmla="*/ 22 h 43"/>
                  <a:gd name="T2" fmla="*/ 0 w 21"/>
                  <a:gd name="T3" fmla="*/ 0 h 43"/>
                  <a:gd name="T4" fmla="*/ 0 w 21"/>
                  <a:gd name="T5" fmla="*/ 43 h 43"/>
                  <a:gd name="T6" fmla="*/ 21 w 21"/>
                  <a:gd name="T7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3">
                    <a:moveTo>
                      <a:pt x="21" y="22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21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Freeform 122"/>
              <p:cNvSpPr>
                <a:spLocks noEditPoints="1"/>
              </p:cNvSpPr>
              <p:nvPr/>
            </p:nvSpPr>
            <p:spPr bwMode="auto">
              <a:xfrm>
                <a:off x="6605340" y="4486155"/>
                <a:ext cx="332767" cy="493783"/>
              </a:xfrm>
              <a:custGeom>
                <a:avLst/>
                <a:gdLst>
                  <a:gd name="T0" fmla="*/ 108 w 118"/>
                  <a:gd name="T1" fmla="*/ 69 h 175"/>
                  <a:gd name="T2" fmla="*/ 107 w 118"/>
                  <a:gd name="T3" fmla="*/ 70 h 175"/>
                  <a:gd name="T4" fmla="*/ 107 w 118"/>
                  <a:gd name="T5" fmla="*/ 123 h 175"/>
                  <a:gd name="T6" fmla="*/ 106 w 118"/>
                  <a:gd name="T7" fmla="*/ 123 h 175"/>
                  <a:gd name="T8" fmla="*/ 106 w 118"/>
                  <a:gd name="T9" fmla="*/ 136 h 175"/>
                  <a:gd name="T10" fmla="*/ 12 w 118"/>
                  <a:gd name="T11" fmla="*/ 136 h 175"/>
                  <a:gd name="T12" fmla="*/ 12 w 118"/>
                  <a:gd name="T13" fmla="*/ 12 h 175"/>
                  <a:gd name="T14" fmla="*/ 106 w 118"/>
                  <a:gd name="T15" fmla="*/ 12 h 175"/>
                  <a:gd name="T16" fmla="*/ 106 w 118"/>
                  <a:gd name="T17" fmla="*/ 15 h 175"/>
                  <a:gd name="T18" fmla="*/ 118 w 118"/>
                  <a:gd name="T19" fmla="*/ 15 h 175"/>
                  <a:gd name="T20" fmla="*/ 118 w 118"/>
                  <a:gd name="T21" fmla="*/ 10 h 175"/>
                  <a:gd name="T22" fmla="*/ 108 w 118"/>
                  <a:gd name="T23" fmla="*/ 0 h 175"/>
                  <a:gd name="T24" fmla="*/ 9 w 118"/>
                  <a:gd name="T25" fmla="*/ 0 h 175"/>
                  <a:gd name="T26" fmla="*/ 0 w 118"/>
                  <a:gd name="T27" fmla="*/ 10 h 175"/>
                  <a:gd name="T28" fmla="*/ 0 w 118"/>
                  <a:gd name="T29" fmla="*/ 165 h 175"/>
                  <a:gd name="T30" fmla="*/ 9 w 118"/>
                  <a:gd name="T31" fmla="*/ 175 h 175"/>
                  <a:gd name="T32" fmla="*/ 108 w 118"/>
                  <a:gd name="T33" fmla="*/ 175 h 175"/>
                  <a:gd name="T34" fmla="*/ 118 w 118"/>
                  <a:gd name="T35" fmla="*/ 165 h 175"/>
                  <a:gd name="T36" fmla="*/ 118 w 118"/>
                  <a:gd name="T37" fmla="*/ 123 h 175"/>
                  <a:gd name="T38" fmla="*/ 108 w 118"/>
                  <a:gd name="T39" fmla="*/ 123 h 175"/>
                  <a:gd name="T40" fmla="*/ 108 w 118"/>
                  <a:gd name="T41" fmla="*/ 69 h 175"/>
                  <a:gd name="T42" fmla="*/ 58 w 118"/>
                  <a:gd name="T43" fmla="*/ 170 h 175"/>
                  <a:gd name="T44" fmla="*/ 43 w 118"/>
                  <a:gd name="T45" fmla="*/ 155 h 175"/>
                  <a:gd name="T46" fmla="*/ 58 w 118"/>
                  <a:gd name="T47" fmla="*/ 140 h 175"/>
                  <a:gd name="T48" fmla="*/ 73 w 118"/>
                  <a:gd name="T49" fmla="*/ 155 h 175"/>
                  <a:gd name="T50" fmla="*/ 58 w 118"/>
                  <a:gd name="T51" fmla="*/ 17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75">
                    <a:moveTo>
                      <a:pt x="108" y="69"/>
                    </a:moveTo>
                    <a:cubicBezTo>
                      <a:pt x="107" y="70"/>
                      <a:pt x="107" y="70"/>
                      <a:pt x="107" y="70"/>
                    </a:cubicBezTo>
                    <a:cubicBezTo>
                      <a:pt x="107" y="123"/>
                      <a:pt x="107" y="123"/>
                      <a:pt x="107" y="123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06" y="136"/>
                      <a:pt x="106" y="136"/>
                      <a:pt x="106" y="136"/>
                    </a:cubicBezTo>
                    <a:cubicBezTo>
                      <a:pt x="12" y="136"/>
                      <a:pt x="12" y="136"/>
                      <a:pt x="12" y="136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8" y="4"/>
                      <a:pt x="114" y="0"/>
                      <a:pt x="10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1"/>
                      <a:pt x="4" y="175"/>
                      <a:pt x="9" y="175"/>
                    </a:cubicBezTo>
                    <a:cubicBezTo>
                      <a:pt x="108" y="175"/>
                      <a:pt x="108" y="175"/>
                      <a:pt x="108" y="175"/>
                    </a:cubicBezTo>
                    <a:cubicBezTo>
                      <a:pt x="114" y="175"/>
                      <a:pt x="118" y="171"/>
                      <a:pt x="118" y="165"/>
                    </a:cubicBezTo>
                    <a:cubicBezTo>
                      <a:pt x="118" y="123"/>
                      <a:pt x="118" y="123"/>
                      <a:pt x="118" y="123"/>
                    </a:cubicBezTo>
                    <a:cubicBezTo>
                      <a:pt x="108" y="123"/>
                      <a:pt x="108" y="123"/>
                      <a:pt x="108" y="123"/>
                    </a:cubicBezTo>
                    <a:lnTo>
                      <a:pt x="108" y="69"/>
                    </a:lnTo>
                    <a:close/>
                    <a:moveTo>
                      <a:pt x="58" y="170"/>
                    </a:moveTo>
                    <a:cubicBezTo>
                      <a:pt x="50" y="170"/>
                      <a:pt x="43" y="163"/>
                      <a:pt x="43" y="155"/>
                    </a:cubicBezTo>
                    <a:cubicBezTo>
                      <a:pt x="43" y="147"/>
                      <a:pt x="50" y="140"/>
                      <a:pt x="58" y="140"/>
                    </a:cubicBezTo>
                    <a:cubicBezTo>
                      <a:pt x="66" y="140"/>
                      <a:pt x="73" y="147"/>
                      <a:pt x="73" y="155"/>
                    </a:cubicBezTo>
                    <a:cubicBezTo>
                      <a:pt x="73" y="163"/>
                      <a:pt x="66" y="170"/>
                      <a:pt x="58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Freeform 123"/>
              <p:cNvSpPr>
                <a:spLocks/>
              </p:cNvSpPr>
              <p:nvPr/>
            </p:nvSpPr>
            <p:spPr bwMode="auto">
              <a:xfrm>
                <a:off x="6669746" y="4543406"/>
                <a:ext cx="338730" cy="200376"/>
              </a:xfrm>
              <a:custGeom>
                <a:avLst/>
                <a:gdLst>
                  <a:gd name="T0" fmla="*/ 204 w 284"/>
                  <a:gd name="T1" fmla="*/ 0 h 168"/>
                  <a:gd name="T2" fmla="*/ 239 w 284"/>
                  <a:gd name="T3" fmla="*/ 35 h 168"/>
                  <a:gd name="T4" fmla="*/ 152 w 284"/>
                  <a:gd name="T5" fmla="*/ 108 h 168"/>
                  <a:gd name="T6" fmla="*/ 93 w 284"/>
                  <a:gd name="T7" fmla="*/ 59 h 168"/>
                  <a:gd name="T8" fmla="*/ 0 w 284"/>
                  <a:gd name="T9" fmla="*/ 134 h 168"/>
                  <a:gd name="T10" fmla="*/ 0 w 284"/>
                  <a:gd name="T11" fmla="*/ 168 h 168"/>
                  <a:gd name="T12" fmla="*/ 93 w 284"/>
                  <a:gd name="T13" fmla="*/ 92 h 168"/>
                  <a:gd name="T14" fmla="*/ 152 w 284"/>
                  <a:gd name="T15" fmla="*/ 142 h 168"/>
                  <a:gd name="T16" fmla="*/ 256 w 284"/>
                  <a:gd name="T17" fmla="*/ 52 h 168"/>
                  <a:gd name="T18" fmla="*/ 284 w 284"/>
                  <a:gd name="T19" fmla="*/ 80 h 168"/>
                  <a:gd name="T20" fmla="*/ 284 w 284"/>
                  <a:gd name="T21" fmla="*/ 0 h 168"/>
                  <a:gd name="T22" fmla="*/ 204 w 284"/>
                  <a:gd name="T2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4" h="168">
                    <a:moveTo>
                      <a:pt x="204" y="0"/>
                    </a:moveTo>
                    <a:lnTo>
                      <a:pt x="239" y="35"/>
                    </a:lnTo>
                    <a:lnTo>
                      <a:pt x="152" y="108"/>
                    </a:lnTo>
                    <a:lnTo>
                      <a:pt x="93" y="59"/>
                    </a:lnTo>
                    <a:lnTo>
                      <a:pt x="0" y="134"/>
                    </a:lnTo>
                    <a:lnTo>
                      <a:pt x="0" y="168"/>
                    </a:lnTo>
                    <a:lnTo>
                      <a:pt x="93" y="92"/>
                    </a:lnTo>
                    <a:lnTo>
                      <a:pt x="152" y="142"/>
                    </a:lnTo>
                    <a:lnTo>
                      <a:pt x="256" y="52"/>
                    </a:lnTo>
                    <a:lnTo>
                      <a:pt x="284" y="80"/>
                    </a:lnTo>
                    <a:lnTo>
                      <a:pt x="284" y="0"/>
                    </a:lnTo>
                    <a:lnTo>
                      <a:pt x="20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373306" y="1733559"/>
            <a:ext cx="732094" cy="755641"/>
            <a:chOff x="4373306" y="1733559"/>
            <a:chExt cx="732094" cy="755641"/>
          </a:xfrm>
        </p:grpSpPr>
        <p:sp>
          <p:nvSpPr>
            <p:cNvPr id="125" name="任意多边形 124"/>
            <p:cNvSpPr/>
            <p:nvPr/>
          </p:nvSpPr>
          <p:spPr>
            <a:xfrm>
              <a:off x="4378325" y="1771650"/>
              <a:ext cx="727075" cy="717550"/>
            </a:xfrm>
            <a:custGeom>
              <a:avLst/>
              <a:gdLst>
                <a:gd name="connsiteX0" fmla="*/ 0 w 727075"/>
                <a:gd name="connsiteY0" fmla="*/ 495300 h 717550"/>
                <a:gd name="connsiteX1" fmla="*/ 206375 w 727075"/>
                <a:gd name="connsiteY1" fmla="*/ 717550 h 717550"/>
                <a:gd name="connsiteX2" fmla="*/ 727075 w 727075"/>
                <a:gd name="connsiteY2" fmla="*/ 717550 h 717550"/>
                <a:gd name="connsiteX3" fmla="*/ 720725 w 727075"/>
                <a:gd name="connsiteY3" fmla="*/ 396875 h 717550"/>
                <a:gd name="connsiteX4" fmla="*/ 501650 w 727075"/>
                <a:gd name="connsiteY4" fmla="*/ 196850 h 717550"/>
                <a:gd name="connsiteX5" fmla="*/ 228600 w 727075"/>
                <a:gd name="connsiteY5" fmla="*/ 0 h 717550"/>
                <a:gd name="connsiteX6" fmla="*/ 92075 w 727075"/>
                <a:gd name="connsiteY6" fmla="*/ 60325 h 717550"/>
                <a:gd name="connsiteX7" fmla="*/ 149225 w 727075"/>
                <a:gd name="connsiteY7" fmla="*/ 260350 h 717550"/>
                <a:gd name="connsiteX8" fmla="*/ 196850 w 727075"/>
                <a:gd name="connsiteY8" fmla="*/ 314325 h 717550"/>
                <a:gd name="connsiteX9" fmla="*/ 180975 w 727075"/>
                <a:gd name="connsiteY9" fmla="*/ 390525 h 717550"/>
                <a:gd name="connsiteX10" fmla="*/ 82550 w 727075"/>
                <a:gd name="connsiteY10" fmla="*/ 276225 h 717550"/>
                <a:gd name="connsiteX11" fmla="*/ 0 w 727075"/>
                <a:gd name="connsiteY11" fmla="*/ 495300 h 717550"/>
                <a:gd name="connsiteX0" fmla="*/ 0 w 727075"/>
                <a:gd name="connsiteY0" fmla="*/ 495300 h 717550"/>
                <a:gd name="connsiteX1" fmla="*/ 206375 w 727075"/>
                <a:gd name="connsiteY1" fmla="*/ 717550 h 717550"/>
                <a:gd name="connsiteX2" fmla="*/ 727075 w 727075"/>
                <a:gd name="connsiteY2" fmla="*/ 717550 h 717550"/>
                <a:gd name="connsiteX3" fmla="*/ 720725 w 727075"/>
                <a:gd name="connsiteY3" fmla="*/ 396875 h 717550"/>
                <a:gd name="connsiteX4" fmla="*/ 501650 w 727075"/>
                <a:gd name="connsiteY4" fmla="*/ 196850 h 717550"/>
                <a:gd name="connsiteX5" fmla="*/ 228600 w 727075"/>
                <a:gd name="connsiteY5" fmla="*/ 0 h 717550"/>
                <a:gd name="connsiteX6" fmla="*/ 92075 w 727075"/>
                <a:gd name="connsiteY6" fmla="*/ 60325 h 717550"/>
                <a:gd name="connsiteX7" fmla="*/ 149225 w 727075"/>
                <a:gd name="connsiteY7" fmla="*/ 260350 h 717550"/>
                <a:gd name="connsiteX8" fmla="*/ 180975 w 727075"/>
                <a:gd name="connsiteY8" fmla="*/ 390525 h 717550"/>
                <a:gd name="connsiteX9" fmla="*/ 82550 w 727075"/>
                <a:gd name="connsiteY9" fmla="*/ 276225 h 717550"/>
                <a:gd name="connsiteX10" fmla="*/ 0 w 727075"/>
                <a:gd name="connsiteY10" fmla="*/ 495300 h 717550"/>
                <a:gd name="connsiteX0" fmla="*/ 0 w 727075"/>
                <a:gd name="connsiteY0" fmla="*/ 495300 h 717550"/>
                <a:gd name="connsiteX1" fmla="*/ 206375 w 727075"/>
                <a:gd name="connsiteY1" fmla="*/ 717550 h 717550"/>
                <a:gd name="connsiteX2" fmla="*/ 727075 w 727075"/>
                <a:gd name="connsiteY2" fmla="*/ 717550 h 717550"/>
                <a:gd name="connsiteX3" fmla="*/ 720725 w 727075"/>
                <a:gd name="connsiteY3" fmla="*/ 396875 h 717550"/>
                <a:gd name="connsiteX4" fmla="*/ 501650 w 727075"/>
                <a:gd name="connsiteY4" fmla="*/ 196850 h 717550"/>
                <a:gd name="connsiteX5" fmla="*/ 228600 w 727075"/>
                <a:gd name="connsiteY5" fmla="*/ 0 h 717550"/>
                <a:gd name="connsiteX6" fmla="*/ 92075 w 727075"/>
                <a:gd name="connsiteY6" fmla="*/ 60325 h 717550"/>
                <a:gd name="connsiteX7" fmla="*/ 149225 w 727075"/>
                <a:gd name="connsiteY7" fmla="*/ 260350 h 717550"/>
                <a:gd name="connsiteX8" fmla="*/ 82550 w 727075"/>
                <a:gd name="connsiteY8" fmla="*/ 276225 h 717550"/>
                <a:gd name="connsiteX9" fmla="*/ 0 w 727075"/>
                <a:gd name="connsiteY9" fmla="*/ 495300 h 717550"/>
                <a:gd name="connsiteX0" fmla="*/ 0 w 727075"/>
                <a:gd name="connsiteY0" fmla="*/ 495300 h 717550"/>
                <a:gd name="connsiteX1" fmla="*/ 206375 w 727075"/>
                <a:gd name="connsiteY1" fmla="*/ 717550 h 717550"/>
                <a:gd name="connsiteX2" fmla="*/ 727075 w 727075"/>
                <a:gd name="connsiteY2" fmla="*/ 717550 h 717550"/>
                <a:gd name="connsiteX3" fmla="*/ 720725 w 727075"/>
                <a:gd name="connsiteY3" fmla="*/ 396875 h 717550"/>
                <a:gd name="connsiteX4" fmla="*/ 501650 w 727075"/>
                <a:gd name="connsiteY4" fmla="*/ 196850 h 717550"/>
                <a:gd name="connsiteX5" fmla="*/ 228600 w 727075"/>
                <a:gd name="connsiteY5" fmla="*/ 0 h 717550"/>
                <a:gd name="connsiteX6" fmla="*/ 92075 w 727075"/>
                <a:gd name="connsiteY6" fmla="*/ 60325 h 717550"/>
                <a:gd name="connsiteX7" fmla="*/ 82550 w 727075"/>
                <a:gd name="connsiteY7" fmla="*/ 276225 h 717550"/>
                <a:gd name="connsiteX8" fmla="*/ 0 w 727075"/>
                <a:gd name="connsiteY8" fmla="*/ 495300 h 717550"/>
                <a:gd name="connsiteX0" fmla="*/ 0 w 727075"/>
                <a:gd name="connsiteY0" fmla="*/ 495300 h 717550"/>
                <a:gd name="connsiteX1" fmla="*/ 206375 w 727075"/>
                <a:gd name="connsiteY1" fmla="*/ 717550 h 717550"/>
                <a:gd name="connsiteX2" fmla="*/ 727075 w 727075"/>
                <a:gd name="connsiteY2" fmla="*/ 717550 h 717550"/>
                <a:gd name="connsiteX3" fmla="*/ 720725 w 727075"/>
                <a:gd name="connsiteY3" fmla="*/ 396875 h 717550"/>
                <a:gd name="connsiteX4" fmla="*/ 501650 w 727075"/>
                <a:gd name="connsiteY4" fmla="*/ 196850 h 717550"/>
                <a:gd name="connsiteX5" fmla="*/ 228600 w 727075"/>
                <a:gd name="connsiteY5" fmla="*/ 0 h 717550"/>
                <a:gd name="connsiteX6" fmla="*/ 92075 w 727075"/>
                <a:gd name="connsiteY6" fmla="*/ 60325 h 717550"/>
                <a:gd name="connsiteX7" fmla="*/ 96837 w 727075"/>
                <a:gd name="connsiteY7" fmla="*/ 273844 h 717550"/>
                <a:gd name="connsiteX8" fmla="*/ 0 w 727075"/>
                <a:gd name="connsiteY8" fmla="*/ 495300 h 717550"/>
                <a:gd name="connsiteX0" fmla="*/ 0 w 727075"/>
                <a:gd name="connsiteY0" fmla="*/ 495300 h 717550"/>
                <a:gd name="connsiteX1" fmla="*/ 206375 w 727075"/>
                <a:gd name="connsiteY1" fmla="*/ 717550 h 717550"/>
                <a:gd name="connsiteX2" fmla="*/ 727075 w 727075"/>
                <a:gd name="connsiteY2" fmla="*/ 717550 h 717550"/>
                <a:gd name="connsiteX3" fmla="*/ 720725 w 727075"/>
                <a:gd name="connsiteY3" fmla="*/ 396875 h 717550"/>
                <a:gd name="connsiteX4" fmla="*/ 501650 w 727075"/>
                <a:gd name="connsiteY4" fmla="*/ 196850 h 717550"/>
                <a:gd name="connsiteX5" fmla="*/ 228600 w 727075"/>
                <a:gd name="connsiteY5" fmla="*/ 0 h 717550"/>
                <a:gd name="connsiteX6" fmla="*/ 92075 w 727075"/>
                <a:gd name="connsiteY6" fmla="*/ 60325 h 717550"/>
                <a:gd name="connsiteX7" fmla="*/ 118268 w 727075"/>
                <a:gd name="connsiteY7" fmla="*/ 269081 h 717550"/>
                <a:gd name="connsiteX8" fmla="*/ 0 w 727075"/>
                <a:gd name="connsiteY8" fmla="*/ 495300 h 7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7075" h="717550">
                  <a:moveTo>
                    <a:pt x="0" y="495300"/>
                  </a:moveTo>
                  <a:lnTo>
                    <a:pt x="206375" y="717550"/>
                  </a:lnTo>
                  <a:lnTo>
                    <a:pt x="727075" y="717550"/>
                  </a:lnTo>
                  <a:lnTo>
                    <a:pt x="720725" y="396875"/>
                  </a:lnTo>
                  <a:lnTo>
                    <a:pt x="501650" y="196850"/>
                  </a:lnTo>
                  <a:lnTo>
                    <a:pt x="228600" y="0"/>
                  </a:lnTo>
                  <a:lnTo>
                    <a:pt x="92075" y="60325"/>
                  </a:lnTo>
                  <a:lnTo>
                    <a:pt x="118268" y="269081"/>
                  </a:lnTo>
                  <a:lnTo>
                    <a:pt x="0" y="49530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alpha val="5000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4373306" y="1733559"/>
              <a:ext cx="586815" cy="552226"/>
              <a:chOff x="5067933" y="4413400"/>
              <a:chExt cx="586815" cy="552226"/>
            </a:xfrm>
            <a:solidFill>
              <a:schemeClr val="bg1"/>
            </a:solidFill>
          </p:grpSpPr>
          <p:sp>
            <p:nvSpPr>
              <p:cNvPr id="110" name="Freeform 124"/>
              <p:cNvSpPr>
                <a:spLocks noEditPoints="1"/>
              </p:cNvSpPr>
              <p:nvPr/>
            </p:nvSpPr>
            <p:spPr bwMode="auto">
              <a:xfrm>
                <a:off x="5121606" y="4413400"/>
                <a:ext cx="242121" cy="304142"/>
              </a:xfrm>
              <a:custGeom>
                <a:avLst/>
                <a:gdLst>
                  <a:gd name="T0" fmla="*/ 6 w 86"/>
                  <a:gd name="T1" fmla="*/ 68 h 108"/>
                  <a:gd name="T2" fmla="*/ 14 w 86"/>
                  <a:gd name="T3" fmla="*/ 77 h 108"/>
                  <a:gd name="T4" fmla="*/ 45 w 86"/>
                  <a:gd name="T5" fmla="*/ 108 h 108"/>
                  <a:gd name="T6" fmla="*/ 76 w 86"/>
                  <a:gd name="T7" fmla="*/ 77 h 108"/>
                  <a:gd name="T8" fmla="*/ 76 w 86"/>
                  <a:gd name="T9" fmla="*/ 77 h 108"/>
                  <a:gd name="T10" fmla="*/ 84 w 86"/>
                  <a:gd name="T11" fmla="*/ 68 h 108"/>
                  <a:gd name="T12" fmla="*/ 78 w 86"/>
                  <a:gd name="T13" fmla="*/ 59 h 108"/>
                  <a:gd name="T14" fmla="*/ 78 w 86"/>
                  <a:gd name="T15" fmla="*/ 59 h 108"/>
                  <a:gd name="T16" fmla="*/ 68 w 86"/>
                  <a:gd name="T17" fmla="*/ 24 h 108"/>
                  <a:gd name="T18" fmla="*/ 22 w 86"/>
                  <a:gd name="T19" fmla="*/ 19 h 108"/>
                  <a:gd name="T20" fmla="*/ 11 w 86"/>
                  <a:gd name="T21" fmla="*/ 59 h 108"/>
                  <a:gd name="T22" fmla="*/ 11 w 86"/>
                  <a:gd name="T23" fmla="*/ 59 h 108"/>
                  <a:gd name="T24" fmla="*/ 6 w 86"/>
                  <a:gd name="T25" fmla="*/ 68 h 108"/>
                  <a:gd name="T26" fmla="*/ 14 w 86"/>
                  <a:gd name="T27" fmla="*/ 60 h 108"/>
                  <a:gd name="T28" fmla="*/ 14 w 86"/>
                  <a:gd name="T29" fmla="*/ 60 h 108"/>
                  <a:gd name="T30" fmla="*/ 15 w 86"/>
                  <a:gd name="T31" fmla="*/ 60 h 108"/>
                  <a:gd name="T32" fmla="*/ 15 w 86"/>
                  <a:gd name="T33" fmla="*/ 58 h 108"/>
                  <a:gd name="T34" fmla="*/ 17 w 86"/>
                  <a:gd name="T35" fmla="*/ 46 h 108"/>
                  <a:gd name="T36" fmla="*/ 20 w 86"/>
                  <a:gd name="T37" fmla="*/ 42 h 108"/>
                  <a:gd name="T38" fmla="*/ 56 w 86"/>
                  <a:gd name="T39" fmla="*/ 34 h 108"/>
                  <a:gd name="T40" fmla="*/ 73 w 86"/>
                  <a:gd name="T41" fmla="*/ 61 h 108"/>
                  <a:gd name="T42" fmla="*/ 74 w 86"/>
                  <a:gd name="T43" fmla="*/ 61 h 108"/>
                  <a:gd name="T44" fmla="*/ 75 w 86"/>
                  <a:gd name="T45" fmla="*/ 61 h 108"/>
                  <a:gd name="T46" fmla="*/ 76 w 86"/>
                  <a:gd name="T47" fmla="*/ 60 h 108"/>
                  <a:gd name="T48" fmla="*/ 80 w 86"/>
                  <a:gd name="T49" fmla="*/ 62 h 108"/>
                  <a:gd name="T50" fmla="*/ 82 w 86"/>
                  <a:gd name="T51" fmla="*/ 68 h 108"/>
                  <a:gd name="T52" fmla="*/ 80 w 86"/>
                  <a:gd name="T53" fmla="*/ 73 h 108"/>
                  <a:gd name="T54" fmla="*/ 76 w 86"/>
                  <a:gd name="T55" fmla="*/ 75 h 108"/>
                  <a:gd name="T56" fmla="*/ 76 w 86"/>
                  <a:gd name="T57" fmla="*/ 75 h 108"/>
                  <a:gd name="T58" fmla="*/ 74 w 86"/>
                  <a:gd name="T59" fmla="*/ 75 h 108"/>
                  <a:gd name="T60" fmla="*/ 74 w 86"/>
                  <a:gd name="T61" fmla="*/ 77 h 108"/>
                  <a:gd name="T62" fmla="*/ 63 w 86"/>
                  <a:gd name="T63" fmla="*/ 98 h 108"/>
                  <a:gd name="T64" fmla="*/ 55 w 86"/>
                  <a:gd name="T65" fmla="*/ 104 h 108"/>
                  <a:gd name="T66" fmla="*/ 45 w 86"/>
                  <a:gd name="T67" fmla="*/ 106 h 108"/>
                  <a:gd name="T68" fmla="*/ 35 w 86"/>
                  <a:gd name="T69" fmla="*/ 104 h 108"/>
                  <a:gd name="T70" fmla="*/ 26 w 86"/>
                  <a:gd name="T71" fmla="*/ 98 h 108"/>
                  <a:gd name="T72" fmla="*/ 16 w 86"/>
                  <a:gd name="T73" fmla="*/ 77 h 108"/>
                  <a:gd name="T74" fmla="*/ 15 w 86"/>
                  <a:gd name="T75" fmla="*/ 75 h 108"/>
                  <a:gd name="T76" fmla="*/ 14 w 86"/>
                  <a:gd name="T77" fmla="*/ 75 h 108"/>
                  <a:gd name="T78" fmla="*/ 8 w 86"/>
                  <a:gd name="T79" fmla="*/ 68 h 108"/>
                  <a:gd name="T80" fmla="*/ 10 w 86"/>
                  <a:gd name="T81" fmla="*/ 62 h 108"/>
                  <a:gd name="T82" fmla="*/ 14 w 86"/>
                  <a:gd name="T83" fmla="*/ 6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" h="108">
                    <a:moveTo>
                      <a:pt x="6" y="68"/>
                    </a:moveTo>
                    <a:cubicBezTo>
                      <a:pt x="6" y="73"/>
                      <a:pt x="9" y="77"/>
                      <a:pt x="14" y="77"/>
                    </a:cubicBezTo>
                    <a:cubicBezTo>
                      <a:pt x="17" y="95"/>
                      <a:pt x="29" y="108"/>
                      <a:pt x="45" y="108"/>
                    </a:cubicBezTo>
                    <a:cubicBezTo>
                      <a:pt x="60" y="108"/>
                      <a:pt x="73" y="95"/>
                      <a:pt x="76" y="77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81" y="77"/>
                      <a:pt x="84" y="73"/>
                      <a:pt x="84" y="68"/>
                    </a:cubicBezTo>
                    <a:cubicBezTo>
                      <a:pt x="84" y="63"/>
                      <a:pt x="81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86" y="31"/>
                      <a:pt x="68" y="24"/>
                    </a:cubicBezTo>
                    <a:cubicBezTo>
                      <a:pt x="66" y="0"/>
                      <a:pt x="22" y="19"/>
                      <a:pt x="22" y="19"/>
                    </a:cubicBezTo>
                    <a:cubicBezTo>
                      <a:pt x="0" y="30"/>
                      <a:pt x="11" y="59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61"/>
                      <a:pt x="6" y="64"/>
                      <a:pt x="6" y="68"/>
                    </a:cubicBezTo>
                    <a:close/>
                    <a:moveTo>
                      <a:pt x="14" y="60"/>
                    </a:move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9" y="44"/>
                      <a:pt x="20" y="42"/>
                      <a:pt x="20" y="42"/>
                    </a:cubicBezTo>
                    <a:cubicBezTo>
                      <a:pt x="40" y="43"/>
                      <a:pt x="56" y="34"/>
                      <a:pt x="56" y="34"/>
                    </a:cubicBezTo>
                    <a:cubicBezTo>
                      <a:pt x="69" y="24"/>
                      <a:pt x="73" y="61"/>
                      <a:pt x="73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8" y="60"/>
                      <a:pt x="79" y="61"/>
                      <a:pt x="80" y="62"/>
                    </a:cubicBezTo>
                    <a:cubicBezTo>
                      <a:pt x="81" y="64"/>
                      <a:pt x="82" y="66"/>
                      <a:pt x="82" y="68"/>
                    </a:cubicBezTo>
                    <a:cubicBezTo>
                      <a:pt x="82" y="70"/>
                      <a:pt x="81" y="72"/>
                      <a:pt x="80" y="73"/>
                    </a:cubicBezTo>
                    <a:cubicBezTo>
                      <a:pt x="79" y="75"/>
                      <a:pt x="78" y="75"/>
                      <a:pt x="76" y="75"/>
                    </a:cubicBezTo>
                    <a:cubicBezTo>
                      <a:pt x="76" y="75"/>
                      <a:pt x="76" y="75"/>
                      <a:pt x="76" y="75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2" y="85"/>
                      <a:pt x="69" y="92"/>
                      <a:pt x="63" y="98"/>
                    </a:cubicBezTo>
                    <a:cubicBezTo>
                      <a:pt x="61" y="100"/>
                      <a:pt x="58" y="102"/>
                      <a:pt x="55" y="104"/>
                    </a:cubicBezTo>
                    <a:cubicBezTo>
                      <a:pt x="51" y="105"/>
                      <a:pt x="48" y="106"/>
                      <a:pt x="45" y="106"/>
                    </a:cubicBezTo>
                    <a:cubicBezTo>
                      <a:pt x="41" y="106"/>
                      <a:pt x="38" y="105"/>
                      <a:pt x="35" y="104"/>
                    </a:cubicBezTo>
                    <a:cubicBezTo>
                      <a:pt x="32" y="102"/>
                      <a:pt x="29" y="100"/>
                      <a:pt x="26" y="98"/>
                    </a:cubicBezTo>
                    <a:cubicBezTo>
                      <a:pt x="21" y="93"/>
                      <a:pt x="17" y="85"/>
                      <a:pt x="16" y="77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1" y="75"/>
                      <a:pt x="8" y="72"/>
                      <a:pt x="8" y="68"/>
                    </a:cubicBezTo>
                    <a:cubicBezTo>
                      <a:pt x="8" y="66"/>
                      <a:pt x="9" y="64"/>
                      <a:pt x="10" y="62"/>
                    </a:cubicBezTo>
                    <a:cubicBezTo>
                      <a:pt x="11" y="61"/>
                      <a:pt x="13" y="60"/>
                      <a:pt x="14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Freeform 125"/>
              <p:cNvSpPr>
                <a:spLocks/>
              </p:cNvSpPr>
              <p:nvPr/>
            </p:nvSpPr>
            <p:spPr bwMode="auto">
              <a:xfrm>
                <a:off x="5067933" y="4717542"/>
                <a:ext cx="361392" cy="248084"/>
              </a:xfrm>
              <a:custGeom>
                <a:avLst/>
                <a:gdLst>
                  <a:gd name="T0" fmla="*/ 126 w 128"/>
                  <a:gd name="T1" fmla="*/ 61 h 88"/>
                  <a:gd name="T2" fmla="*/ 113 w 128"/>
                  <a:gd name="T3" fmla="*/ 64 h 88"/>
                  <a:gd name="T4" fmla="*/ 99 w 128"/>
                  <a:gd name="T5" fmla="*/ 70 h 88"/>
                  <a:gd name="T6" fmla="*/ 83 w 128"/>
                  <a:gd name="T7" fmla="*/ 33 h 88"/>
                  <a:gd name="T8" fmla="*/ 94 w 128"/>
                  <a:gd name="T9" fmla="*/ 28 h 88"/>
                  <a:gd name="T10" fmla="*/ 119 w 128"/>
                  <a:gd name="T11" fmla="*/ 12 h 88"/>
                  <a:gd name="T12" fmla="*/ 99 w 128"/>
                  <a:gd name="T13" fmla="*/ 0 h 88"/>
                  <a:gd name="T14" fmla="*/ 72 w 128"/>
                  <a:gd name="T15" fmla="*/ 43 h 88"/>
                  <a:gd name="T16" fmla="*/ 68 w 128"/>
                  <a:gd name="T17" fmla="*/ 23 h 88"/>
                  <a:gd name="T18" fmla="*/ 72 w 128"/>
                  <a:gd name="T19" fmla="*/ 17 h 88"/>
                  <a:gd name="T20" fmla="*/ 64 w 128"/>
                  <a:gd name="T21" fmla="*/ 10 h 88"/>
                  <a:gd name="T22" fmla="*/ 56 w 128"/>
                  <a:gd name="T23" fmla="*/ 17 h 88"/>
                  <a:gd name="T24" fmla="*/ 60 w 128"/>
                  <a:gd name="T25" fmla="*/ 23 h 88"/>
                  <a:gd name="T26" fmla="*/ 57 w 128"/>
                  <a:gd name="T27" fmla="*/ 43 h 88"/>
                  <a:gd name="T28" fmla="*/ 29 w 128"/>
                  <a:gd name="T29" fmla="*/ 0 h 88"/>
                  <a:gd name="T30" fmla="*/ 0 w 128"/>
                  <a:gd name="T31" fmla="*/ 28 h 88"/>
                  <a:gd name="T32" fmla="*/ 0 w 128"/>
                  <a:gd name="T33" fmla="*/ 82 h 88"/>
                  <a:gd name="T34" fmla="*/ 64 w 128"/>
                  <a:gd name="T35" fmla="*/ 88 h 88"/>
                  <a:gd name="T36" fmla="*/ 128 w 128"/>
                  <a:gd name="T37" fmla="*/ 82 h 88"/>
                  <a:gd name="T38" fmla="*/ 128 w 128"/>
                  <a:gd name="T39" fmla="*/ 65 h 88"/>
                  <a:gd name="T40" fmla="*/ 126 w 128"/>
                  <a:gd name="T41" fmla="*/ 6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8" h="88">
                    <a:moveTo>
                      <a:pt x="126" y="61"/>
                    </a:moveTo>
                    <a:cubicBezTo>
                      <a:pt x="113" y="64"/>
                      <a:pt x="113" y="64"/>
                      <a:pt x="113" y="64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4" y="7"/>
                      <a:pt x="107" y="3"/>
                      <a:pt x="99" y="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70" y="22"/>
                      <a:pt x="72" y="20"/>
                      <a:pt x="72" y="17"/>
                    </a:cubicBezTo>
                    <a:cubicBezTo>
                      <a:pt x="72" y="13"/>
                      <a:pt x="68" y="10"/>
                      <a:pt x="64" y="10"/>
                    </a:cubicBezTo>
                    <a:cubicBezTo>
                      <a:pt x="60" y="10"/>
                      <a:pt x="56" y="13"/>
                      <a:pt x="56" y="17"/>
                    </a:cubicBezTo>
                    <a:cubicBezTo>
                      <a:pt x="56" y="20"/>
                      <a:pt x="58" y="22"/>
                      <a:pt x="60" y="23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4" y="6"/>
                      <a:pt x="3" y="16"/>
                      <a:pt x="0" y="2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2"/>
                      <a:pt x="33" y="88"/>
                      <a:pt x="64" y="88"/>
                    </a:cubicBezTo>
                    <a:cubicBezTo>
                      <a:pt x="95" y="88"/>
                      <a:pt x="128" y="82"/>
                      <a:pt x="128" y="82"/>
                    </a:cubicBezTo>
                    <a:cubicBezTo>
                      <a:pt x="128" y="65"/>
                      <a:pt x="128" y="65"/>
                      <a:pt x="128" y="65"/>
                    </a:cubicBezTo>
                    <a:cubicBezTo>
                      <a:pt x="127" y="64"/>
                      <a:pt x="126" y="62"/>
                      <a:pt x="126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Freeform 126"/>
              <p:cNvSpPr>
                <a:spLocks noEditPoints="1"/>
              </p:cNvSpPr>
              <p:nvPr/>
            </p:nvSpPr>
            <p:spPr bwMode="auto">
              <a:xfrm>
                <a:off x="5321981" y="4644786"/>
                <a:ext cx="332767" cy="273131"/>
              </a:xfrm>
              <a:custGeom>
                <a:avLst/>
                <a:gdLst>
                  <a:gd name="T0" fmla="*/ 117 w 118"/>
                  <a:gd name="T1" fmla="*/ 60 h 97"/>
                  <a:gd name="T2" fmla="*/ 93 w 118"/>
                  <a:gd name="T3" fmla="*/ 4 h 97"/>
                  <a:gd name="T4" fmla="*/ 87 w 118"/>
                  <a:gd name="T5" fmla="*/ 1 h 97"/>
                  <a:gd name="T6" fmla="*/ 84 w 118"/>
                  <a:gd name="T7" fmla="*/ 7 h 97"/>
                  <a:gd name="T8" fmla="*/ 6 w 118"/>
                  <a:gd name="T9" fmla="*/ 59 h 97"/>
                  <a:gd name="T10" fmla="*/ 0 w 118"/>
                  <a:gd name="T11" fmla="*/ 61 h 97"/>
                  <a:gd name="T12" fmla="*/ 11 w 118"/>
                  <a:gd name="T13" fmla="*/ 89 h 97"/>
                  <a:gd name="T14" fmla="*/ 17 w 118"/>
                  <a:gd name="T15" fmla="*/ 86 h 97"/>
                  <a:gd name="T16" fmla="*/ 13 w 118"/>
                  <a:gd name="T17" fmla="*/ 76 h 97"/>
                  <a:gd name="T18" fmla="*/ 15 w 118"/>
                  <a:gd name="T19" fmla="*/ 75 h 97"/>
                  <a:gd name="T20" fmla="*/ 19 w 118"/>
                  <a:gd name="T21" fmla="*/ 85 h 97"/>
                  <a:gd name="T22" fmla="*/ 39 w 118"/>
                  <a:gd name="T23" fmla="*/ 81 h 97"/>
                  <a:gd name="T24" fmla="*/ 40 w 118"/>
                  <a:gd name="T25" fmla="*/ 84 h 97"/>
                  <a:gd name="T26" fmla="*/ 62 w 118"/>
                  <a:gd name="T27" fmla="*/ 94 h 97"/>
                  <a:gd name="T28" fmla="*/ 71 w 118"/>
                  <a:gd name="T29" fmla="*/ 74 h 97"/>
                  <a:gd name="T30" fmla="*/ 108 w 118"/>
                  <a:gd name="T31" fmla="*/ 65 h 97"/>
                  <a:gd name="T32" fmla="*/ 89 w 118"/>
                  <a:gd name="T33" fmla="*/ 23 h 97"/>
                  <a:gd name="T34" fmla="*/ 91 w 118"/>
                  <a:gd name="T35" fmla="*/ 22 h 97"/>
                  <a:gd name="T36" fmla="*/ 110 w 118"/>
                  <a:gd name="T37" fmla="*/ 66 h 97"/>
                  <a:gd name="T38" fmla="*/ 114 w 118"/>
                  <a:gd name="T39" fmla="*/ 66 h 97"/>
                  <a:gd name="T40" fmla="*/ 117 w 118"/>
                  <a:gd name="T41" fmla="*/ 60 h 97"/>
                  <a:gd name="T42" fmla="*/ 59 w 118"/>
                  <a:gd name="T43" fmla="*/ 87 h 97"/>
                  <a:gd name="T44" fmla="*/ 46 w 118"/>
                  <a:gd name="T45" fmla="*/ 82 h 97"/>
                  <a:gd name="T46" fmla="*/ 46 w 118"/>
                  <a:gd name="T47" fmla="*/ 79 h 97"/>
                  <a:gd name="T48" fmla="*/ 64 w 118"/>
                  <a:gd name="T49" fmla="*/ 75 h 97"/>
                  <a:gd name="T50" fmla="*/ 59 w 118"/>
                  <a:gd name="T51" fmla="*/ 87 h 97"/>
                  <a:gd name="T52" fmla="*/ 79 w 118"/>
                  <a:gd name="T53" fmla="*/ 23 h 97"/>
                  <a:gd name="T54" fmla="*/ 18 w 118"/>
                  <a:gd name="T55" fmla="*/ 64 h 97"/>
                  <a:gd name="T56" fmla="*/ 13 w 118"/>
                  <a:gd name="T57" fmla="*/ 63 h 97"/>
                  <a:gd name="T58" fmla="*/ 14 w 118"/>
                  <a:gd name="T59" fmla="*/ 58 h 97"/>
                  <a:gd name="T60" fmla="*/ 75 w 118"/>
                  <a:gd name="T61" fmla="*/ 17 h 97"/>
                  <a:gd name="T62" fmla="*/ 80 w 118"/>
                  <a:gd name="T63" fmla="*/ 18 h 97"/>
                  <a:gd name="T64" fmla="*/ 79 w 118"/>
                  <a:gd name="T65" fmla="*/ 2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97">
                    <a:moveTo>
                      <a:pt x="117" y="60"/>
                    </a:moveTo>
                    <a:cubicBezTo>
                      <a:pt x="93" y="4"/>
                      <a:pt x="93" y="4"/>
                      <a:pt x="93" y="4"/>
                    </a:cubicBezTo>
                    <a:cubicBezTo>
                      <a:pt x="92" y="1"/>
                      <a:pt x="89" y="0"/>
                      <a:pt x="87" y="1"/>
                    </a:cubicBezTo>
                    <a:cubicBezTo>
                      <a:pt x="85" y="2"/>
                      <a:pt x="83" y="5"/>
                      <a:pt x="84" y="7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39" y="82"/>
                      <a:pt x="40" y="83"/>
                      <a:pt x="40" y="84"/>
                    </a:cubicBezTo>
                    <a:cubicBezTo>
                      <a:pt x="44" y="93"/>
                      <a:pt x="54" y="97"/>
                      <a:pt x="62" y="94"/>
                    </a:cubicBezTo>
                    <a:cubicBezTo>
                      <a:pt x="69" y="90"/>
                      <a:pt x="73" y="82"/>
                      <a:pt x="71" y="74"/>
                    </a:cubicBezTo>
                    <a:cubicBezTo>
                      <a:pt x="108" y="65"/>
                      <a:pt x="108" y="65"/>
                      <a:pt x="108" y="65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110" y="66"/>
                      <a:pt x="110" y="66"/>
                      <a:pt x="110" y="66"/>
                    </a:cubicBezTo>
                    <a:cubicBezTo>
                      <a:pt x="111" y="67"/>
                      <a:pt x="113" y="67"/>
                      <a:pt x="114" y="66"/>
                    </a:cubicBezTo>
                    <a:cubicBezTo>
                      <a:pt x="117" y="65"/>
                      <a:pt x="118" y="63"/>
                      <a:pt x="117" y="60"/>
                    </a:cubicBezTo>
                    <a:close/>
                    <a:moveTo>
                      <a:pt x="59" y="87"/>
                    </a:moveTo>
                    <a:cubicBezTo>
                      <a:pt x="54" y="89"/>
                      <a:pt x="48" y="87"/>
                      <a:pt x="46" y="82"/>
                    </a:cubicBezTo>
                    <a:cubicBezTo>
                      <a:pt x="46" y="81"/>
                      <a:pt x="46" y="80"/>
                      <a:pt x="46" y="79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5" y="80"/>
                      <a:pt x="63" y="85"/>
                      <a:pt x="59" y="87"/>
                    </a:cubicBezTo>
                    <a:close/>
                    <a:moveTo>
                      <a:pt x="79" y="23"/>
                    </a:moveTo>
                    <a:cubicBezTo>
                      <a:pt x="18" y="64"/>
                      <a:pt x="18" y="64"/>
                      <a:pt x="18" y="64"/>
                    </a:cubicBezTo>
                    <a:cubicBezTo>
                      <a:pt x="17" y="66"/>
                      <a:pt x="14" y="65"/>
                      <a:pt x="13" y="63"/>
                    </a:cubicBezTo>
                    <a:cubicBezTo>
                      <a:pt x="12" y="62"/>
                      <a:pt x="12" y="59"/>
                      <a:pt x="14" y="58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7" y="15"/>
                      <a:pt x="79" y="16"/>
                      <a:pt x="80" y="18"/>
                    </a:cubicBezTo>
                    <a:cubicBezTo>
                      <a:pt x="81" y="19"/>
                      <a:pt x="81" y="22"/>
                      <a:pt x="7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277743" y="3692525"/>
            <a:ext cx="735832" cy="701675"/>
            <a:chOff x="6277743" y="3692525"/>
            <a:chExt cx="735832" cy="701675"/>
          </a:xfrm>
        </p:grpSpPr>
        <p:sp>
          <p:nvSpPr>
            <p:cNvPr id="126" name="任意多边形 125"/>
            <p:cNvSpPr/>
            <p:nvPr/>
          </p:nvSpPr>
          <p:spPr>
            <a:xfrm>
              <a:off x="6283325" y="3692525"/>
              <a:ext cx="730250" cy="701675"/>
            </a:xfrm>
            <a:custGeom>
              <a:avLst/>
              <a:gdLst>
                <a:gd name="connsiteX0" fmla="*/ 0 w 730250"/>
                <a:gd name="connsiteY0" fmla="*/ 387350 h 701675"/>
                <a:gd name="connsiteX1" fmla="*/ 298450 w 730250"/>
                <a:gd name="connsiteY1" fmla="*/ 701675 h 701675"/>
                <a:gd name="connsiteX2" fmla="*/ 730250 w 730250"/>
                <a:gd name="connsiteY2" fmla="*/ 701675 h 701675"/>
                <a:gd name="connsiteX3" fmla="*/ 720725 w 730250"/>
                <a:gd name="connsiteY3" fmla="*/ 263525 h 701675"/>
                <a:gd name="connsiteX4" fmla="*/ 508000 w 730250"/>
                <a:gd name="connsiteY4" fmla="*/ 98425 h 701675"/>
                <a:gd name="connsiteX5" fmla="*/ 412750 w 730250"/>
                <a:gd name="connsiteY5" fmla="*/ 104775 h 701675"/>
                <a:gd name="connsiteX6" fmla="*/ 307975 w 730250"/>
                <a:gd name="connsiteY6" fmla="*/ 0 h 701675"/>
                <a:gd name="connsiteX7" fmla="*/ 9525 w 730250"/>
                <a:gd name="connsiteY7" fmla="*/ 15875 h 701675"/>
                <a:gd name="connsiteX8" fmla="*/ 0 w 730250"/>
                <a:gd name="connsiteY8" fmla="*/ 38735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0250" h="701675">
                  <a:moveTo>
                    <a:pt x="0" y="387350"/>
                  </a:moveTo>
                  <a:lnTo>
                    <a:pt x="298450" y="701675"/>
                  </a:lnTo>
                  <a:lnTo>
                    <a:pt x="730250" y="701675"/>
                  </a:lnTo>
                  <a:lnTo>
                    <a:pt x="720725" y="263525"/>
                  </a:lnTo>
                  <a:lnTo>
                    <a:pt x="508000" y="98425"/>
                  </a:lnTo>
                  <a:lnTo>
                    <a:pt x="412750" y="104775"/>
                  </a:lnTo>
                  <a:lnTo>
                    <a:pt x="307975" y="0"/>
                  </a:lnTo>
                  <a:lnTo>
                    <a:pt x="9525" y="15875"/>
                  </a:lnTo>
                  <a:lnTo>
                    <a:pt x="0" y="38735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50000"/>
                    <a:alpha val="76000"/>
                  </a:schemeClr>
                </a:gs>
                <a:gs pos="100000">
                  <a:schemeClr val="accent3">
                    <a:alpha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6277743" y="3694023"/>
              <a:ext cx="516119" cy="484675"/>
              <a:chOff x="3411256" y="4486155"/>
              <a:chExt cx="567731" cy="533142"/>
            </a:xfrm>
            <a:solidFill>
              <a:schemeClr val="bg1"/>
            </a:solidFill>
          </p:grpSpPr>
          <p:sp>
            <p:nvSpPr>
              <p:cNvPr id="114" name="Freeform 156"/>
              <p:cNvSpPr>
                <a:spLocks/>
              </p:cNvSpPr>
              <p:nvPr/>
            </p:nvSpPr>
            <p:spPr bwMode="auto">
              <a:xfrm>
                <a:off x="3411256" y="4486155"/>
                <a:ext cx="363778" cy="435340"/>
              </a:xfrm>
              <a:custGeom>
                <a:avLst/>
                <a:gdLst>
                  <a:gd name="T0" fmla="*/ 11 w 129"/>
                  <a:gd name="T1" fmla="*/ 12 h 154"/>
                  <a:gd name="T2" fmla="*/ 118 w 129"/>
                  <a:gd name="T3" fmla="*/ 12 h 154"/>
                  <a:gd name="T4" fmla="*/ 118 w 129"/>
                  <a:gd name="T5" fmla="*/ 31 h 154"/>
                  <a:gd name="T6" fmla="*/ 129 w 129"/>
                  <a:gd name="T7" fmla="*/ 31 h 154"/>
                  <a:gd name="T8" fmla="*/ 129 w 129"/>
                  <a:gd name="T9" fmla="*/ 10 h 154"/>
                  <a:gd name="T10" fmla="*/ 120 w 129"/>
                  <a:gd name="T11" fmla="*/ 0 h 154"/>
                  <a:gd name="T12" fmla="*/ 10 w 129"/>
                  <a:gd name="T13" fmla="*/ 0 h 154"/>
                  <a:gd name="T14" fmla="*/ 0 w 129"/>
                  <a:gd name="T15" fmla="*/ 10 h 154"/>
                  <a:gd name="T16" fmla="*/ 0 w 129"/>
                  <a:gd name="T17" fmla="*/ 144 h 154"/>
                  <a:gd name="T18" fmla="*/ 10 w 129"/>
                  <a:gd name="T19" fmla="*/ 154 h 154"/>
                  <a:gd name="T20" fmla="*/ 69 w 129"/>
                  <a:gd name="T21" fmla="*/ 154 h 154"/>
                  <a:gd name="T22" fmla="*/ 69 w 129"/>
                  <a:gd name="T23" fmla="*/ 143 h 154"/>
                  <a:gd name="T24" fmla="*/ 11 w 129"/>
                  <a:gd name="T25" fmla="*/ 143 h 154"/>
                  <a:gd name="T26" fmla="*/ 11 w 129"/>
                  <a:gd name="T27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154">
                    <a:moveTo>
                      <a:pt x="11" y="12"/>
                    </a:move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31"/>
                      <a:pt x="118" y="31"/>
                      <a:pt x="118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5"/>
                      <a:pt x="125" y="0"/>
                      <a:pt x="12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5" y="154"/>
                      <a:pt x="10" y="154"/>
                    </a:cubicBezTo>
                    <a:cubicBezTo>
                      <a:pt x="69" y="154"/>
                      <a:pt x="69" y="154"/>
                      <a:pt x="69" y="154"/>
                    </a:cubicBezTo>
                    <a:cubicBezTo>
                      <a:pt x="69" y="143"/>
                      <a:pt x="69" y="143"/>
                      <a:pt x="69" y="143"/>
                    </a:cubicBezTo>
                    <a:cubicBezTo>
                      <a:pt x="11" y="143"/>
                      <a:pt x="11" y="143"/>
                      <a:pt x="11" y="143"/>
                    </a:cubicBezTo>
                    <a:lnTo>
                      <a:pt x="1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Freeform 157"/>
              <p:cNvSpPr>
                <a:spLocks noEditPoints="1"/>
              </p:cNvSpPr>
              <p:nvPr/>
            </p:nvSpPr>
            <p:spPr bwMode="auto">
              <a:xfrm>
                <a:off x="3617595" y="4585150"/>
                <a:ext cx="361392" cy="434147"/>
              </a:xfrm>
              <a:custGeom>
                <a:avLst/>
                <a:gdLst>
                  <a:gd name="T0" fmla="*/ 119 w 128"/>
                  <a:gd name="T1" fmla="*/ 0 h 154"/>
                  <a:gd name="T2" fmla="*/ 9 w 128"/>
                  <a:gd name="T3" fmla="*/ 0 h 154"/>
                  <a:gd name="T4" fmla="*/ 0 w 128"/>
                  <a:gd name="T5" fmla="*/ 10 h 154"/>
                  <a:gd name="T6" fmla="*/ 0 w 128"/>
                  <a:gd name="T7" fmla="*/ 144 h 154"/>
                  <a:gd name="T8" fmla="*/ 9 w 128"/>
                  <a:gd name="T9" fmla="*/ 154 h 154"/>
                  <a:gd name="T10" fmla="*/ 119 w 128"/>
                  <a:gd name="T11" fmla="*/ 154 h 154"/>
                  <a:gd name="T12" fmla="*/ 128 w 128"/>
                  <a:gd name="T13" fmla="*/ 144 h 154"/>
                  <a:gd name="T14" fmla="*/ 128 w 128"/>
                  <a:gd name="T15" fmla="*/ 10 h 154"/>
                  <a:gd name="T16" fmla="*/ 119 w 128"/>
                  <a:gd name="T17" fmla="*/ 0 h 154"/>
                  <a:gd name="T18" fmla="*/ 117 w 128"/>
                  <a:gd name="T19" fmla="*/ 142 h 154"/>
                  <a:gd name="T20" fmla="*/ 10 w 128"/>
                  <a:gd name="T21" fmla="*/ 142 h 154"/>
                  <a:gd name="T22" fmla="*/ 10 w 128"/>
                  <a:gd name="T23" fmla="*/ 12 h 154"/>
                  <a:gd name="T24" fmla="*/ 117 w 128"/>
                  <a:gd name="T25" fmla="*/ 12 h 154"/>
                  <a:gd name="T26" fmla="*/ 117 w 128"/>
                  <a:gd name="T27" fmla="*/ 14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" h="154">
                    <a:moveTo>
                      <a:pt x="11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4" y="154"/>
                      <a:pt x="9" y="154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24" y="154"/>
                      <a:pt x="128" y="150"/>
                      <a:pt x="128" y="144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5"/>
                      <a:pt x="124" y="0"/>
                      <a:pt x="119" y="0"/>
                    </a:cubicBezTo>
                    <a:close/>
                    <a:moveTo>
                      <a:pt x="117" y="142"/>
                    </a:moveTo>
                    <a:cubicBezTo>
                      <a:pt x="10" y="142"/>
                      <a:pt x="10" y="142"/>
                      <a:pt x="10" y="14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7" y="12"/>
                      <a:pt x="117" y="12"/>
                      <a:pt x="117" y="12"/>
                    </a:cubicBezTo>
                    <a:lnTo>
                      <a:pt x="117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Rectangle 158"/>
              <p:cNvSpPr>
                <a:spLocks noChangeArrowheads="1"/>
              </p:cNvSpPr>
              <p:nvPr/>
            </p:nvSpPr>
            <p:spPr bwMode="auto">
              <a:xfrm>
                <a:off x="3671267" y="4692494"/>
                <a:ext cx="256434" cy="25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Rectangle 159"/>
              <p:cNvSpPr>
                <a:spLocks noChangeArrowheads="1"/>
              </p:cNvSpPr>
              <p:nvPr/>
            </p:nvSpPr>
            <p:spPr bwMode="auto">
              <a:xfrm>
                <a:off x="3671267" y="4760479"/>
                <a:ext cx="256434" cy="25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Rectangle 160"/>
              <p:cNvSpPr>
                <a:spLocks noChangeArrowheads="1"/>
              </p:cNvSpPr>
              <p:nvPr/>
            </p:nvSpPr>
            <p:spPr bwMode="auto">
              <a:xfrm>
                <a:off x="3671267" y="4828463"/>
                <a:ext cx="256434" cy="214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9" name="Rectangle 161"/>
              <p:cNvSpPr>
                <a:spLocks noChangeArrowheads="1"/>
              </p:cNvSpPr>
              <p:nvPr/>
            </p:nvSpPr>
            <p:spPr bwMode="auto">
              <a:xfrm>
                <a:off x="3671267" y="4895255"/>
                <a:ext cx="256434" cy="22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Freeform 162"/>
              <p:cNvSpPr>
                <a:spLocks/>
              </p:cNvSpPr>
              <p:nvPr/>
            </p:nvSpPr>
            <p:spPr bwMode="auto">
              <a:xfrm>
                <a:off x="3468506" y="4597077"/>
                <a:ext cx="132391" cy="273131"/>
              </a:xfrm>
              <a:custGeom>
                <a:avLst/>
                <a:gdLst>
                  <a:gd name="T0" fmla="*/ 47 w 47"/>
                  <a:gd name="T1" fmla="*/ 97 h 97"/>
                  <a:gd name="T2" fmla="*/ 47 w 47"/>
                  <a:gd name="T3" fmla="*/ 78 h 97"/>
                  <a:gd name="T4" fmla="*/ 47 w 47"/>
                  <a:gd name="T5" fmla="*/ 78 h 97"/>
                  <a:gd name="T6" fmla="*/ 17 w 47"/>
                  <a:gd name="T7" fmla="*/ 48 h 97"/>
                  <a:gd name="T8" fmla="*/ 47 w 47"/>
                  <a:gd name="T9" fmla="*/ 19 h 97"/>
                  <a:gd name="T10" fmla="*/ 47 w 47"/>
                  <a:gd name="T11" fmla="*/ 19 h 97"/>
                  <a:gd name="T12" fmla="*/ 47 w 47"/>
                  <a:gd name="T13" fmla="*/ 0 h 97"/>
                  <a:gd name="T14" fmla="*/ 38 w 47"/>
                  <a:gd name="T15" fmla="*/ 0 h 97"/>
                  <a:gd name="T16" fmla="*/ 38 w 47"/>
                  <a:gd name="T17" fmla="*/ 8 h 97"/>
                  <a:gd name="T18" fmla="*/ 24 w 47"/>
                  <a:gd name="T19" fmla="*/ 14 h 97"/>
                  <a:gd name="T20" fmla="*/ 19 w 47"/>
                  <a:gd name="T21" fmla="*/ 8 h 97"/>
                  <a:gd name="T22" fmla="*/ 6 w 47"/>
                  <a:gd name="T23" fmla="*/ 20 h 97"/>
                  <a:gd name="T24" fmla="*/ 12 w 47"/>
                  <a:gd name="T25" fmla="*/ 26 h 97"/>
                  <a:gd name="T26" fmla="*/ 6 w 47"/>
                  <a:gd name="T27" fmla="*/ 40 h 97"/>
                  <a:gd name="T28" fmla="*/ 0 w 47"/>
                  <a:gd name="T29" fmla="*/ 40 h 97"/>
                  <a:gd name="T30" fmla="*/ 0 w 47"/>
                  <a:gd name="T31" fmla="*/ 57 h 97"/>
                  <a:gd name="T32" fmla="*/ 6 w 47"/>
                  <a:gd name="T33" fmla="*/ 57 h 97"/>
                  <a:gd name="T34" fmla="*/ 12 w 47"/>
                  <a:gd name="T35" fmla="*/ 71 h 97"/>
                  <a:gd name="T36" fmla="*/ 6 w 47"/>
                  <a:gd name="T37" fmla="*/ 77 h 97"/>
                  <a:gd name="T38" fmla="*/ 18 w 47"/>
                  <a:gd name="T39" fmla="*/ 89 h 97"/>
                  <a:gd name="T40" fmla="*/ 24 w 47"/>
                  <a:gd name="T41" fmla="*/ 83 h 97"/>
                  <a:gd name="T42" fmla="*/ 38 w 47"/>
                  <a:gd name="T43" fmla="*/ 89 h 97"/>
                  <a:gd name="T44" fmla="*/ 38 w 47"/>
                  <a:gd name="T45" fmla="*/ 97 h 97"/>
                  <a:gd name="T46" fmla="*/ 47 w 47"/>
                  <a:gd name="T4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97">
                    <a:moveTo>
                      <a:pt x="47" y="97"/>
                    </a:moveTo>
                    <a:cubicBezTo>
                      <a:pt x="47" y="78"/>
                      <a:pt x="47" y="78"/>
                      <a:pt x="47" y="78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30" y="78"/>
                      <a:pt x="17" y="64"/>
                      <a:pt x="17" y="48"/>
                    </a:cubicBezTo>
                    <a:cubicBezTo>
                      <a:pt x="17" y="32"/>
                      <a:pt x="30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3" y="9"/>
                      <a:pt x="28" y="11"/>
                      <a:pt x="24" y="1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9" y="30"/>
                      <a:pt x="7" y="35"/>
                      <a:pt x="6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62"/>
                      <a:pt x="9" y="67"/>
                      <a:pt x="12" y="71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8" y="86"/>
                      <a:pt x="33" y="88"/>
                      <a:pt x="38" y="89"/>
                    </a:cubicBezTo>
                    <a:cubicBezTo>
                      <a:pt x="38" y="97"/>
                      <a:pt x="38" y="97"/>
                      <a:pt x="38" y="97"/>
                    </a:cubicBezTo>
                    <a:lnTo>
                      <a:pt x="47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1" name="Freeform 163"/>
              <p:cNvSpPr>
                <a:spLocks/>
              </p:cNvSpPr>
              <p:nvPr/>
            </p:nvSpPr>
            <p:spPr bwMode="auto">
              <a:xfrm>
                <a:off x="3538876" y="4669833"/>
                <a:ext cx="62021" cy="127621"/>
              </a:xfrm>
              <a:custGeom>
                <a:avLst/>
                <a:gdLst>
                  <a:gd name="T0" fmla="*/ 22 w 22"/>
                  <a:gd name="T1" fmla="*/ 7 h 45"/>
                  <a:gd name="T2" fmla="*/ 22 w 22"/>
                  <a:gd name="T3" fmla="*/ 0 h 45"/>
                  <a:gd name="T4" fmla="*/ 22 w 22"/>
                  <a:gd name="T5" fmla="*/ 0 h 45"/>
                  <a:gd name="T6" fmla="*/ 0 w 22"/>
                  <a:gd name="T7" fmla="*/ 22 h 45"/>
                  <a:gd name="T8" fmla="*/ 22 w 22"/>
                  <a:gd name="T9" fmla="*/ 45 h 45"/>
                  <a:gd name="T10" fmla="*/ 22 w 22"/>
                  <a:gd name="T11" fmla="*/ 45 h 45"/>
                  <a:gd name="T12" fmla="*/ 22 w 22"/>
                  <a:gd name="T13" fmla="*/ 38 h 45"/>
                  <a:gd name="T14" fmla="*/ 22 w 22"/>
                  <a:gd name="T15" fmla="*/ 38 h 45"/>
                  <a:gd name="T16" fmla="*/ 7 w 22"/>
                  <a:gd name="T17" fmla="*/ 22 h 45"/>
                  <a:gd name="T18" fmla="*/ 22 w 22"/>
                  <a:gd name="T19" fmla="*/ 7 h 45"/>
                  <a:gd name="T20" fmla="*/ 22 w 22"/>
                  <a:gd name="T21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45">
                    <a:moveTo>
                      <a:pt x="22" y="7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35"/>
                      <a:pt x="9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13" y="38"/>
                      <a:pt x="7" y="31"/>
                      <a:pt x="7" y="22"/>
                    </a:cubicBezTo>
                    <a:cubicBezTo>
                      <a:pt x="7" y="14"/>
                      <a:pt x="13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2" name="Freeform 164"/>
              <p:cNvSpPr>
                <a:spLocks/>
              </p:cNvSpPr>
              <p:nvPr/>
            </p:nvSpPr>
            <p:spPr bwMode="auto">
              <a:xfrm>
                <a:off x="3578236" y="4709192"/>
                <a:ext cx="22662" cy="45323"/>
              </a:xfrm>
              <a:custGeom>
                <a:avLst/>
                <a:gdLst>
                  <a:gd name="T0" fmla="*/ 8 w 8"/>
                  <a:gd name="T1" fmla="*/ 16 h 16"/>
                  <a:gd name="T2" fmla="*/ 8 w 8"/>
                  <a:gd name="T3" fmla="*/ 0 h 16"/>
                  <a:gd name="T4" fmla="*/ 0 w 8"/>
                  <a:gd name="T5" fmla="*/ 8 h 16"/>
                  <a:gd name="T6" fmla="*/ 8 w 8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6">
                    <a:moveTo>
                      <a:pt x="8" y="16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965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214563" y="1323975"/>
            <a:ext cx="2295524" cy="1605094"/>
            <a:chOff x="2214563" y="1323975"/>
            <a:chExt cx="2295524" cy="1605094"/>
          </a:xfrm>
          <a:effectLst>
            <a:outerShdw blurRad="101600" dist="635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5" name="任意多边形 4"/>
            <p:cNvSpPr/>
            <p:nvPr/>
          </p:nvSpPr>
          <p:spPr>
            <a:xfrm>
              <a:off x="3995737" y="1457325"/>
              <a:ext cx="514350" cy="1252538"/>
            </a:xfrm>
            <a:custGeom>
              <a:avLst/>
              <a:gdLst>
                <a:gd name="connsiteX0" fmla="*/ 28575 w 514350"/>
                <a:gd name="connsiteY0" fmla="*/ 1252538 h 1252538"/>
                <a:gd name="connsiteX1" fmla="*/ 366713 w 514350"/>
                <a:gd name="connsiteY1" fmla="*/ 852488 h 1252538"/>
                <a:gd name="connsiteX2" fmla="*/ 514350 w 514350"/>
                <a:gd name="connsiteY2" fmla="*/ 328613 h 1252538"/>
                <a:gd name="connsiteX3" fmla="*/ 328613 w 514350"/>
                <a:gd name="connsiteY3" fmla="*/ 0 h 1252538"/>
                <a:gd name="connsiteX4" fmla="*/ 0 w 514350"/>
                <a:gd name="connsiteY4" fmla="*/ 619125 h 1252538"/>
                <a:gd name="connsiteX5" fmla="*/ 28575 w 514350"/>
                <a:gd name="connsiteY5" fmla="*/ 1252538 h 1252538"/>
                <a:gd name="connsiteX0" fmla="*/ 28575 w 514350"/>
                <a:gd name="connsiteY0" fmla="*/ 1252538 h 1252538"/>
                <a:gd name="connsiteX1" fmla="*/ 366713 w 514350"/>
                <a:gd name="connsiteY1" fmla="*/ 852488 h 1252538"/>
                <a:gd name="connsiteX2" fmla="*/ 514350 w 514350"/>
                <a:gd name="connsiteY2" fmla="*/ 328613 h 1252538"/>
                <a:gd name="connsiteX3" fmla="*/ 314326 w 514350"/>
                <a:gd name="connsiteY3" fmla="*/ 0 h 1252538"/>
                <a:gd name="connsiteX4" fmla="*/ 0 w 514350"/>
                <a:gd name="connsiteY4" fmla="*/ 619125 h 1252538"/>
                <a:gd name="connsiteX5" fmla="*/ 28575 w 514350"/>
                <a:gd name="connsiteY5" fmla="*/ 1252538 h 125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350" h="1252538">
                  <a:moveTo>
                    <a:pt x="28575" y="1252538"/>
                  </a:moveTo>
                  <a:lnTo>
                    <a:pt x="366713" y="852488"/>
                  </a:lnTo>
                  <a:lnTo>
                    <a:pt x="514350" y="328613"/>
                  </a:lnTo>
                  <a:lnTo>
                    <a:pt x="314326" y="0"/>
                  </a:lnTo>
                  <a:lnTo>
                    <a:pt x="0" y="619125"/>
                  </a:lnTo>
                  <a:lnTo>
                    <a:pt x="28575" y="12525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2214563" y="1323975"/>
              <a:ext cx="2100262" cy="1166813"/>
            </a:xfrm>
            <a:custGeom>
              <a:avLst/>
              <a:gdLst>
                <a:gd name="connsiteX0" fmla="*/ 0 w 2100262"/>
                <a:gd name="connsiteY0" fmla="*/ 704850 h 1166813"/>
                <a:gd name="connsiteX1" fmla="*/ 566737 w 2100262"/>
                <a:gd name="connsiteY1" fmla="*/ 0 h 1166813"/>
                <a:gd name="connsiteX2" fmla="*/ 2100262 w 2100262"/>
                <a:gd name="connsiteY2" fmla="*/ 128588 h 1166813"/>
                <a:gd name="connsiteX3" fmla="*/ 1790700 w 2100262"/>
                <a:gd name="connsiteY3" fmla="*/ 766763 h 1166813"/>
                <a:gd name="connsiteX4" fmla="*/ 1276350 w 2100262"/>
                <a:gd name="connsiteY4" fmla="*/ 1166813 h 1166813"/>
                <a:gd name="connsiteX5" fmla="*/ 476250 w 2100262"/>
                <a:gd name="connsiteY5" fmla="*/ 1109663 h 1166813"/>
                <a:gd name="connsiteX6" fmla="*/ 0 w 2100262"/>
                <a:gd name="connsiteY6" fmla="*/ 704850 h 1166813"/>
                <a:gd name="connsiteX0" fmla="*/ 0 w 2100262"/>
                <a:gd name="connsiteY0" fmla="*/ 704850 h 1166813"/>
                <a:gd name="connsiteX1" fmla="*/ 566737 w 2100262"/>
                <a:gd name="connsiteY1" fmla="*/ 0 h 1166813"/>
                <a:gd name="connsiteX2" fmla="*/ 2100262 w 2100262"/>
                <a:gd name="connsiteY2" fmla="*/ 128588 h 1166813"/>
                <a:gd name="connsiteX3" fmla="*/ 1790700 w 2100262"/>
                <a:gd name="connsiteY3" fmla="*/ 766763 h 1166813"/>
                <a:gd name="connsiteX4" fmla="*/ 1276350 w 2100262"/>
                <a:gd name="connsiteY4" fmla="*/ 1166813 h 1166813"/>
                <a:gd name="connsiteX5" fmla="*/ 476250 w 2100262"/>
                <a:gd name="connsiteY5" fmla="*/ 1109663 h 1166813"/>
                <a:gd name="connsiteX6" fmla="*/ 0 w 2100262"/>
                <a:gd name="connsiteY6" fmla="*/ 704850 h 1166813"/>
                <a:gd name="connsiteX0" fmla="*/ 0 w 2100262"/>
                <a:gd name="connsiteY0" fmla="*/ 704850 h 1166813"/>
                <a:gd name="connsiteX1" fmla="*/ 566737 w 2100262"/>
                <a:gd name="connsiteY1" fmla="*/ 0 h 1166813"/>
                <a:gd name="connsiteX2" fmla="*/ 2100262 w 2100262"/>
                <a:gd name="connsiteY2" fmla="*/ 128588 h 1166813"/>
                <a:gd name="connsiteX3" fmla="*/ 1790700 w 2100262"/>
                <a:gd name="connsiteY3" fmla="*/ 766763 h 1166813"/>
                <a:gd name="connsiteX4" fmla="*/ 1276350 w 2100262"/>
                <a:gd name="connsiteY4" fmla="*/ 1166813 h 1166813"/>
                <a:gd name="connsiteX5" fmla="*/ 476250 w 2100262"/>
                <a:gd name="connsiteY5" fmla="*/ 1109663 h 1166813"/>
                <a:gd name="connsiteX6" fmla="*/ 0 w 2100262"/>
                <a:gd name="connsiteY6" fmla="*/ 704850 h 116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0262" h="1166813">
                  <a:moveTo>
                    <a:pt x="0" y="704850"/>
                  </a:moveTo>
                  <a:lnTo>
                    <a:pt x="566737" y="0"/>
                  </a:lnTo>
                  <a:cubicBezTo>
                    <a:pt x="1216024" y="457200"/>
                    <a:pt x="1798637" y="290513"/>
                    <a:pt x="2100262" y="128588"/>
                  </a:cubicBezTo>
                  <a:lnTo>
                    <a:pt x="1790700" y="766763"/>
                  </a:lnTo>
                  <a:lnTo>
                    <a:pt x="1276350" y="1166813"/>
                  </a:lnTo>
                  <a:lnTo>
                    <a:pt x="476250" y="1109663"/>
                  </a:lnTo>
                  <a:lnTo>
                    <a:pt x="0" y="7048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225040" y="2034541"/>
              <a:ext cx="1798320" cy="894528"/>
            </a:xfrm>
            <a:custGeom>
              <a:avLst/>
              <a:gdLst>
                <a:gd name="connsiteX0" fmla="*/ 0 w 1744980"/>
                <a:gd name="connsiteY0" fmla="*/ 0 h 624840"/>
                <a:gd name="connsiteX1" fmla="*/ 1744980 w 1744980"/>
                <a:gd name="connsiteY1" fmla="*/ 0 h 624840"/>
                <a:gd name="connsiteX2" fmla="*/ 1744980 w 1744980"/>
                <a:gd name="connsiteY2" fmla="*/ 624840 h 624840"/>
                <a:gd name="connsiteX3" fmla="*/ 0 w 1744980"/>
                <a:gd name="connsiteY3" fmla="*/ 624840 h 624840"/>
                <a:gd name="connsiteX4" fmla="*/ 0 w 1744980"/>
                <a:gd name="connsiteY4" fmla="*/ 0 h 624840"/>
                <a:gd name="connsiteX0" fmla="*/ 0 w 1783080"/>
                <a:gd name="connsiteY0" fmla="*/ 0 h 624840"/>
                <a:gd name="connsiteX1" fmla="*/ 1783080 w 1783080"/>
                <a:gd name="connsiteY1" fmla="*/ 45720 h 624840"/>
                <a:gd name="connsiteX2" fmla="*/ 1744980 w 1783080"/>
                <a:gd name="connsiteY2" fmla="*/ 624840 h 624840"/>
                <a:gd name="connsiteX3" fmla="*/ 0 w 1783080"/>
                <a:gd name="connsiteY3" fmla="*/ 624840 h 624840"/>
                <a:gd name="connsiteX4" fmla="*/ 0 w 1783080"/>
                <a:gd name="connsiteY4" fmla="*/ 0 h 624840"/>
                <a:gd name="connsiteX0" fmla="*/ 0 w 1798320"/>
                <a:gd name="connsiteY0" fmla="*/ 0 h 670560"/>
                <a:gd name="connsiteX1" fmla="*/ 1783080 w 1798320"/>
                <a:gd name="connsiteY1" fmla="*/ 45720 h 670560"/>
                <a:gd name="connsiteX2" fmla="*/ 1798320 w 1798320"/>
                <a:gd name="connsiteY2" fmla="*/ 670560 h 670560"/>
                <a:gd name="connsiteX3" fmla="*/ 0 w 1798320"/>
                <a:gd name="connsiteY3" fmla="*/ 624840 h 670560"/>
                <a:gd name="connsiteX4" fmla="*/ 0 w 1798320"/>
                <a:gd name="connsiteY4" fmla="*/ 0 h 670560"/>
                <a:gd name="connsiteX0" fmla="*/ 0 w 1798320"/>
                <a:gd name="connsiteY0" fmla="*/ 0 h 670560"/>
                <a:gd name="connsiteX1" fmla="*/ 1783080 w 1798320"/>
                <a:gd name="connsiteY1" fmla="*/ 45720 h 670560"/>
                <a:gd name="connsiteX2" fmla="*/ 1798320 w 1798320"/>
                <a:gd name="connsiteY2" fmla="*/ 670560 h 670560"/>
                <a:gd name="connsiteX3" fmla="*/ 175260 w 1798320"/>
                <a:gd name="connsiteY3" fmla="*/ 518160 h 670560"/>
                <a:gd name="connsiteX4" fmla="*/ 0 w 1798320"/>
                <a:gd name="connsiteY4" fmla="*/ 0 h 670560"/>
                <a:gd name="connsiteX0" fmla="*/ 0 w 1798320"/>
                <a:gd name="connsiteY0" fmla="*/ 0 h 670560"/>
                <a:gd name="connsiteX1" fmla="*/ 1783080 w 1798320"/>
                <a:gd name="connsiteY1" fmla="*/ 45720 h 670560"/>
                <a:gd name="connsiteX2" fmla="*/ 1798320 w 1798320"/>
                <a:gd name="connsiteY2" fmla="*/ 670560 h 670560"/>
                <a:gd name="connsiteX3" fmla="*/ 60960 w 1798320"/>
                <a:gd name="connsiteY3" fmla="*/ 579120 h 670560"/>
                <a:gd name="connsiteX4" fmla="*/ 0 w 1798320"/>
                <a:gd name="connsiteY4" fmla="*/ 0 h 670560"/>
                <a:gd name="connsiteX0" fmla="*/ 0 w 1798320"/>
                <a:gd name="connsiteY0" fmla="*/ 0 h 744714"/>
                <a:gd name="connsiteX1" fmla="*/ 1783080 w 1798320"/>
                <a:gd name="connsiteY1" fmla="*/ 45720 h 744714"/>
                <a:gd name="connsiteX2" fmla="*/ 1798320 w 1798320"/>
                <a:gd name="connsiteY2" fmla="*/ 670560 h 744714"/>
                <a:gd name="connsiteX3" fmla="*/ 60960 w 1798320"/>
                <a:gd name="connsiteY3" fmla="*/ 579120 h 744714"/>
                <a:gd name="connsiteX4" fmla="*/ 0 w 1798320"/>
                <a:gd name="connsiteY4" fmla="*/ 0 h 744714"/>
                <a:gd name="connsiteX0" fmla="*/ 0 w 1798320"/>
                <a:gd name="connsiteY0" fmla="*/ 0 h 670560"/>
                <a:gd name="connsiteX1" fmla="*/ 1783080 w 1798320"/>
                <a:gd name="connsiteY1" fmla="*/ 45720 h 670560"/>
                <a:gd name="connsiteX2" fmla="*/ 1798320 w 1798320"/>
                <a:gd name="connsiteY2" fmla="*/ 670560 h 670560"/>
                <a:gd name="connsiteX3" fmla="*/ 60960 w 1798320"/>
                <a:gd name="connsiteY3" fmla="*/ 579120 h 670560"/>
                <a:gd name="connsiteX4" fmla="*/ 0 w 1798320"/>
                <a:gd name="connsiteY4" fmla="*/ 0 h 670560"/>
                <a:gd name="connsiteX0" fmla="*/ 0 w 1798320"/>
                <a:gd name="connsiteY0" fmla="*/ 0 h 670560"/>
                <a:gd name="connsiteX1" fmla="*/ 1783080 w 1798320"/>
                <a:gd name="connsiteY1" fmla="*/ 45720 h 670560"/>
                <a:gd name="connsiteX2" fmla="*/ 1798320 w 1798320"/>
                <a:gd name="connsiteY2" fmla="*/ 670560 h 670560"/>
                <a:gd name="connsiteX3" fmla="*/ 60960 w 1798320"/>
                <a:gd name="connsiteY3" fmla="*/ 579120 h 670560"/>
                <a:gd name="connsiteX4" fmla="*/ 0 w 1798320"/>
                <a:gd name="connsiteY4" fmla="*/ 0 h 670560"/>
                <a:gd name="connsiteX0" fmla="*/ 0 w 1798320"/>
                <a:gd name="connsiteY0" fmla="*/ 0 h 812979"/>
                <a:gd name="connsiteX1" fmla="*/ 1783080 w 1798320"/>
                <a:gd name="connsiteY1" fmla="*/ 45720 h 812979"/>
                <a:gd name="connsiteX2" fmla="*/ 1798320 w 1798320"/>
                <a:gd name="connsiteY2" fmla="*/ 670560 h 812979"/>
                <a:gd name="connsiteX3" fmla="*/ 60960 w 1798320"/>
                <a:gd name="connsiteY3" fmla="*/ 579120 h 812979"/>
                <a:gd name="connsiteX4" fmla="*/ 0 w 1798320"/>
                <a:gd name="connsiteY4" fmla="*/ 0 h 812979"/>
                <a:gd name="connsiteX0" fmla="*/ 0 w 1798320"/>
                <a:gd name="connsiteY0" fmla="*/ 0 h 894528"/>
                <a:gd name="connsiteX1" fmla="*/ 1783080 w 1798320"/>
                <a:gd name="connsiteY1" fmla="*/ 45720 h 894528"/>
                <a:gd name="connsiteX2" fmla="*/ 1798320 w 1798320"/>
                <a:gd name="connsiteY2" fmla="*/ 670560 h 894528"/>
                <a:gd name="connsiteX3" fmla="*/ 60960 w 1798320"/>
                <a:gd name="connsiteY3" fmla="*/ 579120 h 894528"/>
                <a:gd name="connsiteX4" fmla="*/ 0 w 1798320"/>
                <a:gd name="connsiteY4" fmla="*/ 0 h 894528"/>
                <a:gd name="connsiteX0" fmla="*/ 0 w 1798320"/>
                <a:gd name="connsiteY0" fmla="*/ 0 h 894528"/>
                <a:gd name="connsiteX1" fmla="*/ 1783080 w 1798320"/>
                <a:gd name="connsiteY1" fmla="*/ 45720 h 894528"/>
                <a:gd name="connsiteX2" fmla="*/ 1798320 w 1798320"/>
                <a:gd name="connsiteY2" fmla="*/ 670560 h 894528"/>
                <a:gd name="connsiteX3" fmla="*/ 60960 w 1798320"/>
                <a:gd name="connsiteY3" fmla="*/ 579120 h 894528"/>
                <a:gd name="connsiteX4" fmla="*/ 0 w 1798320"/>
                <a:gd name="connsiteY4" fmla="*/ 0 h 894528"/>
                <a:gd name="connsiteX0" fmla="*/ 0 w 1798320"/>
                <a:gd name="connsiteY0" fmla="*/ 0 h 894528"/>
                <a:gd name="connsiteX1" fmla="*/ 1783080 w 1798320"/>
                <a:gd name="connsiteY1" fmla="*/ 45720 h 894528"/>
                <a:gd name="connsiteX2" fmla="*/ 1798320 w 1798320"/>
                <a:gd name="connsiteY2" fmla="*/ 670560 h 894528"/>
                <a:gd name="connsiteX3" fmla="*/ 60960 w 1798320"/>
                <a:gd name="connsiteY3" fmla="*/ 579120 h 894528"/>
                <a:gd name="connsiteX4" fmla="*/ 0 w 1798320"/>
                <a:gd name="connsiteY4" fmla="*/ 0 h 89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8320" h="894528">
                  <a:moveTo>
                    <a:pt x="0" y="0"/>
                  </a:moveTo>
                  <a:cubicBezTo>
                    <a:pt x="826135" y="447040"/>
                    <a:pt x="1271270" y="344805"/>
                    <a:pt x="1783080" y="45720"/>
                  </a:cubicBezTo>
                  <a:lnTo>
                    <a:pt x="1798320" y="670560"/>
                  </a:lnTo>
                  <a:cubicBezTo>
                    <a:pt x="1254125" y="903605"/>
                    <a:pt x="855980" y="1063625"/>
                    <a:pt x="60960" y="5791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14800" y="1361652"/>
            <a:ext cx="2252661" cy="1543473"/>
            <a:chOff x="4114800" y="1361652"/>
            <a:chExt cx="2252661" cy="1543473"/>
          </a:xfrm>
          <a:effectLst>
            <a:outerShdw blurRad="101600" dist="635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9" name="任意多边形 8"/>
            <p:cNvSpPr/>
            <p:nvPr/>
          </p:nvSpPr>
          <p:spPr>
            <a:xfrm>
              <a:off x="5895762" y="1724024"/>
              <a:ext cx="471699" cy="1181101"/>
            </a:xfrm>
            <a:custGeom>
              <a:avLst/>
              <a:gdLst>
                <a:gd name="connsiteX0" fmla="*/ 0 w 461963"/>
                <a:gd name="connsiteY0" fmla="*/ 1166813 h 1166813"/>
                <a:gd name="connsiteX1" fmla="*/ 295275 w 461963"/>
                <a:gd name="connsiteY1" fmla="*/ 928688 h 1166813"/>
                <a:gd name="connsiteX2" fmla="*/ 461963 w 461963"/>
                <a:gd name="connsiteY2" fmla="*/ 442913 h 1166813"/>
                <a:gd name="connsiteX3" fmla="*/ 447675 w 461963"/>
                <a:gd name="connsiteY3" fmla="*/ 242888 h 1166813"/>
                <a:gd name="connsiteX4" fmla="*/ 295275 w 461963"/>
                <a:gd name="connsiteY4" fmla="*/ 0 h 1166813"/>
                <a:gd name="connsiteX5" fmla="*/ 4763 w 461963"/>
                <a:gd name="connsiteY5" fmla="*/ 576263 h 1166813"/>
                <a:gd name="connsiteX6" fmla="*/ 0 w 461963"/>
                <a:gd name="connsiteY6" fmla="*/ 1166813 h 1166813"/>
                <a:gd name="connsiteX0" fmla="*/ 0 w 466726"/>
                <a:gd name="connsiteY0" fmla="*/ 1181101 h 1181101"/>
                <a:gd name="connsiteX1" fmla="*/ 300038 w 466726"/>
                <a:gd name="connsiteY1" fmla="*/ 928688 h 1181101"/>
                <a:gd name="connsiteX2" fmla="*/ 466726 w 466726"/>
                <a:gd name="connsiteY2" fmla="*/ 442913 h 1181101"/>
                <a:gd name="connsiteX3" fmla="*/ 452438 w 466726"/>
                <a:gd name="connsiteY3" fmla="*/ 242888 h 1181101"/>
                <a:gd name="connsiteX4" fmla="*/ 300038 w 466726"/>
                <a:gd name="connsiteY4" fmla="*/ 0 h 1181101"/>
                <a:gd name="connsiteX5" fmla="*/ 9526 w 466726"/>
                <a:gd name="connsiteY5" fmla="*/ 576263 h 1181101"/>
                <a:gd name="connsiteX6" fmla="*/ 0 w 466726"/>
                <a:gd name="connsiteY6" fmla="*/ 1181101 h 1181101"/>
                <a:gd name="connsiteX0" fmla="*/ 4973 w 471699"/>
                <a:gd name="connsiteY0" fmla="*/ 1181101 h 1181101"/>
                <a:gd name="connsiteX1" fmla="*/ 305011 w 471699"/>
                <a:gd name="connsiteY1" fmla="*/ 928688 h 1181101"/>
                <a:gd name="connsiteX2" fmla="*/ 471699 w 471699"/>
                <a:gd name="connsiteY2" fmla="*/ 442913 h 1181101"/>
                <a:gd name="connsiteX3" fmla="*/ 457411 w 471699"/>
                <a:gd name="connsiteY3" fmla="*/ 242888 h 1181101"/>
                <a:gd name="connsiteX4" fmla="*/ 305011 w 471699"/>
                <a:gd name="connsiteY4" fmla="*/ 0 h 1181101"/>
                <a:gd name="connsiteX5" fmla="*/ 211 w 471699"/>
                <a:gd name="connsiteY5" fmla="*/ 595313 h 1181101"/>
                <a:gd name="connsiteX6" fmla="*/ 4973 w 471699"/>
                <a:gd name="connsiteY6" fmla="*/ 1181101 h 1181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1699" h="1181101">
                  <a:moveTo>
                    <a:pt x="4973" y="1181101"/>
                  </a:moveTo>
                  <a:lnTo>
                    <a:pt x="305011" y="928688"/>
                  </a:lnTo>
                  <a:lnTo>
                    <a:pt x="471699" y="442913"/>
                  </a:lnTo>
                  <a:lnTo>
                    <a:pt x="457411" y="242888"/>
                  </a:lnTo>
                  <a:lnTo>
                    <a:pt x="305011" y="0"/>
                  </a:lnTo>
                  <a:lnTo>
                    <a:pt x="211" y="595313"/>
                  </a:lnTo>
                  <a:cubicBezTo>
                    <a:pt x="-1377" y="793750"/>
                    <a:pt x="6561" y="987426"/>
                    <a:pt x="4973" y="1181101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114800" y="1361652"/>
              <a:ext cx="2092325" cy="1011525"/>
            </a:xfrm>
            <a:custGeom>
              <a:avLst/>
              <a:gdLst>
                <a:gd name="connsiteX0" fmla="*/ 0 w 2092325"/>
                <a:gd name="connsiteY0" fmla="*/ 644525 h 895350"/>
                <a:gd name="connsiteX1" fmla="*/ 336550 w 2092325"/>
                <a:gd name="connsiteY1" fmla="*/ 0 h 895350"/>
                <a:gd name="connsiteX2" fmla="*/ 1298575 w 2092325"/>
                <a:gd name="connsiteY2" fmla="*/ 69850 h 895350"/>
                <a:gd name="connsiteX3" fmla="*/ 2092325 w 2092325"/>
                <a:gd name="connsiteY3" fmla="*/ 301625 h 895350"/>
                <a:gd name="connsiteX4" fmla="*/ 1784350 w 2092325"/>
                <a:gd name="connsiteY4" fmla="*/ 895350 h 895350"/>
                <a:gd name="connsiteX5" fmla="*/ 0 w 2092325"/>
                <a:gd name="connsiteY5" fmla="*/ 644525 h 895350"/>
                <a:gd name="connsiteX0" fmla="*/ 0 w 2092325"/>
                <a:gd name="connsiteY0" fmla="*/ 673975 h 924800"/>
                <a:gd name="connsiteX1" fmla="*/ 336550 w 2092325"/>
                <a:gd name="connsiteY1" fmla="*/ 29450 h 924800"/>
                <a:gd name="connsiteX2" fmla="*/ 1298575 w 2092325"/>
                <a:gd name="connsiteY2" fmla="*/ 99300 h 924800"/>
                <a:gd name="connsiteX3" fmla="*/ 2092325 w 2092325"/>
                <a:gd name="connsiteY3" fmla="*/ 331075 h 924800"/>
                <a:gd name="connsiteX4" fmla="*/ 1784350 w 2092325"/>
                <a:gd name="connsiteY4" fmla="*/ 924800 h 924800"/>
                <a:gd name="connsiteX5" fmla="*/ 0 w 2092325"/>
                <a:gd name="connsiteY5" fmla="*/ 673975 h 924800"/>
                <a:gd name="connsiteX0" fmla="*/ 0 w 2092325"/>
                <a:gd name="connsiteY0" fmla="*/ 673975 h 924800"/>
                <a:gd name="connsiteX1" fmla="*/ 336550 w 2092325"/>
                <a:gd name="connsiteY1" fmla="*/ 29450 h 924800"/>
                <a:gd name="connsiteX2" fmla="*/ 1298575 w 2092325"/>
                <a:gd name="connsiteY2" fmla="*/ 99300 h 924800"/>
                <a:gd name="connsiteX3" fmla="*/ 2092325 w 2092325"/>
                <a:gd name="connsiteY3" fmla="*/ 331075 h 924800"/>
                <a:gd name="connsiteX4" fmla="*/ 1784350 w 2092325"/>
                <a:gd name="connsiteY4" fmla="*/ 924800 h 924800"/>
                <a:gd name="connsiteX5" fmla="*/ 0 w 2092325"/>
                <a:gd name="connsiteY5" fmla="*/ 673975 h 924800"/>
                <a:gd name="connsiteX0" fmla="*/ 0 w 2092325"/>
                <a:gd name="connsiteY0" fmla="*/ 686326 h 937151"/>
                <a:gd name="connsiteX1" fmla="*/ 336550 w 2092325"/>
                <a:gd name="connsiteY1" fmla="*/ 41801 h 937151"/>
                <a:gd name="connsiteX2" fmla="*/ 1298575 w 2092325"/>
                <a:gd name="connsiteY2" fmla="*/ 111651 h 937151"/>
                <a:gd name="connsiteX3" fmla="*/ 2092325 w 2092325"/>
                <a:gd name="connsiteY3" fmla="*/ 343426 h 937151"/>
                <a:gd name="connsiteX4" fmla="*/ 1784350 w 2092325"/>
                <a:gd name="connsiteY4" fmla="*/ 937151 h 937151"/>
                <a:gd name="connsiteX5" fmla="*/ 0 w 2092325"/>
                <a:gd name="connsiteY5" fmla="*/ 686326 h 937151"/>
                <a:gd name="connsiteX0" fmla="*/ 0 w 2092325"/>
                <a:gd name="connsiteY0" fmla="*/ 692984 h 943809"/>
                <a:gd name="connsiteX1" fmla="*/ 336550 w 2092325"/>
                <a:gd name="connsiteY1" fmla="*/ 48459 h 943809"/>
                <a:gd name="connsiteX2" fmla="*/ 1254125 w 2092325"/>
                <a:gd name="connsiteY2" fmla="*/ 92909 h 943809"/>
                <a:gd name="connsiteX3" fmla="*/ 2092325 w 2092325"/>
                <a:gd name="connsiteY3" fmla="*/ 350084 h 943809"/>
                <a:gd name="connsiteX4" fmla="*/ 1784350 w 2092325"/>
                <a:gd name="connsiteY4" fmla="*/ 943809 h 943809"/>
                <a:gd name="connsiteX5" fmla="*/ 0 w 2092325"/>
                <a:gd name="connsiteY5" fmla="*/ 692984 h 943809"/>
                <a:gd name="connsiteX0" fmla="*/ 0 w 2092325"/>
                <a:gd name="connsiteY0" fmla="*/ 708447 h 959272"/>
                <a:gd name="connsiteX1" fmla="*/ 336550 w 2092325"/>
                <a:gd name="connsiteY1" fmla="*/ 63922 h 959272"/>
                <a:gd name="connsiteX2" fmla="*/ 1254125 w 2092325"/>
                <a:gd name="connsiteY2" fmla="*/ 108372 h 959272"/>
                <a:gd name="connsiteX3" fmla="*/ 2092325 w 2092325"/>
                <a:gd name="connsiteY3" fmla="*/ 365547 h 959272"/>
                <a:gd name="connsiteX4" fmla="*/ 1784350 w 2092325"/>
                <a:gd name="connsiteY4" fmla="*/ 959272 h 959272"/>
                <a:gd name="connsiteX5" fmla="*/ 0 w 2092325"/>
                <a:gd name="connsiteY5" fmla="*/ 708447 h 959272"/>
                <a:gd name="connsiteX0" fmla="*/ 0 w 2092325"/>
                <a:gd name="connsiteY0" fmla="*/ 708447 h 959272"/>
                <a:gd name="connsiteX1" fmla="*/ 336550 w 2092325"/>
                <a:gd name="connsiteY1" fmla="*/ 63922 h 959272"/>
                <a:gd name="connsiteX2" fmla="*/ 1254125 w 2092325"/>
                <a:gd name="connsiteY2" fmla="*/ 108372 h 959272"/>
                <a:gd name="connsiteX3" fmla="*/ 2092325 w 2092325"/>
                <a:gd name="connsiteY3" fmla="*/ 365547 h 959272"/>
                <a:gd name="connsiteX4" fmla="*/ 1784350 w 2092325"/>
                <a:gd name="connsiteY4" fmla="*/ 959272 h 959272"/>
                <a:gd name="connsiteX5" fmla="*/ 0 w 2092325"/>
                <a:gd name="connsiteY5" fmla="*/ 708447 h 959272"/>
                <a:gd name="connsiteX0" fmla="*/ 0 w 2092325"/>
                <a:gd name="connsiteY0" fmla="*/ 708447 h 959272"/>
                <a:gd name="connsiteX1" fmla="*/ 336550 w 2092325"/>
                <a:gd name="connsiteY1" fmla="*/ 63922 h 959272"/>
                <a:gd name="connsiteX2" fmla="*/ 1254125 w 2092325"/>
                <a:gd name="connsiteY2" fmla="*/ 108372 h 959272"/>
                <a:gd name="connsiteX3" fmla="*/ 2092325 w 2092325"/>
                <a:gd name="connsiteY3" fmla="*/ 365547 h 959272"/>
                <a:gd name="connsiteX4" fmla="*/ 1803400 w 2092325"/>
                <a:gd name="connsiteY4" fmla="*/ 959272 h 959272"/>
                <a:gd name="connsiteX5" fmla="*/ 0 w 2092325"/>
                <a:gd name="connsiteY5" fmla="*/ 708447 h 959272"/>
                <a:gd name="connsiteX0" fmla="*/ 0 w 2092325"/>
                <a:gd name="connsiteY0" fmla="*/ 708447 h 1011525"/>
                <a:gd name="connsiteX1" fmla="*/ 336550 w 2092325"/>
                <a:gd name="connsiteY1" fmla="*/ 63922 h 1011525"/>
                <a:gd name="connsiteX2" fmla="*/ 1254125 w 2092325"/>
                <a:gd name="connsiteY2" fmla="*/ 108372 h 1011525"/>
                <a:gd name="connsiteX3" fmla="*/ 2092325 w 2092325"/>
                <a:gd name="connsiteY3" fmla="*/ 365547 h 1011525"/>
                <a:gd name="connsiteX4" fmla="*/ 1803400 w 2092325"/>
                <a:gd name="connsiteY4" fmla="*/ 959272 h 1011525"/>
                <a:gd name="connsiteX5" fmla="*/ 0 w 2092325"/>
                <a:gd name="connsiteY5" fmla="*/ 708447 h 101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92325" h="1011525">
                  <a:moveTo>
                    <a:pt x="0" y="708447"/>
                  </a:moveTo>
                  <a:lnTo>
                    <a:pt x="336550" y="63922"/>
                  </a:lnTo>
                  <a:cubicBezTo>
                    <a:pt x="781579" y="-66782"/>
                    <a:pt x="989542" y="31114"/>
                    <a:pt x="1254125" y="108372"/>
                  </a:cubicBezTo>
                  <a:cubicBezTo>
                    <a:pt x="1518708" y="185630"/>
                    <a:pt x="1754717" y="402589"/>
                    <a:pt x="2092325" y="365547"/>
                  </a:cubicBezTo>
                  <a:lnTo>
                    <a:pt x="1803400" y="959272"/>
                  </a:lnTo>
                  <a:cubicBezTo>
                    <a:pt x="1678517" y="1142364"/>
                    <a:pt x="601133" y="792055"/>
                    <a:pt x="0" y="7084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117657" y="1991410"/>
              <a:ext cx="1798320" cy="911809"/>
            </a:xfrm>
            <a:custGeom>
              <a:avLst/>
              <a:gdLst>
                <a:gd name="connsiteX0" fmla="*/ 7620 w 1798320"/>
                <a:gd name="connsiteY0" fmla="*/ 617220 h 830580"/>
                <a:gd name="connsiteX1" fmla="*/ 0 w 1798320"/>
                <a:gd name="connsiteY1" fmla="*/ 0 h 830580"/>
                <a:gd name="connsiteX2" fmla="*/ 982980 w 1798320"/>
                <a:gd name="connsiteY2" fmla="*/ 15240 h 830580"/>
                <a:gd name="connsiteX3" fmla="*/ 1798320 w 1798320"/>
                <a:gd name="connsiteY3" fmla="*/ 251460 h 830580"/>
                <a:gd name="connsiteX4" fmla="*/ 1790700 w 1798320"/>
                <a:gd name="connsiteY4" fmla="*/ 830580 h 830580"/>
                <a:gd name="connsiteX5" fmla="*/ 906780 w 1798320"/>
                <a:gd name="connsiteY5" fmla="*/ 548640 h 830580"/>
                <a:gd name="connsiteX6" fmla="*/ 7620 w 1798320"/>
                <a:gd name="connsiteY6" fmla="*/ 617220 h 830580"/>
                <a:gd name="connsiteX0" fmla="*/ 7620 w 1798320"/>
                <a:gd name="connsiteY0" fmla="*/ 673660 h 887020"/>
                <a:gd name="connsiteX1" fmla="*/ 0 w 1798320"/>
                <a:gd name="connsiteY1" fmla="*/ 56440 h 887020"/>
                <a:gd name="connsiteX2" fmla="*/ 982980 w 1798320"/>
                <a:gd name="connsiteY2" fmla="*/ 71680 h 887020"/>
                <a:gd name="connsiteX3" fmla="*/ 1798320 w 1798320"/>
                <a:gd name="connsiteY3" fmla="*/ 307900 h 887020"/>
                <a:gd name="connsiteX4" fmla="*/ 1790700 w 1798320"/>
                <a:gd name="connsiteY4" fmla="*/ 887020 h 887020"/>
                <a:gd name="connsiteX5" fmla="*/ 906780 w 1798320"/>
                <a:gd name="connsiteY5" fmla="*/ 605080 h 887020"/>
                <a:gd name="connsiteX6" fmla="*/ 7620 w 1798320"/>
                <a:gd name="connsiteY6" fmla="*/ 673660 h 887020"/>
                <a:gd name="connsiteX0" fmla="*/ 7620 w 1798320"/>
                <a:gd name="connsiteY0" fmla="*/ 695675 h 909035"/>
                <a:gd name="connsiteX1" fmla="*/ 0 w 1798320"/>
                <a:gd name="connsiteY1" fmla="*/ 78455 h 909035"/>
                <a:gd name="connsiteX2" fmla="*/ 982980 w 1798320"/>
                <a:gd name="connsiteY2" fmla="*/ 93695 h 909035"/>
                <a:gd name="connsiteX3" fmla="*/ 1798320 w 1798320"/>
                <a:gd name="connsiteY3" fmla="*/ 329915 h 909035"/>
                <a:gd name="connsiteX4" fmla="*/ 1790700 w 1798320"/>
                <a:gd name="connsiteY4" fmla="*/ 909035 h 909035"/>
                <a:gd name="connsiteX5" fmla="*/ 906780 w 1798320"/>
                <a:gd name="connsiteY5" fmla="*/ 627095 h 909035"/>
                <a:gd name="connsiteX6" fmla="*/ 7620 w 1798320"/>
                <a:gd name="connsiteY6" fmla="*/ 695675 h 909035"/>
                <a:gd name="connsiteX0" fmla="*/ 7620 w 1798320"/>
                <a:gd name="connsiteY0" fmla="*/ 695675 h 909035"/>
                <a:gd name="connsiteX1" fmla="*/ 0 w 1798320"/>
                <a:gd name="connsiteY1" fmla="*/ 78455 h 909035"/>
                <a:gd name="connsiteX2" fmla="*/ 982980 w 1798320"/>
                <a:gd name="connsiteY2" fmla="*/ 93695 h 909035"/>
                <a:gd name="connsiteX3" fmla="*/ 1798320 w 1798320"/>
                <a:gd name="connsiteY3" fmla="*/ 329915 h 909035"/>
                <a:gd name="connsiteX4" fmla="*/ 1790700 w 1798320"/>
                <a:gd name="connsiteY4" fmla="*/ 909035 h 909035"/>
                <a:gd name="connsiteX5" fmla="*/ 906780 w 1798320"/>
                <a:gd name="connsiteY5" fmla="*/ 627095 h 909035"/>
                <a:gd name="connsiteX6" fmla="*/ 7620 w 1798320"/>
                <a:gd name="connsiteY6" fmla="*/ 695675 h 909035"/>
                <a:gd name="connsiteX0" fmla="*/ 7620 w 1798320"/>
                <a:gd name="connsiteY0" fmla="*/ 678137 h 891497"/>
                <a:gd name="connsiteX1" fmla="*/ 0 w 1798320"/>
                <a:gd name="connsiteY1" fmla="*/ 60917 h 891497"/>
                <a:gd name="connsiteX2" fmla="*/ 982980 w 1798320"/>
                <a:gd name="connsiteY2" fmla="*/ 76157 h 891497"/>
                <a:gd name="connsiteX3" fmla="*/ 1798320 w 1798320"/>
                <a:gd name="connsiteY3" fmla="*/ 312377 h 891497"/>
                <a:gd name="connsiteX4" fmla="*/ 1790700 w 1798320"/>
                <a:gd name="connsiteY4" fmla="*/ 891497 h 891497"/>
                <a:gd name="connsiteX5" fmla="*/ 906780 w 1798320"/>
                <a:gd name="connsiteY5" fmla="*/ 609557 h 891497"/>
                <a:gd name="connsiteX6" fmla="*/ 7620 w 1798320"/>
                <a:gd name="connsiteY6" fmla="*/ 678137 h 891497"/>
                <a:gd name="connsiteX0" fmla="*/ 7620 w 1798320"/>
                <a:gd name="connsiteY0" fmla="*/ 698449 h 911809"/>
                <a:gd name="connsiteX1" fmla="*/ 0 w 1798320"/>
                <a:gd name="connsiteY1" fmla="*/ 81229 h 911809"/>
                <a:gd name="connsiteX2" fmla="*/ 982980 w 1798320"/>
                <a:gd name="connsiteY2" fmla="*/ 96469 h 911809"/>
                <a:gd name="connsiteX3" fmla="*/ 1798320 w 1798320"/>
                <a:gd name="connsiteY3" fmla="*/ 332689 h 911809"/>
                <a:gd name="connsiteX4" fmla="*/ 1790700 w 1798320"/>
                <a:gd name="connsiteY4" fmla="*/ 911809 h 911809"/>
                <a:gd name="connsiteX5" fmla="*/ 906780 w 1798320"/>
                <a:gd name="connsiteY5" fmla="*/ 629869 h 911809"/>
                <a:gd name="connsiteX6" fmla="*/ 7620 w 1798320"/>
                <a:gd name="connsiteY6" fmla="*/ 698449 h 911809"/>
                <a:gd name="connsiteX0" fmla="*/ 7620 w 1798320"/>
                <a:gd name="connsiteY0" fmla="*/ 698449 h 911809"/>
                <a:gd name="connsiteX1" fmla="*/ 0 w 1798320"/>
                <a:gd name="connsiteY1" fmla="*/ 81229 h 911809"/>
                <a:gd name="connsiteX2" fmla="*/ 982980 w 1798320"/>
                <a:gd name="connsiteY2" fmla="*/ 96469 h 911809"/>
                <a:gd name="connsiteX3" fmla="*/ 1798320 w 1798320"/>
                <a:gd name="connsiteY3" fmla="*/ 332689 h 911809"/>
                <a:gd name="connsiteX4" fmla="*/ 1790700 w 1798320"/>
                <a:gd name="connsiteY4" fmla="*/ 911809 h 911809"/>
                <a:gd name="connsiteX5" fmla="*/ 906780 w 1798320"/>
                <a:gd name="connsiteY5" fmla="*/ 629869 h 911809"/>
                <a:gd name="connsiteX6" fmla="*/ 7620 w 1798320"/>
                <a:gd name="connsiteY6" fmla="*/ 698449 h 911809"/>
                <a:gd name="connsiteX0" fmla="*/ 7620 w 1798320"/>
                <a:gd name="connsiteY0" fmla="*/ 698449 h 911809"/>
                <a:gd name="connsiteX1" fmla="*/ 0 w 1798320"/>
                <a:gd name="connsiteY1" fmla="*/ 81229 h 911809"/>
                <a:gd name="connsiteX2" fmla="*/ 982980 w 1798320"/>
                <a:gd name="connsiteY2" fmla="*/ 96469 h 911809"/>
                <a:gd name="connsiteX3" fmla="*/ 1798320 w 1798320"/>
                <a:gd name="connsiteY3" fmla="*/ 332689 h 911809"/>
                <a:gd name="connsiteX4" fmla="*/ 1790700 w 1798320"/>
                <a:gd name="connsiteY4" fmla="*/ 911809 h 911809"/>
                <a:gd name="connsiteX5" fmla="*/ 906780 w 1798320"/>
                <a:gd name="connsiteY5" fmla="*/ 629869 h 911809"/>
                <a:gd name="connsiteX6" fmla="*/ 7620 w 1798320"/>
                <a:gd name="connsiteY6" fmla="*/ 698449 h 911809"/>
                <a:gd name="connsiteX0" fmla="*/ 7620 w 1798320"/>
                <a:gd name="connsiteY0" fmla="*/ 698449 h 911809"/>
                <a:gd name="connsiteX1" fmla="*/ 0 w 1798320"/>
                <a:gd name="connsiteY1" fmla="*/ 81229 h 911809"/>
                <a:gd name="connsiteX2" fmla="*/ 982980 w 1798320"/>
                <a:gd name="connsiteY2" fmla="*/ 96469 h 911809"/>
                <a:gd name="connsiteX3" fmla="*/ 1798320 w 1798320"/>
                <a:gd name="connsiteY3" fmla="*/ 332689 h 911809"/>
                <a:gd name="connsiteX4" fmla="*/ 1790700 w 1798320"/>
                <a:gd name="connsiteY4" fmla="*/ 911809 h 911809"/>
                <a:gd name="connsiteX5" fmla="*/ 906780 w 1798320"/>
                <a:gd name="connsiteY5" fmla="*/ 629869 h 911809"/>
                <a:gd name="connsiteX6" fmla="*/ 7620 w 1798320"/>
                <a:gd name="connsiteY6" fmla="*/ 698449 h 911809"/>
                <a:gd name="connsiteX0" fmla="*/ 7620 w 1798320"/>
                <a:gd name="connsiteY0" fmla="*/ 698449 h 911809"/>
                <a:gd name="connsiteX1" fmla="*/ 0 w 1798320"/>
                <a:gd name="connsiteY1" fmla="*/ 81229 h 911809"/>
                <a:gd name="connsiteX2" fmla="*/ 982980 w 1798320"/>
                <a:gd name="connsiteY2" fmla="*/ 96469 h 911809"/>
                <a:gd name="connsiteX3" fmla="*/ 1798320 w 1798320"/>
                <a:gd name="connsiteY3" fmla="*/ 332689 h 911809"/>
                <a:gd name="connsiteX4" fmla="*/ 1790700 w 1798320"/>
                <a:gd name="connsiteY4" fmla="*/ 911809 h 911809"/>
                <a:gd name="connsiteX5" fmla="*/ 906780 w 1798320"/>
                <a:gd name="connsiteY5" fmla="*/ 629869 h 911809"/>
                <a:gd name="connsiteX6" fmla="*/ 7620 w 1798320"/>
                <a:gd name="connsiteY6" fmla="*/ 698449 h 911809"/>
                <a:gd name="connsiteX0" fmla="*/ 7620 w 1798320"/>
                <a:gd name="connsiteY0" fmla="*/ 698449 h 911809"/>
                <a:gd name="connsiteX1" fmla="*/ 0 w 1798320"/>
                <a:gd name="connsiteY1" fmla="*/ 81229 h 911809"/>
                <a:gd name="connsiteX2" fmla="*/ 982980 w 1798320"/>
                <a:gd name="connsiteY2" fmla="*/ 96469 h 911809"/>
                <a:gd name="connsiteX3" fmla="*/ 1798320 w 1798320"/>
                <a:gd name="connsiteY3" fmla="*/ 332689 h 911809"/>
                <a:gd name="connsiteX4" fmla="*/ 1790700 w 1798320"/>
                <a:gd name="connsiteY4" fmla="*/ 911809 h 911809"/>
                <a:gd name="connsiteX5" fmla="*/ 906780 w 1798320"/>
                <a:gd name="connsiteY5" fmla="*/ 629869 h 911809"/>
                <a:gd name="connsiteX6" fmla="*/ 7620 w 1798320"/>
                <a:gd name="connsiteY6" fmla="*/ 698449 h 911809"/>
                <a:gd name="connsiteX0" fmla="*/ 7620 w 1798320"/>
                <a:gd name="connsiteY0" fmla="*/ 698449 h 917520"/>
                <a:gd name="connsiteX1" fmla="*/ 0 w 1798320"/>
                <a:gd name="connsiteY1" fmla="*/ 81229 h 917520"/>
                <a:gd name="connsiteX2" fmla="*/ 982980 w 1798320"/>
                <a:gd name="connsiteY2" fmla="*/ 96469 h 917520"/>
                <a:gd name="connsiteX3" fmla="*/ 1798320 w 1798320"/>
                <a:gd name="connsiteY3" fmla="*/ 332689 h 917520"/>
                <a:gd name="connsiteX4" fmla="*/ 1790700 w 1798320"/>
                <a:gd name="connsiteY4" fmla="*/ 911809 h 917520"/>
                <a:gd name="connsiteX5" fmla="*/ 906780 w 1798320"/>
                <a:gd name="connsiteY5" fmla="*/ 629869 h 917520"/>
                <a:gd name="connsiteX6" fmla="*/ 7620 w 1798320"/>
                <a:gd name="connsiteY6" fmla="*/ 698449 h 917520"/>
                <a:gd name="connsiteX0" fmla="*/ 7620 w 1798320"/>
                <a:gd name="connsiteY0" fmla="*/ 698449 h 911809"/>
                <a:gd name="connsiteX1" fmla="*/ 0 w 1798320"/>
                <a:gd name="connsiteY1" fmla="*/ 81229 h 911809"/>
                <a:gd name="connsiteX2" fmla="*/ 982980 w 1798320"/>
                <a:gd name="connsiteY2" fmla="*/ 96469 h 911809"/>
                <a:gd name="connsiteX3" fmla="*/ 1798320 w 1798320"/>
                <a:gd name="connsiteY3" fmla="*/ 332689 h 911809"/>
                <a:gd name="connsiteX4" fmla="*/ 1790700 w 1798320"/>
                <a:gd name="connsiteY4" fmla="*/ 911809 h 911809"/>
                <a:gd name="connsiteX5" fmla="*/ 906780 w 1798320"/>
                <a:gd name="connsiteY5" fmla="*/ 629869 h 911809"/>
                <a:gd name="connsiteX6" fmla="*/ 7620 w 1798320"/>
                <a:gd name="connsiteY6" fmla="*/ 698449 h 911809"/>
                <a:gd name="connsiteX0" fmla="*/ 7620 w 1798320"/>
                <a:gd name="connsiteY0" fmla="*/ 698449 h 911809"/>
                <a:gd name="connsiteX1" fmla="*/ 0 w 1798320"/>
                <a:gd name="connsiteY1" fmla="*/ 81229 h 911809"/>
                <a:gd name="connsiteX2" fmla="*/ 982980 w 1798320"/>
                <a:gd name="connsiteY2" fmla="*/ 96469 h 911809"/>
                <a:gd name="connsiteX3" fmla="*/ 1798320 w 1798320"/>
                <a:gd name="connsiteY3" fmla="*/ 332689 h 911809"/>
                <a:gd name="connsiteX4" fmla="*/ 1790700 w 1798320"/>
                <a:gd name="connsiteY4" fmla="*/ 911809 h 911809"/>
                <a:gd name="connsiteX5" fmla="*/ 906780 w 1798320"/>
                <a:gd name="connsiteY5" fmla="*/ 629869 h 911809"/>
                <a:gd name="connsiteX6" fmla="*/ 7620 w 1798320"/>
                <a:gd name="connsiteY6" fmla="*/ 698449 h 911809"/>
                <a:gd name="connsiteX0" fmla="*/ 7620 w 1798320"/>
                <a:gd name="connsiteY0" fmla="*/ 698449 h 911809"/>
                <a:gd name="connsiteX1" fmla="*/ 0 w 1798320"/>
                <a:gd name="connsiteY1" fmla="*/ 81229 h 911809"/>
                <a:gd name="connsiteX2" fmla="*/ 982980 w 1798320"/>
                <a:gd name="connsiteY2" fmla="*/ 96469 h 911809"/>
                <a:gd name="connsiteX3" fmla="*/ 1798320 w 1798320"/>
                <a:gd name="connsiteY3" fmla="*/ 332689 h 911809"/>
                <a:gd name="connsiteX4" fmla="*/ 1790700 w 1798320"/>
                <a:gd name="connsiteY4" fmla="*/ 911809 h 911809"/>
                <a:gd name="connsiteX5" fmla="*/ 906780 w 1798320"/>
                <a:gd name="connsiteY5" fmla="*/ 629869 h 911809"/>
                <a:gd name="connsiteX6" fmla="*/ 7620 w 1798320"/>
                <a:gd name="connsiteY6" fmla="*/ 698449 h 911809"/>
                <a:gd name="connsiteX0" fmla="*/ 7620 w 1798320"/>
                <a:gd name="connsiteY0" fmla="*/ 698449 h 911809"/>
                <a:gd name="connsiteX1" fmla="*/ 0 w 1798320"/>
                <a:gd name="connsiteY1" fmla="*/ 81229 h 911809"/>
                <a:gd name="connsiteX2" fmla="*/ 982980 w 1798320"/>
                <a:gd name="connsiteY2" fmla="*/ 96469 h 911809"/>
                <a:gd name="connsiteX3" fmla="*/ 1798320 w 1798320"/>
                <a:gd name="connsiteY3" fmla="*/ 332689 h 911809"/>
                <a:gd name="connsiteX4" fmla="*/ 1790700 w 1798320"/>
                <a:gd name="connsiteY4" fmla="*/ 911809 h 911809"/>
                <a:gd name="connsiteX5" fmla="*/ 906780 w 1798320"/>
                <a:gd name="connsiteY5" fmla="*/ 629869 h 911809"/>
                <a:gd name="connsiteX6" fmla="*/ 7620 w 1798320"/>
                <a:gd name="connsiteY6" fmla="*/ 698449 h 911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98320" h="911809">
                  <a:moveTo>
                    <a:pt x="7620" y="698449"/>
                  </a:moveTo>
                  <a:lnTo>
                    <a:pt x="0" y="81229"/>
                  </a:lnTo>
                  <a:cubicBezTo>
                    <a:pt x="391160" y="-66726"/>
                    <a:pt x="711200" y="17729"/>
                    <a:pt x="982980" y="96469"/>
                  </a:cubicBezTo>
                  <a:cubicBezTo>
                    <a:pt x="1254760" y="175209"/>
                    <a:pt x="1455102" y="339675"/>
                    <a:pt x="1798320" y="332689"/>
                  </a:cubicBezTo>
                  <a:lnTo>
                    <a:pt x="1790700" y="911809"/>
                  </a:lnTo>
                  <a:cubicBezTo>
                    <a:pt x="1346835" y="894664"/>
                    <a:pt x="1152525" y="686384"/>
                    <a:pt x="906780" y="629869"/>
                  </a:cubicBezTo>
                  <a:cubicBezTo>
                    <a:pt x="661035" y="573354"/>
                    <a:pt x="407352" y="572402"/>
                    <a:pt x="7620" y="698449"/>
                  </a:cubicBezTo>
                  <a:close/>
                </a:path>
              </a:pathLst>
            </a:custGeom>
            <a:solidFill>
              <a:srgbClr val="0194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29325" y="1447483"/>
            <a:ext cx="2066925" cy="1475515"/>
            <a:chOff x="6029325" y="1447483"/>
            <a:chExt cx="2066925" cy="1475515"/>
          </a:xfrm>
          <a:effectLst>
            <a:outerShdw blurRad="101600" dist="635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11" name="任意多边形 10"/>
            <p:cNvSpPr/>
            <p:nvPr/>
          </p:nvSpPr>
          <p:spPr>
            <a:xfrm>
              <a:off x="6029325" y="1447483"/>
              <a:ext cx="1900238" cy="976630"/>
            </a:xfrm>
            <a:custGeom>
              <a:avLst/>
              <a:gdLst>
                <a:gd name="connsiteX0" fmla="*/ 0 w 1900238"/>
                <a:gd name="connsiteY0" fmla="*/ 819150 h 914400"/>
                <a:gd name="connsiteX1" fmla="*/ 304800 w 1900238"/>
                <a:gd name="connsiteY1" fmla="*/ 209550 h 914400"/>
                <a:gd name="connsiteX2" fmla="*/ 1038225 w 1900238"/>
                <a:gd name="connsiteY2" fmla="*/ 0 h 914400"/>
                <a:gd name="connsiteX3" fmla="*/ 1900238 w 1900238"/>
                <a:gd name="connsiteY3" fmla="*/ 33337 h 914400"/>
                <a:gd name="connsiteX4" fmla="*/ 1695450 w 1900238"/>
                <a:gd name="connsiteY4" fmla="*/ 466725 h 914400"/>
                <a:gd name="connsiteX5" fmla="*/ 842963 w 1900238"/>
                <a:gd name="connsiteY5" fmla="*/ 842962 h 914400"/>
                <a:gd name="connsiteX6" fmla="*/ 142875 w 1900238"/>
                <a:gd name="connsiteY6" fmla="*/ 914400 h 914400"/>
                <a:gd name="connsiteX7" fmla="*/ 0 w 1900238"/>
                <a:gd name="connsiteY7" fmla="*/ 819150 h 914400"/>
                <a:gd name="connsiteX0" fmla="*/ 0 w 1900238"/>
                <a:gd name="connsiteY0" fmla="*/ 842962 h 938212"/>
                <a:gd name="connsiteX1" fmla="*/ 304800 w 1900238"/>
                <a:gd name="connsiteY1" fmla="*/ 233362 h 938212"/>
                <a:gd name="connsiteX2" fmla="*/ 1038225 w 1900238"/>
                <a:gd name="connsiteY2" fmla="*/ 23812 h 938212"/>
                <a:gd name="connsiteX3" fmla="*/ 1900238 w 1900238"/>
                <a:gd name="connsiteY3" fmla="*/ 57149 h 938212"/>
                <a:gd name="connsiteX4" fmla="*/ 1695450 w 1900238"/>
                <a:gd name="connsiteY4" fmla="*/ 490537 h 938212"/>
                <a:gd name="connsiteX5" fmla="*/ 842963 w 1900238"/>
                <a:gd name="connsiteY5" fmla="*/ 866774 h 938212"/>
                <a:gd name="connsiteX6" fmla="*/ 142875 w 1900238"/>
                <a:gd name="connsiteY6" fmla="*/ 938212 h 938212"/>
                <a:gd name="connsiteX7" fmla="*/ 0 w 1900238"/>
                <a:gd name="connsiteY7" fmla="*/ 842962 h 938212"/>
                <a:gd name="connsiteX0" fmla="*/ 0 w 1900238"/>
                <a:gd name="connsiteY0" fmla="*/ 865144 h 960394"/>
                <a:gd name="connsiteX1" fmla="*/ 304800 w 1900238"/>
                <a:gd name="connsiteY1" fmla="*/ 255544 h 960394"/>
                <a:gd name="connsiteX2" fmla="*/ 1038225 w 1900238"/>
                <a:gd name="connsiteY2" fmla="*/ 45994 h 960394"/>
                <a:gd name="connsiteX3" fmla="*/ 1900238 w 1900238"/>
                <a:gd name="connsiteY3" fmla="*/ 79331 h 960394"/>
                <a:gd name="connsiteX4" fmla="*/ 1695450 w 1900238"/>
                <a:gd name="connsiteY4" fmla="*/ 512719 h 960394"/>
                <a:gd name="connsiteX5" fmla="*/ 842963 w 1900238"/>
                <a:gd name="connsiteY5" fmla="*/ 888956 h 960394"/>
                <a:gd name="connsiteX6" fmla="*/ 142875 w 1900238"/>
                <a:gd name="connsiteY6" fmla="*/ 960394 h 960394"/>
                <a:gd name="connsiteX7" fmla="*/ 0 w 1900238"/>
                <a:gd name="connsiteY7" fmla="*/ 865144 h 960394"/>
                <a:gd name="connsiteX0" fmla="*/ 0 w 1900238"/>
                <a:gd name="connsiteY0" fmla="*/ 865144 h 960394"/>
                <a:gd name="connsiteX1" fmla="*/ 304800 w 1900238"/>
                <a:gd name="connsiteY1" fmla="*/ 255544 h 960394"/>
                <a:gd name="connsiteX2" fmla="*/ 1038225 w 1900238"/>
                <a:gd name="connsiteY2" fmla="*/ 45994 h 960394"/>
                <a:gd name="connsiteX3" fmla="*/ 1900238 w 1900238"/>
                <a:gd name="connsiteY3" fmla="*/ 79331 h 960394"/>
                <a:gd name="connsiteX4" fmla="*/ 1695450 w 1900238"/>
                <a:gd name="connsiteY4" fmla="*/ 512719 h 960394"/>
                <a:gd name="connsiteX5" fmla="*/ 842963 w 1900238"/>
                <a:gd name="connsiteY5" fmla="*/ 888956 h 960394"/>
                <a:gd name="connsiteX6" fmla="*/ 142875 w 1900238"/>
                <a:gd name="connsiteY6" fmla="*/ 960394 h 960394"/>
                <a:gd name="connsiteX7" fmla="*/ 0 w 1900238"/>
                <a:gd name="connsiteY7" fmla="*/ 865144 h 960394"/>
                <a:gd name="connsiteX0" fmla="*/ 0 w 1900238"/>
                <a:gd name="connsiteY0" fmla="*/ 875490 h 970740"/>
                <a:gd name="connsiteX1" fmla="*/ 304800 w 1900238"/>
                <a:gd name="connsiteY1" fmla="*/ 265890 h 970740"/>
                <a:gd name="connsiteX2" fmla="*/ 1038225 w 1900238"/>
                <a:gd name="connsiteY2" fmla="*/ 56340 h 970740"/>
                <a:gd name="connsiteX3" fmla="*/ 1900238 w 1900238"/>
                <a:gd name="connsiteY3" fmla="*/ 89677 h 970740"/>
                <a:gd name="connsiteX4" fmla="*/ 1695450 w 1900238"/>
                <a:gd name="connsiteY4" fmla="*/ 523065 h 970740"/>
                <a:gd name="connsiteX5" fmla="*/ 842963 w 1900238"/>
                <a:gd name="connsiteY5" fmla="*/ 899302 h 970740"/>
                <a:gd name="connsiteX6" fmla="*/ 142875 w 1900238"/>
                <a:gd name="connsiteY6" fmla="*/ 970740 h 970740"/>
                <a:gd name="connsiteX7" fmla="*/ 0 w 1900238"/>
                <a:gd name="connsiteY7" fmla="*/ 875490 h 970740"/>
                <a:gd name="connsiteX0" fmla="*/ 0 w 1900238"/>
                <a:gd name="connsiteY0" fmla="*/ 875490 h 970740"/>
                <a:gd name="connsiteX1" fmla="*/ 304800 w 1900238"/>
                <a:gd name="connsiteY1" fmla="*/ 265890 h 970740"/>
                <a:gd name="connsiteX2" fmla="*/ 1038225 w 1900238"/>
                <a:gd name="connsiteY2" fmla="*/ 56340 h 970740"/>
                <a:gd name="connsiteX3" fmla="*/ 1900238 w 1900238"/>
                <a:gd name="connsiteY3" fmla="*/ 89677 h 970740"/>
                <a:gd name="connsiteX4" fmla="*/ 1695450 w 1900238"/>
                <a:gd name="connsiteY4" fmla="*/ 523065 h 970740"/>
                <a:gd name="connsiteX5" fmla="*/ 842963 w 1900238"/>
                <a:gd name="connsiteY5" fmla="*/ 899302 h 970740"/>
                <a:gd name="connsiteX6" fmla="*/ 142875 w 1900238"/>
                <a:gd name="connsiteY6" fmla="*/ 970740 h 970740"/>
                <a:gd name="connsiteX7" fmla="*/ 0 w 1900238"/>
                <a:gd name="connsiteY7" fmla="*/ 875490 h 970740"/>
                <a:gd name="connsiteX0" fmla="*/ 0 w 1900238"/>
                <a:gd name="connsiteY0" fmla="*/ 875490 h 970740"/>
                <a:gd name="connsiteX1" fmla="*/ 304800 w 1900238"/>
                <a:gd name="connsiteY1" fmla="*/ 265890 h 970740"/>
                <a:gd name="connsiteX2" fmla="*/ 1038225 w 1900238"/>
                <a:gd name="connsiteY2" fmla="*/ 56340 h 970740"/>
                <a:gd name="connsiteX3" fmla="*/ 1900238 w 1900238"/>
                <a:gd name="connsiteY3" fmla="*/ 89677 h 970740"/>
                <a:gd name="connsiteX4" fmla="*/ 1695450 w 1900238"/>
                <a:gd name="connsiteY4" fmla="*/ 523065 h 970740"/>
                <a:gd name="connsiteX5" fmla="*/ 842963 w 1900238"/>
                <a:gd name="connsiteY5" fmla="*/ 899302 h 970740"/>
                <a:gd name="connsiteX6" fmla="*/ 142875 w 1900238"/>
                <a:gd name="connsiteY6" fmla="*/ 970740 h 970740"/>
                <a:gd name="connsiteX7" fmla="*/ 0 w 1900238"/>
                <a:gd name="connsiteY7" fmla="*/ 875490 h 970740"/>
                <a:gd name="connsiteX0" fmla="*/ 0 w 1900238"/>
                <a:gd name="connsiteY0" fmla="*/ 860525 h 955775"/>
                <a:gd name="connsiteX1" fmla="*/ 304800 w 1900238"/>
                <a:gd name="connsiteY1" fmla="*/ 250925 h 955775"/>
                <a:gd name="connsiteX2" fmla="*/ 1038225 w 1900238"/>
                <a:gd name="connsiteY2" fmla="*/ 41375 h 955775"/>
                <a:gd name="connsiteX3" fmla="*/ 1900238 w 1900238"/>
                <a:gd name="connsiteY3" fmla="*/ 74712 h 955775"/>
                <a:gd name="connsiteX4" fmla="*/ 1695450 w 1900238"/>
                <a:gd name="connsiteY4" fmla="*/ 508100 h 955775"/>
                <a:gd name="connsiteX5" fmla="*/ 842963 w 1900238"/>
                <a:gd name="connsiteY5" fmla="*/ 884337 h 955775"/>
                <a:gd name="connsiteX6" fmla="*/ 142875 w 1900238"/>
                <a:gd name="connsiteY6" fmla="*/ 955775 h 955775"/>
                <a:gd name="connsiteX7" fmla="*/ 0 w 1900238"/>
                <a:gd name="connsiteY7" fmla="*/ 860525 h 955775"/>
                <a:gd name="connsiteX0" fmla="*/ 0 w 1900238"/>
                <a:gd name="connsiteY0" fmla="*/ 881380 h 976630"/>
                <a:gd name="connsiteX1" fmla="*/ 304800 w 1900238"/>
                <a:gd name="connsiteY1" fmla="*/ 271780 h 976630"/>
                <a:gd name="connsiteX2" fmla="*/ 1038225 w 1900238"/>
                <a:gd name="connsiteY2" fmla="*/ 62230 h 976630"/>
                <a:gd name="connsiteX3" fmla="*/ 1900238 w 1900238"/>
                <a:gd name="connsiteY3" fmla="*/ 95567 h 976630"/>
                <a:gd name="connsiteX4" fmla="*/ 1695450 w 1900238"/>
                <a:gd name="connsiteY4" fmla="*/ 528955 h 976630"/>
                <a:gd name="connsiteX5" fmla="*/ 842963 w 1900238"/>
                <a:gd name="connsiteY5" fmla="*/ 905192 h 976630"/>
                <a:gd name="connsiteX6" fmla="*/ 142875 w 1900238"/>
                <a:gd name="connsiteY6" fmla="*/ 976630 h 976630"/>
                <a:gd name="connsiteX7" fmla="*/ 0 w 1900238"/>
                <a:gd name="connsiteY7" fmla="*/ 881380 h 97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0238" h="976630">
                  <a:moveTo>
                    <a:pt x="0" y="881380"/>
                  </a:moveTo>
                  <a:lnTo>
                    <a:pt x="304800" y="271780"/>
                  </a:lnTo>
                  <a:cubicBezTo>
                    <a:pt x="463550" y="311469"/>
                    <a:pt x="810418" y="105887"/>
                    <a:pt x="1038225" y="62230"/>
                  </a:cubicBezTo>
                  <a:cubicBezTo>
                    <a:pt x="1266032" y="18573"/>
                    <a:pt x="1657352" y="-67944"/>
                    <a:pt x="1900238" y="95567"/>
                  </a:cubicBezTo>
                  <a:lnTo>
                    <a:pt x="1695450" y="528955"/>
                  </a:lnTo>
                  <a:lnTo>
                    <a:pt x="842963" y="905192"/>
                  </a:lnTo>
                  <a:lnTo>
                    <a:pt x="142875" y="976630"/>
                  </a:lnTo>
                  <a:lnTo>
                    <a:pt x="0" y="8813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710487" y="1547813"/>
              <a:ext cx="385763" cy="995362"/>
            </a:xfrm>
            <a:custGeom>
              <a:avLst/>
              <a:gdLst>
                <a:gd name="connsiteX0" fmla="*/ 28575 w 385763"/>
                <a:gd name="connsiteY0" fmla="*/ 995362 h 995362"/>
                <a:gd name="connsiteX1" fmla="*/ 361950 w 385763"/>
                <a:gd name="connsiteY1" fmla="*/ 742950 h 995362"/>
                <a:gd name="connsiteX2" fmla="*/ 385763 w 385763"/>
                <a:gd name="connsiteY2" fmla="*/ 195262 h 995362"/>
                <a:gd name="connsiteX3" fmla="*/ 314325 w 385763"/>
                <a:gd name="connsiteY3" fmla="*/ 161925 h 995362"/>
                <a:gd name="connsiteX4" fmla="*/ 223838 w 385763"/>
                <a:gd name="connsiteY4" fmla="*/ 0 h 995362"/>
                <a:gd name="connsiteX5" fmla="*/ 0 w 385763"/>
                <a:gd name="connsiteY5" fmla="*/ 433387 h 995362"/>
                <a:gd name="connsiteX6" fmla="*/ 28575 w 385763"/>
                <a:gd name="connsiteY6" fmla="*/ 995362 h 995362"/>
                <a:gd name="connsiteX0" fmla="*/ 28575 w 385763"/>
                <a:gd name="connsiteY0" fmla="*/ 995362 h 995362"/>
                <a:gd name="connsiteX1" fmla="*/ 361950 w 385763"/>
                <a:gd name="connsiteY1" fmla="*/ 742950 h 995362"/>
                <a:gd name="connsiteX2" fmla="*/ 385763 w 385763"/>
                <a:gd name="connsiteY2" fmla="*/ 195262 h 995362"/>
                <a:gd name="connsiteX3" fmla="*/ 314325 w 385763"/>
                <a:gd name="connsiteY3" fmla="*/ 161925 h 995362"/>
                <a:gd name="connsiteX4" fmla="*/ 219076 w 385763"/>
                <a:gd name="connsiteY4" fmla="*/ 0 h 995362"/>
                <a:gd name="connsiteX5" fmla="*/ 0 w 385763"/>
                <a:gd name="connsiteY5" fmla="*/ 433387 h 995362"/>
                <a:gd name="connsiteX6" fmla="*/ 28575 w 385763"/>
                <a:gd name="connsiteY6" fmla="*/ 995362 h 995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763" h="995362">
                  <a:moveTo>
                    <a:pt x="28575" y="995362"/>
                  </a:moveTo>
                  <a:lnTo>
                    <a:pt x="361950" y="742950"/>
                  </a:lnTo>
                  <a:lnTo>
                    <a:pt x="385763" y="195262"/>
                  </a:lnTo>
                  <a:lnTo>
                    <a:pt x="314325" y="161925"/>
                  </a:lnTo>
                  <a:lnTo>
                    <a:pt x="219076" y="0"/>
                  </a:lnTo>
                  <a:lnTo>
                    <a:pt x="0" y="433387"/>
                  </a:lnTo>
                  <a:lnTo>
                    <a:pt x="28575" y="99536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034088" y="1947223"/>
              <a:ext cx="1709737" cy="975775"/>
            </a:xfrm>
            <a:custGeom>
              <a:avLst/>
              <a:gdLst>
                <a:gd name="connsiteX0" fmla="*/ 19050 w 1709737"/>
                <a:gd name="connsiteY0" fmla="*/ 952500 h 952500"/>
                <a:gd name="connsiteX1" fmla="*/ 0 w 1709737"/>
                <a:gd name="connsiteY1" fmla="*/ 352425 h 952500"/>
                <a:gd name="connsiteX2" fmla="*/ 795337 w 1709737"/>
                <a:gd name="connsiteY2" fmla="*/ 123825 h 952500"/>
                <a:gd name="connsiteX3" fmla="*/ 1690687 w 1709737"/>
                <a:gd name="connsiteY3" fmla="*/ 0 h 952500"/>
                <a:gd name="connsiteX4" fmla="*/ 1709737 w 1709737"/>
                <a:gd name="connsiteY4" fmla="*/ 571500 h 952500"/>
                <a:gd name="connsiteX5" fmla="*/ 876300 w 1709737"/>
                <a:gd name="connsiteY5" fmla="*/ 695325 h 952500"/>
                <a:gd name="connsiteX6" fmla="*/ 19050 w 1709737"/>
                <a:gd name="connsiteY6" fmla="*/ 952500 h 952500"/>
                <a:gd name="connsiteX0" fmla="*/ 19050 w 1709737"/>
                <a:gd name="connsiteY0" fmla="*/ 952500 h 952500"/>
                <a:gd name="connsiteX1" fmla="*/ 0 w 1709737"/>
                <a:gd name="connsiteY1" fmla="*/ 352425 h 952500"/>
                <a:gd name="connsiteX2" fmla="*/ 795337 w 1709737"/>
                <a:gd name="connsiteY2" fmla="*/ 123825 h 952500"/>
                <a:gd name="connsiteX3" fmla="*/ 1690687 w 1709737"/>
                <a:gd name="connsiteY3" fmla="*/ 0 h 952500"/>
                <a:gd name="connsiteX4" fmla="*/ 1709737 w 1709737"/>
                <a:gd name="connsiteY4" fmla="*/ 571500 h 952500"/>
                <a:gd name="connsiteX5" fmla="*/ 876300 w 1709737"/>
                <a:gd name="connsiteY5" fmla="*/ 695325 h 952500"/>
                <a:gd name="connsiteX6" fmla="*/ 19050 w 1709737"/>
                <a:gd name="connsiteY6" fmla="*/ 952500 h 952500"/>
                <a:gd name="connsiteX0" fmla="*/ 19050 w 1709737"/>
                <a:gd name="connsiteY0" fmla="*/ 968269 h 968269"/>
                <a:gd name="connsiteX1" fmla="*/ 0 w 1709737"/>
                <a:gd name="connsiteY1" fmla="*/ 368194 h 968269"/>
                <a:gd name="connsiteX2" fmla="*/ 795337 w 1709737"/>
                <a:gd name="connsiteY2" fmla="*/ 139594 h 968269"/>
                <a:gd name="connsiteX3" fmla="*/ 1690687 w 1709737"/>
                <a:gd name="connsiteY3" fmla="*/ 15769 h 968269"/>
                <a:gd name="connsiteX4" fmla="*/ 1709737 w 1709737"/>
                <a:gd name="connsiteY4" fmla="*/ 587269 h 968269"/>
                <a:gd name="connsiteX5" fmla="*/ 876300 w 1709737"/>
                <a:gd name="connsiteY5" fmla="*/ 711094 h 968269"/>
                <a:gd name="connsiteX6" fmla="*/ 19050 w 1709737"/>
                <a:gd name="connsiteY6" fmla="*/ 968269 h 968269"/>
                <a:gd name="connsiteX0" fmla="*/ 19050 w 1709737"/>
                <a:gd name="connsiteY0" fmla="*/ 968269 h 968269"/>
                <a:gd name="connsiteX1" fmla="*/ 0 w 1709737"/>
                <a:gd name="connsiteY1" fmla="*/ 368194 h 968269"/>
                <a:gd name="connsiteX2" fmla="*/ 795337 w 1709737"/>
                <a:gd name="connsiteY2" fmla="*/ 139594 h 968269"/>
                <a:gd name="connsiteX3" fmla="*/ 1690687 w 1709737"/>
                <a:gd name="connsiteY3" fmla="*/ 15769 h 968269"/>
                <a:gd name="connsiteX4" fmla="*/ 1709737 w 1709737"/>
                <a:gd name="connsiteY4" fmla="*/ 587269 h 968269"/>
                <a:gd name="connsiteX5" fmla="*/ 876300 w 1709737"/>
                <a:gd name="connsiteY5" fmla="*/ 711094 h 968269"/>
                <a:gd name="connsiteX6" fmla="*/ 19050 w 1709737"/>
                <a:gd name="connsiteY6" fmla="*/ 968269 h 968269"/>
                <a:gd name="connsiteX0" fmla="*/ 19050 w 1709737"/>
                <a:gd name="connsiteY0" fmla="*/ 972189 h 972189"/>
                <a:gd name="connsiteX1" fmla="*/ 0 w 1709737"/>
                <a:gd name="connsiteY1" fmla="*/ 372114 h 972189"/>
                <a:gd name="connsiteX2" fmla="*/ 795337 w 1709737"/>
                <a:gd name="connsiteY2" fmla="*/ 143514 h 972189"/>
                <a:gd name="connsiteX3" fmla="*/ 1690687 w 1709737"/>
                <a:gd name="connsiteY3" fmla="*/ 19689 h 972189"/>
                <a:gd name="connsiteX4" fmla="*/ 1709737 w 1709737"/>
                <a:gd name="connsiteY4" fmla="*/ 591189 h 972189"/>
                <a:gd name="connsiteX5" fmla="*/ 876300 w 1709737"/>
                <a:gd name="connsiteY5" fmla="*/ 715014 h 972189"/>
                <a:gd name="connsiteX6" fmla="*/ 19050 w 1709737"/>
                <a:gd name="connsiteY6" fmla="*/ 972189 h 972189"/>
                <a:gd name="connsiteX0" fmla="*/ 19050 w 1709737"/>
                <a:gd name="connsiteY0" fmla="*/ 972189 h 972189"/>
                <a:gd name="connsiteX1" fmla="*/ 0 w 1709737"/>
                <a:gd name="connsiteY1" fmla="*/ 372114 h 972189"/>
                <a:gd name="connsiteX2" fmla="*/ 795337 w 1709737"/>
                <a:gd name="connsiteY2" fmla="*/ 143514 h 972189"/>
                <a:gd name="connsiteX3" fmla="*/ 1690687 w 1709737"/>
                <a:gd name="connsiteY3" fmla="*/ 19689 h 972189"/>
                <a:gd name="connsiteX4" fmla="*/ 1709737 w 1709737"/>
                <a:gd name="connsiteY4" fmla="*/ 591189 h 972189"/>
                <a:gd name="connsiteX5" fmla="*/ 876300 w 1709737"/>
                <a:gd name="connsiteY5" fmla="*/ 715014 h 972189"/>
                <a:gd name="connsiteX6" fmla="*/ 19050 w 1709737"/>
                <a:gd name="connsiteY6" fmla="*/ 972189 h 972189"/>
                <a:gd name="connsiteX0" fmla="*/ 19050 w 1709737"/>
                <a:gd name="connsiteY0" fmla="*/ 972189 h 980590"/>
                <a:gd name="connsiteX1" fmla="*/ 0 w 1709737"/>
                <a:gd name="connsiteY1" fmla="*/ 372114 h 980590"/>
                <a:gd name="connsiteX2" fmla="*/ 795337 w 1709737"/>
                <a:gd name="connsiteY2" fmla="*/ 143514 h 980590"/>
                <a:gd name="connsiteX3" fmla="*/ 1690687 w 1709737"/>
                <a:gd name="connsiteY3" fmla="*/ 19689 h 980590"/>
                <a:gd name="connsiteX4" fmla="*/ 1709737 w 1709737"/>
                <a:gd name="connsiteY4" fmla="*/ 591189 h 980590"/>
                <a:gd name="connsiteX5" fmla="*/ 876300 w 1709737"/>
                <a:gd name="connsiteY5" fmla="*/ 715014 h 980590"/>
                <a:gd name="connsiteX6" fmla="*/ 19050 w 1709737"/>
                <a:gd name="connsiteY6" fmla="*/ 972189 h 980590"/>
                <a:gd name="connsiteX0" fmla="*/ 19050 w 1709737"/>
                <a:gd name="connsiteY0" fmla="*/ 972189 h 975511"/>
                <a:gd name="connsiteX1" fmla="*/ 0 w 1709737"/>
                <a:gd name="connsiteY1" fmla="*/ 372114 h 975511"/>
                <a:gd name="connsiteX2" fmla="*/ 795337 w 1709737"/>
                <a:gd name="connsiteY2" fmla="*/ 143514 h 975511"/>
                <a:gd name="connsiteX3" fmla="*/ 1690687 w 1709737"/>
                <a:gd name="connsiteY3" fmla="*/ 19689 h 975511"/>
                <a:gd name="connsiteX4" fmla="*/ 1709737 w 1709737"/>
                <a:gd name="connsiteY4" fmla="*/ 591189 h 975511"/>
                <a:gd name="connsiteX5" fmla="*/ 876300 w 1709737"/>
                <a:gd name="connsiteY5" fmla="*/ 715014 h 975511"/>
                <a:gd name="connsiteX6" fmla="*/ 19050 w 1709737"/>
                <a:gd name="connsiteY6" fmla="*/ 972189 h 975511"/>
                <a:gd name="connsiteX0" fmla="*/ 19050 w 1709737"/>
                <a:gd name="connsiteY0" fmla="*/ 972189 h 975775"/>
                <a:gd name="connsiteX1" fmla="*/ 0 w 1709737"/>
                <a:gd name="connsiteY1" fmla="*/ 372114 h 975775"/>
                <a:gd name="connsiteX2" fmla="*/ 795337 w 1709737"/>
                <a:gd name="connsiteY2" fmla="*/ 143514 h 975775"/>
                <a:gd name="connsiteX3" fmla="*/ 1690687 w 1709737"/>
                <a:gd name="connsiteY3" fmla="*/ 19689 h 975775"/>
                <a:gd name="connsiteX4" fmla="*/ 1709737 w 1709737"/>
                <a:gd name="connsiteY4" fmla="*/ 591189 h 975775"/>
                <a:gd name="connsiteX5" fmla="*/ 876300 w 1709737"/>
                <a:gd name="connsiteY5" fmla="*/ 715014 h 975775"/>
                <a:gd name="connsiteX6" fmla="*/ 19050 w 1709737"/>
                <a:gd name="connsiteY6" fmla="*/ 972189 h 975775"/>
                <a:gd name="connsiteX0" fmla="*/ 19050 w 1709737"/>
                <a:gd name="connsiteY0" fmla="*/ 972189 h 975775"/>
                <a:gd name="connsiteX1" fmla="*/ 0 w 1709737"/>
                <a:gd name="connsiteY1" fmla="*/ 372114 h 975775"/>
                <a:gd name="connsiteX2" fmla="*/ 795337 w 1709737"/>
                <a:gd name="connsiteY2" fmla="*/ 143514 h 975775"/>
                <a:gd name="connsiteX3" fmla="*/ 1690687 w 1709737"/>
                <a:gd name="connsiteY3" fmla="*/ 19689 h 975775"/>
                <a:gd name="connsiteX4" fmla="*/ 1709737 w 1709737"/>
                <a:gd name="connsiteY4" fmla="*/ 591189 h 975775"/>
                <a:gd name="connsiteX5" fmla="*/ 876300 w 1709737"/>
                <a:gd name="connsiteY5" fmla="*/ 715014 h 975775"/>
                <a:gd name="connsiteX6" fmla="*/ 19050 w 1709737"/>
                <a:gd name="connsiteY6" fmla="*/ 972189 h 97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9737" h="975775">
                  <a:moveTo>
                    <a:pt x="19050" y="972189"/>
                  </a:moveTo>
                  <a:lnTo>
                    <a:pt x="0" y="372114"/>
                  </a:lnTo>
                  <a:cubicBezTo>
                    <a:pt x="272256" y="424502"/>
                    <a:pt x="592137" y="227652"/>
                    <a:pt x="795337" y="143514"/>
                  </a:cubicBezTo>
                  <a:cubicBezTo>
                    <a:pt x="998537" y="59376"/>
                    <a:pt x="1301749" y="-43811"/>
                    <a:pt x="1690687" y="19689"/>
                  </a:cubicBezTo>
                  <a:lnTo>
                    <a:pt x="1709737" y="591189"/>
                  </a:lnTo>
                  <a:cubicBezTo>
                    <a:pt x="1426368" y="578488"/>
                    <a:pt x="1143793" y="632464"/>
                    <a:pt x="876300" y="715014"/>
                  </a:cubicBezTo>
                  <a:cubicBezTo>
                    <a:pt x="608807" y="797564"/>
                    <a:pt x="460375" y="1005527"/>
                    <a:pt x="19050" y="972189"/>
                  </a:cubicBezTo>
                  <a:close/>
                </a:path>
              </a:pathLst>
            </a:custGeom>
            <a:solidFill>
              <a:srgbClr val="EC46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35900" y="1250950"/>
            <a:ext cx="2616200" cy="1485900"/>
            <a:chOff x="7835900" y="1250950"/>
            <a:chExt cx="2616200" cy="1485900"/>
          </a:xfrm>
          <a:effectLst>
            <a:outerShdw blurRad="101600" dist="635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13" name="任意多边形 12"/>
            <p:cNvSpPr/>
            <p:nvPr/>
          </p:nvSpPr>
          <p:spPr>
            <a:xfrm>
              <a:off x="7835900" y="1751331"/>
              <a:ext cx="1631950" cy="896886"/>
            </a:xfrm>
            <a:custGeom>
              <a:avLst/>
              <a:gdLst>
                <a:gd name="connsiteX0" fmla="*/ 19050 w 1631950"/>
                <a:gd name="connsiteY0" fmla="*/ 717550 h 717550"/>
                <a:gd name="connsiteX1" fmla="*/ 0 w 1631950"/>
                <a:gd name="connsiteY1" fmla="*/ 146050 h 717550"/>
                <a:gd name="connsiteX2" fmla="*/ 1593850 w 1631950"/>
                <a:gd name="connsiteY2" fmla="*/ 0 h 717550"/>
                <a:gd name="connsiteX3" fmla="*/ 1631950 w 1631950"/>
                <a:gd name="connsiteY3" fmla="*/ 590550 h 717550"/>
                <a:gd name="connsiteX4" fmla="*/ 19050 w 1631950"/>
                <a:gd name="connsiteY4" fmla="*/ 717550 h 717550"/>
                <a:gd name="connsiteX0" fmla="*/ 19050 w 1631950"/>
                <a:gd name="connsiteY0" fmla="*/ 717550 h 801167"/>
                <a:gd name="connsiteX1" fmla="*/ 0 w 1631950"/>
                <a:gd name="connsiteY1" fmla="*/ 146050 h 801167"/>
                <a:gd name="connsiteX2" fmla="*/ 1593850 w 1631950"/>
                <a:gd name="connsiteY2" fmla="*/ 0 h 801167"/>
                <a:gd name="connsiteX3" fmla="*/ 1631950 w 1631950"/>
                <a:gd name="connsiteY3" fmla="*/ 590550 h 801167"/>
                <a:gd name="connsiteX4" fmla="*/ 19050 w 1631950"/>
                <a:gd name="connsiteY4" fmla="*/ 717550 h 801167"/>
                <a:gd name="connsiteX0" fmla="*/ 19050 w 1631950"/>
                <a:gd name="connsiteY0" fmla="*/ 717550 h 813066"/>
                <a:gd name="connsiteX1" fmla="*/ 0 w 1631950"/>
                <a:gd name="connsiteY1" fmla="*/ 146050 h 813066"/>
                <a:gd name="connsiteX2" fmla="*/ 1593850 w 1631950"/>
                <a:gd name="connsiteY2" fmla="*/ 0 h 813066"/>
                <a:gd name="connsiteX3" fmla="*/ 1631950 w 1631950"/>
                <a:gd name="connsiteY3" fmla="*/ 590550 h 813066"/>
                <a:gd name="connsiteX4" fmla="*/ 19050 w 1631950"/>
                <a:gd name="connsiteY4" fmla="*/ 717550 h 813066"/>
                <a:gd name="connsiteX0" fmla="*/ 19050 w 1631950"/>
                <a:gd name="connsiteY0" fmla="*/ 717550 h 813066"/>
                <a:gd name="connsiteX1" fmla="*/ 0 w 1631950"/>
                <a:gd name="connsiteY1" fmla="*/ 146050 h 813066"/>
                <a:gd name="connsiteX2" fmla="*/ 1593850 w 1631950"/>
                <a:gd name="connsiteY2" fmla="*/ 0 h 813066"/>
                <a:gd name="connsiteX3" fmla="*/ 1631950 w 1631950"/>
                <a:gd name="connsiteY3" fmla="*/ 590550 h 813066"/>
                <a:gd name="connsiteX4" fmla="*/ 19050 w 1631950"/>
                <a:gd name="connsiteY4" fmla="*/ 717550 h 813066"/>
                <a:gd name="connsiteX0" fmla="*/ 19050 w 1631950"/>
                <a:gd name="connsiteY0" fmla="*/ 717550 h 813066"/>
                <a:gd name="connsiteX1" fmla="*/ 0 w 1631950"/>
                <a:gd name="connsiteY1" fmla="*/ 146050 h 813066"/>
                <a:gd name="connsiteX2" fmla="*/ 1593850 w 1631950"/>
                <a:gd name="connsiteY2" fmla="*/ 0 h 813066"/>
                <a:gd name="connsiteX3" fmla="*/ 1631950 w 1631950"/>
                <a:gd name="connsiteY3" fmla="*/ 590550 h 813066"/>
                <a:gd name="connsiteX4" fmla="*/ 19050 w 1631950"/>
                <a:gd name="connsiteY4" fmla="*/ 717550 h 813066"/>
                <a:gd name="connsiteX0" fmla="*/ 19050 w 1631950"/>
                <a:gd name="connsiteY0" fmla="*/ 717550 h 813066"/>
                <a:gd name="connsiteX1" fmla="*/ 0 w 1631950"/>
                <a:gd name="connsiteY1" fmla="*/ 146050 h 813066"/>
                <a:gd name="connsiteX2" fmla="*/ 1593850 w 1631950"/>
                <a:gd name="connsiteY2" fmla="*/ 0 h 813066"/>
                <a:gd name="connsiteX3" fmla="*/ 1631950 w 1631950"/>
                <a:gd name="connsiteY3" fmla="*/ 590550 h 813066"/>
                <a:gd name="connsiteX4" fmla="*/ 19050 w 1631950"/>
                <a:gd name="connsiteY4" fmla="*/ 717550 h 813066"/>
                <a:gd name="connsiteX0" fmla="*/ 19050 w 1631950"/>
                <a:gd name="connsiteY0" fmla="*/ 793750 h 889266"/>
                <a:gd name="connsiteX1" fmla="*/ 0 w 1631950"/>
                <a:gd name="connsiteY1" fmla="*/ 222250 h 889266"/>
                <a:gd name="connsiteX2" fmla="*/ 1578610 w 1631950"/>
                <a:gd name="connsiteY2" fmla="*/ 0 h 889266"/>
                <a:gd name="connsiteX3" fmla="*/ 1631950 w 1631950"/>
                <a:gd name="connsiteY3" fmla="*/ 666750 h 889266"/>
                <a:gd name="connsiteX4" fmla="*/ 19050 w 1631950"/>
                <a:gd name="connsiteY4" fmla="*/ 793750 h 889266"/>
                <a:gd name="connsiteX0" fmla="*/ 19050 w 1631950"/>
                <a:gd name="connsiteY0" fmla="*/ 793750 h 889266"/>
                <a:gd name="connsiteX1" fmla="*/ 0 w 1631950"/>
                <a:gd name="connsiteY1" fmla="*/ 222250 h 889266"/>
                <a:gd name="connsiteX2" fmla="*/ 1578610 w 1631950"/>
                <a:gd name="connsiteY2" fmla="*/ 0 h 889266"/>
                <a:gd name="connsiteX3" fmla="*/ 1631950 w 1631950"/>
                <a:gd name="connsiteY3" fmla="*/ 666750 h 889266"/>
                <a:gd name="connsiteX4" fmla="*/ 19050 w 1631950"/>
                <a:gd name="connsiteY4" fmla="*/ 793750 h 889266"/>
                <a:gd name="connsiteX0" fmla="*/ 19050 w 1631950"/>
                <a:gd name="connsiteY0" fmla="*/ 801370 h 896886"/>
                <a:gd name="connsiteX1" fmla="*/ 0 w 1631950"/>
                <a:gd name="connsiteY1" fmla="*/ 229870 h 896886"/>
                <a:gd name="connsiteX2" fmla="*/ 1593850 w 1631950"/>
                <a:gd name="connsiteY2" fmla="*/ 0 h 896886"/>
                <a:gd name="connsiteX3" fmla="*/ 1631950 w 1631950"/>
                <a:gd name="connsiteY3" fmla="*/ 674370 h 896886"/>
                <a:gd name="connsiteX4" fmla="*/ 19050 w 1631950"/>
                <a:gd name="connsiteY4" fmla="*/ 801370 h 89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1950" h="896886">
                  <a:moveTo>
                    <a:pt x="19050" y="801370"/>
                  </a:moveTo>
                  <a:lnTo>
                    <a:pt x="0" y="229870"/>
                  </a:lnTo>
                  <a:cubicBezTo>
                    <a:pt x="519853" y="298027"/>
                    <a:pt x="1081617" y="105833"/>
                    <a:pt x="1593850" y="0"/>
                  </a:cubicBezTo>
                  <a:lnTo>
                    <a:pt x="1631950" y="674370"/>
                  </a:lnTo>
                  <a:cubicBezTo>
                    <a:pt x="1087967" y="786553"/>
                    <a:pt x="340783" y="1032087"/>
                    <a:pt x="19050" y="80137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7835900" y="1250950"/>
              <a:ext cx="2552700" cy="901700"/>
            </a:xfrm>
            <a:custGeom>
              <a:avLst/>
              <a:gdLst>
                <a:gd name="connsiteX0" fmla="*/ 0 w 2552700"/>
                <a:gd name="connsiteY0" fmla="*/ 742950 h 901700"/>
                <a:gd name="connsiteX1" fmla="*/ 203200 w 2552700"/>
                <a:gd name="connsiteY1" fmla="*/ 304800 h 901700"/>
                <a:gd name="connsiteX2" fmla="*/ 1085850 w 2552700"/>
                <a:gd name="connsiteY2" fmla="*/ 254000 h 901700"/>
                <a:gd name="connsiteX3" fmla="*/ 1079500 w 2552700"/>
                <a:gd name="connsiteY3" fmla="*/ 0 h 901700"/>
                <a:gd name="connsiteX4" fmla="*/ 2552700 w 2552700"/>
                <a:gd name="connsiteY4" fmla="*/ 203200 h 901700"/>
                <a:gd name="connsiteX5" fmla="*/ 1606550 w 2552700"/>
                <a:gd name="connsiteY5" fmla="*/ 901700 h 901700"/>
                <a:gd name="connsiteX6" fmla="*/ 1593850 w 2552700"/>
                <a:gd name="connsiteY6" fmla="*/ 584200 h 901700"/>
                <a:gd name="connsiteX7" fmla="*/ 0 w 2552700"/>
                <a:gd name="connsiteY7" fmla="*/ 742950 h 901700"/>
                <a:gd name="connsiteX0" fmla="*/ 0 w 2552700"/>
                <a:gd name="connsiteY0" fmla="*/ 742950 h 901700"/>
                <a:gd name="connsiteX1" fmla="*/ 203200 w 2552700"/>
                <a:gd name="connsiteY1" fmla="*/ 304800 h 901700"/>
                <a:gd name="connsiteX2" fmla="*/ 1085850 w 2552700"/>
                <a:gd name="connsiteY2" fmla="*/ 254000 h 901700"/>
                <a:gd name="connsiteX3" fmla="*/ 1079500 w 2552700"/>
                <a:gd name="connsiteY3" fmla="*/ 0 h 901700"/>
                <a:gd name="connsiteX4" fmla="*/ 2552700 w 2552700"/>
                <a:gd name="connsiteY4" fmla="*/ 203200 h 901700"/>
                <a:gd name="connsiteX5" fmla="*/ 1606550 w 2552700"/>
                <a:gd name="connsiteY5" fmla="*/ 901700 h 901700"/>
                <a:gd name="connsiteX6" fmla="*/ 1593850 w 2552700"/>
                <a:gd name="connsiteY6" fmla="*/ 584200 h 901700"/>
                <a:gd name="connsiteX7" fmla="*/ 0 w 2552700"/>
                <a:gd name="connsiteY7" fmla="*/ 742950 h 901700"/>
                <a:gd name="connsiteX0" fmla="*/ 0 w 2552700"/>
                <a:gd name="connsiteY0" fmla="*/ 742950 h 901700"/>
                <a:gd name="connsiteX1" fmla="*/ 203200 w 2552700"/>
                <a:gd name="connsiteY1" fmla="*/ 304800 h 901700"/>
                <a:gd name="connsiteX2" fmla="*/ 1085850 w 2552700"/>
                <a:gd name="connsiteY2" fmla="*/ 254000 h 901700"/>
                <a:gd name="connsiteX3" fmla="*/ 1079500 w 2552700"/>
                <a:gd name="connsiteY3" fmla="*/ 0 h 901700"/>
                <a:gd name="connsiteX4" fmla="*/ 2552700 w 2552700"/>
                <a:gd name="connsiteY4" fmla="*/ 203200 h 901700"/>
                <a:gd name="connsiteX5" fmla="*/ 1606550 w 2552700"/>
                <a:gd name="connsiteY5" fmla="*/ 901700 h 901700"/>
                <a:gd name="connsiteX6" fmla="*/ 1593850 w 2552700"/>
                <a:gd name="connsiteY6" fmla="*/ 584200 h 901700"/>
                <a:gd name="connsiteX7" fmla="*/ 0 w 2552700"/>
                <a:gd name="connsiteY7" fmla="*/ 742950 h 901700"/>
                <a:gd name="connsiteX0" fmla="*/ 0 w 2552700"/>
                <a:gd name="connsiteY0" fmla="*/ 742950 h 901700"/>
                <a:gd name="connsiteX1" fmla="*/ 203200 w 2552700"/>
                <a:gd name="connsiteY1" fmla="*/ 304800 h 901700"/>
                <a:gd name="connsiteX2" fmla="*/ 1085850 w 2552700"/>
                <a:gd name="connsiteY2" fmla="*/ 254000 h 901700"/>
                <a:gd name="connsiteX3" fmla="*/ 1079500 w 2552700"/>
                <a:gd name="connsiteY3" fmla="*/ 0 h 901700"/>
                <a:gd name="connsiteX4" fmla="*/ 2552700 w 2552700"/>
                <a:gd name="connsiteY4" fmla="*/ 203200 h 901700"/>
                <a:gd name="connsiteX5" fmla="*/ 1606550 w 2552700"/>
                <a:gd name="connsiteY5" fmla="*/ 901700 h 901700"/>
                <a:gd name="connsiteX6" fmla="*/ 1593850 w 2552700"/>
                <a:gd name="connsiteY6" fmla="*/ 584200 h 901700"/>
                <a:gd name="connsiteX7" fmla="*/ 0 w 2552700"/>
                <a:gd name="connsiteY7" fmla="*/ 742950 h 901700"/>
                <a:gd name="connsiteX0" fmla="*/ 0 w 2552700"/>
                <a:gd name="connsiteY0" fmla="*/ 742950 h 901700"/>
                <a:gd name="connsiteX1" fmla="*/ 203200 w 2552700"/>
                <a:gd name="connsiteY1" fmla="*/ 304800 h 901700"/>
                <a:gd name="connsiteX2" fmla="*/ 1085850 w 2552700"/>
                <a:gd name="connsiteY2" fmla="*/ 254000 h 901700"/>
                <a:gd name="connsiteX3" fmla="*/ 1079500 w 2552700"/>
                <a:gd name="connsiteY3" fmla="*/ 0 h 901700"/>
                <a:gd name="connsiteX4" fmla="*/ 2552700 w 2552700"/>
                <a:gd name="connsiteY4" fmla="*/ 203200 h 901700"/>
                <a:gd name="connsiteX5" fmla="*/ 1606550 w 2552700"/>
                <a:gd name="connsiteY5" fmla="*/ 901700 h 901700"/>
                <a:gd name="connsiteX6" fmla="*/ 1593850 w 2552700"/>
                <a:gd name="connsiteY6" fmla="*/ 584200 h 901700"/>
                <a:gd name="connsiteX7" fmla="*/ 0 w 2552700"/>
                <a:gd name="connsiteY7" fmla="*/ 742950 h 90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52700" h="901700">
                  <a:moveTo>
                    <a:pt x="0" y="742950"/>
                  </a:moveTo>
                  <a:lnTo>
                    <a:pt x="203200" y="304800"/>
                  </a:lnTo>
                  <a:cubicBezTo>
                    <a:pt x="554567" y="370417"/>
                    <a:pt x="797983" y="296333"/>
                    <a:pt x="1085850" y="254000"/>
                  </a:cubicBezTo>
                  <a:lnTo>
                    <a:pt x="1079500" y="0"/>
                  </a:lnTo>
                  <a:lnTo>
                    <a:pt x="2552700" y="203200"/>
                  </a:lnTo>
                  <a:lnTo>
                    <a:pt x="1606550" y="901700"/>
                  </a:lnTo>
                  <a:lnTo>
                    <a:pt x="1593850" y="584200"/>
                  </a:lnTo>
                  <a:cubicBezTo>
                    <a:pt x="1075267" y="687917"/>
                    <a:pt x="594783" y="937683"/>
                    <a:pt x="0" y="742950"/>
                  </a:cubicBezTo>
                  <a:close/>
                </a:path>
              </a:pathLst>
            </a:custGeom>
            <a:solidFill>
              <a:srgbClr val="9253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9442450" y="1454150"/>
              <a:ext cx="1009650" cy="1282700"/>
            </a:xfrm>
            <a:custGeom>
              <a:avLst/>
              <a:gdLst>
                <a:gd name="connsiteX0" fmla="*/ 31750 w 1009650"/>
                <a:gd name="connsiteY0" fmla="*/ 1282700 h 1282700"/>
                <a:gd name="connsiteX1" fmla="*/ 0 w 1009650"/>
                <a:gd name="connsiteY1" fmla="*/ 698500 h 1282700"/>
                <a:gd name="connsiteX2" fmla="*/ 939800 w 1009650"/>
                <a:gd name="connsiteY2" fmla="*/ 0 h 1282700"/>
                <a:gd name="connsiteX3" fmla="*/ 1009650 w 1009650"/>
                <a:gd name="connsiteY3" fmla="*/ 615950 h 1282700"/>
                <a:gd name="connsiteX4" fmla="*/ 31750 w 1009650"/>
                <a:gd name="connsiteY4" fmla="*/ 1282700 h 1282700"/>
                <a:gd name="connsiteX0" fmla="*/ 46990 w 1024890"/>
                <a:gd name="connsiteY0" fmla="*/ 1282700 h 1282700"/>
                <a:gd name="connsiteX1" fmla="*/ 0 w 1024890"/>
                <a:gd name="connsiteY1" fmla="*/ 706120 h 1282700"/>
                <a:gd name="connsiteX2" fmla="*/ 955040 w 1024890"/>
                <a:gd name="connsiteY2" fmla="*/ 0 h 1282700"/>
                <a:gd name="connsiteX3" fmla="*/ 1024890 w 1024890"/>
                <a:gd name="connsiteY3" fmla="*/ 615950 h 1282700"/>
                <a:gd name="connsiteX4" fmla="*/ 46990 w 1024890"/>
                <a:gd name="connsiteY4" fmla="*/ 1282700 h 1282700"/>
                <a:gd name="connsiteX0" fmla="*/ 31750 w 1009650"/>
                <a:gd name="connsiteY0" fmla="*/ 1282700 h 1282700"/>
                <a:gd name="connsiteX1" fmla="*/ 0 w 1009650"/>
                <a:gd name="connsiteY1" fmla="*/ 713740 h 1282700"/>
                <a:gd name="connsiteX2" fmla="*/ 939800 w 1009650"/>
                <a:gd name="connsiteY2" fmla="*/ 0 h 1282700"/>
                <a:gd name="connsiteX3" fmla="*/ 1009650 w 1009650"/>
                <a:gd name="connsiteY3" fmla="*/ 615950 h 1282700"/>
                <a:gd name="connsiteX4" fmla="*/ 31750 w 1009650"/>
                <a:gd name="connsiteY4" fmla="*/ 1282700 h 1282700"/>
                <a:gd name="connsiteX0" fmla="*/ 31750 w 1009650"/>
                <a:gd name="connsiteY0" fmla="*/ 1282700 h 1282700"/>
                <a:gd name="connsiteX1" fmla="*/ 0 w 1009650"/>
                <a:gd name="connsiteY1" fmla="*/ 698500 h 1282700"/>
                <a:gd name="connsiteX2" fmla="*/ 939800 w 1009650"/>
                <a:gd name="connsiteY2" fmla="*/ 0 h 1282700"/>
                <a:gd name="connsiteX3" fmla="*/ 1009650 w 1009650"/>
                <a:gd name="connsiteY3" fmla="*/ 615950 h 1282700"/>
                <a:gd name="connsiteX4" fmla="*/ 31750 w 1009650"/>
                <a:gd name="connsiteY4" fmla="*/ 1282700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9650" h="1282700">
                  <a:moveTo>
                    <a:pt x="31750" y="1282700"/>
                  </a:moveTo>
                  <a:lnTo>
                    <a:pt x="0" y="698500"/>
                  </a:lnTo>
                  <a:lnTo>
                    <a:pt x="939800" y="0"/>
                  </a:lnTo>
                  <a:lnTo>
                    <a:pt x="1009650" y="615950"/>
                  </a:lnTo>
                  <a:lnTo>
                    <a:pt x="31750" y="12827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2750127" y="3753427"/>
            <a:ext cx="748145" cy="74814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684761" y="3753427"/>
            <a:ext cx="748145" cy="7481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619394" y="3753427"/>
            <a:ext cx="748145" cy="7481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554027" y="3753427"/>
            <a:ext cx="748145" cy="74814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162802" y="4657666"/>
            <a:ext cx="1922797" cy="1073200"/>
            <a:chOff x="7581180" y="745571"/>
            <a:chExt cx="1922797" cy="1073200"/>
          </a:xfrm>
        </p:grpSpPr>
        <p:sp>
          <p:nvSpPr>
            <p:cNvPr id="26" name="文本框 25"/>
            <p:cNvSpPr txBox="1"/>
            <p:nvPr/>
          </p:nvSpPr>
          <p:spPr bwMode="auto">
            <a:xfrm flipH="1">
              <a:off x="7634814" y="1117040"/>
              <a:ext cx="1815529" cy="701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27" name="文本框 26"/>
            <p:cNvSpPr txBox="1"/>
            <p:nvPr/>
          </p:nvSpPr>
          <p:spPr bwMode="auto">
            <a:xfrm flipH="1">
              <a:off x="7581180" y="745571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BF53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097435" y="4657666"/>
            <a:ext cx="1922797" cy="1073200"/>
            <a:chOff x="7581180" y="745571"/>
            <a:chExt cx="1922797" cy="1073200"/>
          </a:xfrm>
        </p:grpSpPr>
        <p:sp>
          <p:nvSpPr>
            <p:cNvPr id="30" name="文本框 29"/>
            <p:cNvSpPr txBox="1"/>
            <p:nvPr/>
          </p:nvSpPr>
          <p:spPr bwMode="auto">
            <a:xfrm flipH="1">
              <a:off x="7634814" y="1117040"/>
              <a:ext cx="1815529" cy="701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31" name="文本框 30"/>
            <p:cNvSpPr txBox="1"/>
            <p:nvPr/>
          </p:nvSpPr>
          <p:spPr bwMode="auto">
            <a:xfrm flipH="1">
              <a:off x="7581180" y="745571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32068" y="4657666"/>
            <a:ext cx="1922797" cy="1073200"/>
            <a:chOff x="7581180" y="745571"/>
            <a:chExt cx="1922797" cy="1073200"/>
          </a:xfrm>
        </p:grpSpPr>
        <p:sp>
          <p:nvSpPr>
            <p:cNvPr id="33" name="文本框 32"/>
            <p:cNvSpPr txBox="1"/>
            <p:nvPr/>
          </p:nvSpPr>
          <p:spPr bwMode="auto">
            <a:xfrm flipH="1">
              <a:off x="7634814" y="1117040"/>
              <a:ext cx="1815529" cy="701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34" name="文本框 33"/>
            <p:cNvSpPr txBox="1"/>
            <p:nvPr/>
          </p:nvSpPr>
          <p:spPr bwMode="auto">
            <a:xfrm flipH="1">
              <a:off x="7581180" y="745571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17475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66701" y="4657666"/>
            <a:ext cx="1922797" cy="1073200"/>
            <a:chOff x="7581180" y="745571"/>
            <a:chExt cx="1922797" cy="1073200"/>
          </a:xfrm>
        </p:grpSpPr>
        <p:sp>
          <p:nvSpPr>
            <p:cNvPr id="39" name="文本框 38"/>
            <p:cNvSpPr txBox="1"/>
            <p:nvPr/>
          </p:nvSpPr>
          <p:spPr bwMode="auto">
            <a:xfrm flipH="1">
              <a:off x="7634814" y="1117040"/>
              <a:ext cx="1815529" cy="701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锐普有中国最大的原创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素材站有中国最强的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PPT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方正正纤黑简体" panose="02000000000000000000" pitchFamily="2" charset="-122"/>
                  <a:ea typeface="方正正纤黑简体" panose="02000000000000000000" pitchFamily="2" charset="-122"/>
                  <a:cs typeface="+mn-cs"/>
                </a:rPr>
                <a:t>制作团队</a:t>
              </a:r>
            </a:p>
          </p:txBody>
        </p:sp>
        <p:sp>
          <p:nvSpPr>
            <p:cNvPr id="40" name="文本框 39"/>
            <p:cNvSpPr txBox="1"/>
            <p:nvPr/>
          </p:nvSpPr>
          <p:spPr bwMode="auto">
            <a:xfrm flipH="1">
              <a:off x="7581180" y="745571"/>
              <a:ext cx="1922797" cy="4008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985CB0"/>
                  </a:solidFill>
                  <a:effectLst/>
                  <a:uLnTx/>
                  <a:uFillTx/>
                  <a:latin typeface="方正正黑简体" panose="02000000000000000000" pitchFamily="2" charset="-122"/>
                  <a:ea typeface="方正正黑简体" panose="02000000000000000000" pitchFamily="2" charset="-122"/>
                  <a:cs typeface="+mn-cs"/>
                </a:rPr>
                <a:t>在此添加标题</a:t>
              </a:r>
            </a:p>
          </p:txBody>
        </p:sp>
      </p:grpSp>
      <p:sp>
        <p:nvSpPr>
          <p:cNvPr id="41" name="椭圆 40"/>
          <p:cNvSpPr/>
          <p:nvPr/>
        </p:nvSpPr>
        <p:spPr>
          <a:xfrm>
            <a:off x="3028291" y="1749766"/>
            <a:ext cx="394915" cy="3949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BF53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A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BF53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861376" y="1545526"/>
            <a:ext cx="394915" cy="3949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1B3C5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B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1B3C5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806722" y="1564032"/>
            <a:ext cx="394915" cy="3949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17475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C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17475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8509181" y="1564032"/>
            <a:ext cx="394915" cy="3949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85CB0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D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985CB0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040274" y="3027575"/>
            <a:ext cx="167850" cy="1678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909541" y="2932325"/>
            <a:ext cx="167850" cy="1678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974907" y="2846600"/>
            <a:ext cx="167850" cy="1678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8844174" y="2779925"/>
            <a:ext cx="167850" cy="1678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3127374" y="3148719"/>
            <a:ext cx="0" cy="450386"/>
          </a:xfrm>
          <a:prstGeom prst="line">
            <a:avLst/>
          </a:prstGeom>
          <a:ln w="158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5058832" y="2946574"/>
            <a:ext cx="0" cy="659412"/>
          </a:xfrm>
          <a:prstGeom prst="line">
            <a:avLst/>
          </a:prstGeom>
          <a:ln w="15875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6993466" y="3002740"/>
            <a:ext cx="0" cy="599465"/>
          </a:xfrm>
          <a:prstGeom prst="line">
            <a:avLst/>
          </a:prstGeom>
          <a:ln w="158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8928099" y="2882646"/>
            <a:ext cx="0" cy="725353"/>
          </a:xfrm>
          <a:prstGeom prst="line">
            <a:avLst/>
          </a:prstGeom>
          <a:ln w="15875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2962494" y="3954316"/>
            <a:ext cx="323412" cy="320968"/>
            <a:chOff x="7078908" y="5461438"/>
            <a:chExt cx="430461" cy="427208"/>
          </a:xfrm>
          <a:solidFill>
            <a:schemeClr val="bg1"/>
          </a:solidFill>
        </p:grpSpPr>
        <p:sp>
          <p:nvSpPr>
            <p:cNvPr id="57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876761" y="3905845"/>
            <a:ext cx="364144" cy="417910"/>
            <a:chOff x="2733098" y="4187405"/>
            <a:chExt cx="484675" cy="556238"/>
          </a:xfrm>
          <a:solidFill>
            <a:schemeClr val="bg1"/>
          </a:solidFill>
        </p:grpSpPr>
        <p:sp>
          <p:nvSpPr>
            <p:cNvPr id="60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304"/>
            <p:cNvSpPr>
              <a:spLocks/>
            </p:cNvSpPr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305"/>
            <p:cNvSpPr>
              <a:spLocks/>
            </p:cNvSpPr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306"/>
            <p:cNvSpPr>
              <a:spLocks/>
            </p:cNvSpPr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307"/>
            <p:cNvSpPr>
              <a:spLocks/>
            </p:cNvSpPr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308"/>
            <p:cNvSpPr>
              <a:spLocks/>
            </p:cNvSpPr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309"/>
            <p:cNvSpPr>
              <a:spLocks/>
            </p:cNvSpPr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310"/>
            <p:cNvSpPr>
              <a:spLocks/>
            </p:cNvSpPr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Freeform 311"/>
            <p:cNvSpPr>
              <a:spLocks/>
            </p:cNvSpPr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Freeform 312"/>
            <p:cNvSpPr>
              <a:spLocks/>
            </p:cNvSpPr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313"/>
            <p:cNvSpPr>
              <a:spLocks/>
            </p:cNvSpPr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Freeform 314"/>
            <p:cNvSpPr>
              <a:spLocks/>
            </p:cNvSpPr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Freeform 315"/>
            <p:cNvSpPr>
              <a:spLocks/>
            </p:cNvSpPr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Freeform 316"/>
            <p:cNvSpPr>
              <a:spLocks/>
            </p:cNvSpPr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778809" y="3968572"/>
            <a:ext cx="429315" cy="292455"/>
            <a:chOff x="4895160" y="4287159"/>
            <a:chExt cx="571418" cy="389258"/>
          </a:xfrm>
          <a:solidFill>
            <a:schemeClr val="bg1"/>
          </a:solidFill>
        </p:grpSpPr>
        <p:sp>
          <p:nvSpPr>
            <p:cNvPr id="79" name="Freeform 327"/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Rectangle 328"/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Rectangle 329"/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Rectangle 330"/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Rectangle 331"/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Rectangle 332"/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Freeform 333"/>
            <p:cNvSpPr>
              <a:spLocks/>
            </p:cNvSpPr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Freeform 334"/>
            <p:cNvSpPr>
              <a:spLocks/>
            </p:cNvSpPr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335"/>
            <p:cNvSpPr>
              <a:spLocks/>
            </p:cNvSpPr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742362" y="3937616"/>
            <a:ext cx="371476" cy="354368"/>
            <a:chOff x="8145843" y="5425657"/>
            <a:chExt cx="494435" cy="471664"/>
          </a:xfrm>
          <a:solidFill>
            <a:schemeClr val="bg1"/>
          </a:solidFill>
        </p:grpSpPr>
        <p:sp>
          <p:nvSpPr>
            <p:cNvPr id="89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86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985CB0"/>
      </a:accent4>
      <a:accent5>
        <a:srgbClr val="C65885"/>
      </a:accent5>
      <a:accent6>
        <a:srgbClr val="00AF92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1277</Words>
  <Application>Microsoft Office PowerPoint</Application>
  <PresentationFormat>宽屏</PresentationFormat>
  <Paragraphs>119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33" baseType="lpstr">
      <vt:lpstr>ITC Avant Garde Std Bk</vt:lpstr>
      <vt:lpstr>ITC Avant Garde Std Md</vt:lpstr>
      <vt:lpstr>LiHei Pro</vt:lpstr>
      <vt:lpstr>Meiryo</vt:lpstr>
      <vt:lpstr>Open Sans</vt:lpstr>
      <vt:lpstr>Open Sans Light</vt:lpstr>
      <vt:lpstr>等线</vt:lpstr>
      <vt:lpstr>等线 Light</vt:lpstr>
      <vt:lpstr>方正正黑简体</vt:lpstr>
      <vt:lpstr>方正正纤黑简体</vt:lpstr>
      <vt:lpstr>宋体</vt:lpstr>
      <vt:lpstr>微软雅黑</vt:lpstr>
      <vt:lpstr>文泉驿等宽微米黑</vt:lpstr>
      <vt:lpstr>Arial</vt:lpstr>
      <vt:lpstr>Calibri</vt:lpstr>
      <vt:lpstr>Calibri Light</vt:lpstr>
      <vt:lpstr>Impact</vt:lpstr>
      <vt:lpstr>Iskoola Pota</vt:lpstr>
      <vt:lpstr>Wingdings</vt:lpstr>
      <vt:lpstr>Office 主题​​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杜鹏亮</dc:creator>
  <cp:lastModifiedBy>Administrator</cp:lastModifiedBy>
  <cp:revision>5</cp:revision>
  <dcterms:created xsi:type="dcterms:W3CDTF">2015-11-10T22:54:54Z</dcterms:created>
  <dcterms:modified xsi:type="dcterms:W3CDTF">2016-02-19T04:43:07Z</dcterms:modified>
</cp:coreProperties>
</file>