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417" r:id="rId3"/>
    <p:sldId id="418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9A"/>
    <a:srgbClr val="1F4E89"/>
    <a:srgbClr val="36648B"/>
    <a:srgbClr val="9FB6CD"/>
    <a:srgbClr val="4F94CD"/>
    <a:srgbClr val="5CACEE"/>
    <a:srgbClr val="607B8B"/>
    <a:srgbClr val="33A1C9"/>
    <a:srgbClr val="EB0000"/>
    <a:srgbClr val="E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4434" autoAdjust="0"/>
  </p:normalViewPr>
  <p:slideViewPr>
    <p:cSldViewPr snapToGrid="0">
      <p:cViewPr varScale="1">
        <p:scale>
          <a:sx n="88" d="100"/>
          <a:sy n="88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74CD1-AEA6-408B-912C-2E99AEA1A265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D7604-9BF3-46E0-9FC8-0A2DB3160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039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833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90420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7323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1153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047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2705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729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815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54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825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5241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702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8905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0363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033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174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08657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2254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85911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62459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7917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27777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  <a:t>15/08/2018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8144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7975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82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929979" y="367192"/>
            <a:ext cx="4355893" cy="83099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id-ID" sz="3200" dirty="0" smtClean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rPr>
              <a:t>Balance Smart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92089" y="1189707"/>
            <a:ext cx="289129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</a:rPr>
              <a:t>Put a relevant subtitle in this line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405787" y="1177231"/>
            <a:ext cx="1440000" cy="58058"/>
            <a:chOff x="4616262" y="2307771"/>
            <a:chExt cx="2349876" cy="58058"/>
          </a:xfrm>
        </p:grpSpPr>
        <p:sp>
          <p:nvSpPr>
            <p:cNvPr id="6" name="Rectangle 5"/>
            <p:cNvSpPr/>
            <p:nvPr/>
          </p:nvSpPr>
          <p:spPr>
            <a:xfrm>
              <a:off x="4616262" y="2307771"/>
              <a:ext cx="1174938" cy="580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791200" y="2307771"/>
              <a:ext cx="1174938" cy="5805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" name="Freeform 8"/>
          <p:cNvSpPr/>
          <p:nvPr/>
        </p:nvSpPr>
        <p:spPr>
          <a:xfrm>
            <a:off x="4193459" y="2174460"/>
            <a:ext cx="1353921" cy="752178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</a:pathLst>
          </a:custGeom>
          <a:solidFill>
            <a:schemeClr val="accent2">
              <a:lumMod val="50000"/>
              <a:alpha val="90000"/>
            </a:schemeClr>
          </a:solidFill>
          <a:ln w="6350">
            <a:solidFill>
              <a:schemeClr val="bg1">
                <a:lumMod val="95000"/>
                <a:alpha val="9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319306" rIns="68580" bIns="193943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800" kern="1200" dirty="0" smtClean="0">
                <a:solidFill>
                  <a:schemeClr val="bg1"/>
                </a:solidFill>
              </a:rPr>
              <a:t>Concept</a:t>
            </a:r>
            <a:endParaRPr lang="id-ID" sz="1800" kern="12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6149123" y="2174460"/>
            <a:ext cx="1353921" cy="752178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</a:pathLst>
          </a:custGeom>
          <a:solidFill>
            <a:schemeClr val="accent6">
              <a:lumMod val="50000"/>
              <a:alpha val="90000"/>
            </a:schemeClr>
          </a:solidFill>
          <a:ln w="6350">
            <a:solidFill>
              <a:schemeClr val="bg1">
                <a:lumMod val="95000"/>
                <a:alpha val="9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319306" rIns="68580" bIns="193943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800" kern="1200" dirty="0" smtClean="0">
                <a:solidFill>
                  <a:schemeClr val="bg1"/>
                </a:solidFill>
              </a:rPr>
              <a:t>Fixed</a:t>
            </a:r>
            <a:endParaRPr lang="id-ID" sz="1800" kern="1200" dirty="0">
              <a:solidFill>
                <a:schemeClr val="bg1"/>
              </a:solidFill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5566185" y="5371219"/>
            <a:ext cx="564133" cy="564133"/>
          </a:xfrm>
          <a:prstGeom prst="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Rectangle 11"/>
          <p:cNvSpPr/>
          <p:nvPr/>
        </p:nvSpPr>
        <p:spPr>
          <a:xfrm rot="240000">
            <a:off x="4155333" y="5129481"/>
            <a:ext cx="3385837" cy="23676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 12"/>
          <p:cNvSpPr/>
          <p:nvPr/>
        </p:nvSpPr>
        <p:spPr>
          <a:xfrm rot="240000">
            <a:off x="6188235" y="4537521"/>
            <a:ext cx="1350917" cy="629389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</a:pathLst>
          </a:custGeom>
          <a:solidFill>
            <a:schemeClr val="accent4"/>
          </a:solidFill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39" tIns="263135" rIns="53340" bIns="15823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400" kern="1200" dirty="0" smtClean="0">
                <a:solidFill>
                  <a:schemeClr val="bg1"/>
                </a:solidFill>
              </a:rPr>
              <a:t>Improvement</a:t>
            </a:r>
            <a:endParaRPr lang="id-ID" sz="1400" kern="1200" dirty="0">
              <a:solidFill>
                <a:schemeClr val="bg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 rot="240000">
            <a:off x="6237126" y="3860560"/>
            <a:ext cx="1350917" cy="629389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</a:pathLst>
          </a:custGeom>
          <a:solidFill>
            <a:schemeClr val="accent5"/>
          </a:solidFill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39" tIns="263135" rIns="53340" bIns="15823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400" kern="1200" dirty="0" smtClean="0">
                <a:solidFill>
                  <a:schemeClr val="bg1"/>
                </a:solidFill>
              </a:rPr>
              <a:t>Research</a:t>
            </a:r>
            <a:endParaRPr lang="id-ID" sz="1400" kern="1200" dirty="0">
              <a:solidFill>
                <a:schemeClr val="bg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 rot="240000">
            <a:off x="6286018" y="3198643"/>
            <a:ext cx="1350917" cy="629389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</a:pathLst>
          </a:custGeom>
          <a:solidFill>
            <a:schemeClr val="accent6"/>
          </a:solidFill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39" tIns="263135" rIns="53340" bIns="15823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400" kern="1200" dirty="0" smtClean="0">
                <a:solidFill>
                  <a:schemeClr val="bg1"/>
                </a:solidFill>
              </a:rPr>
              <a:t>Analysis</a:t>
            </a:r>
            <a:endParaRPr lang="id-ID" sz="1400" kern="1200" dirty="0">
              <a:solidFill>
                <a:schemeClr val="bg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 rot="240000">
            <a:off x="4251375" y="4402128"/>
            <a:ext cx="1350917" cy="629389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39" tIns="263135" rIns="53340" bIns="15823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400" kern="1200" dirty="0" smtClean="0">
                <a:solidFill>
                  <a:schemeClr val="bg1"/>
                </a:solidFill>
              </a:rPr>
              <a:t>Brief</a:t>
            </a:r>
            <a:endParaRPr lang="id-ID" sz="1400" kern="1200" dirty="0">
              <a:solidFill>
                <a:schemeClr val="bg1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 rot="240000">
            <a:off x="4300266" y="3725168"/>
            <a:ext cx="1350917" cy="629389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  <a:path w="10000" h="10000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0000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8333"/>
                </a:lnTo>
                <a:cubicBezTo>
                  <a:pt x="10000" y="9254"/>
                  <a:pt x="7761" y="10000"/>
                  <a:pt x="5000" y="10000"/>
                </a:cubicBezTo>
                <a:cubicBezTo>
                  <a:pt x="2239" y="10000"/>
                  <a:pt x="0" y="9254"/>
                  <a:pt x="0" y="8333"/>
                </a:cubicBezTo>
                <a:lnTo>
                  <a:pt x="0" y="1667"/>
                </a:lnTo>
                <a:close/>
              </a:path>
            </a:pathLst>
          </a:custGeom>
          <a:solidFill>
            <a:schemeClr val="accent2"/>
          </a:solidFill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39" tIns="263135" rIns="53340" bIns="15823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sz="1400" kern="1200" dirty="0" smtClean="0">
                <a:solidFill>
                  <a:schemeClr val="bg1"/>
                </a:solidFill>
              </a:rPr>
              <a:t>Meet Up</a:t>
            </a:r>
            <a:endParaRPr lang="id-ID" sz="1400" kern="1200" dirty="0">
              <a:solidFill>
                <a:schemeClr val="bg1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7682594" y="3546843"/>
            <a:ext cx="65954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67816" y="4233816"/>
            <a:ext cx="65954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667816" y="4937200"/>
            <a:ext cx="65954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473299" y="3992321"/>
            <a:ext cx="65954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473299" y="4695705"/>
            <a:ext cx="65954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3"/>
          <p:cNvSpPr txBox="1">
            <a:spLocks/>
          </p:cNvSpPr>
          <p:nvPr/>
        </p:nvSpPr>
        <p:spPr>
          <a:xfrm>
            <a:off x="496390" y="3679714"/>
            <a:ext cx="2976910" cy="937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Descriptions</a:t>
            </a:r>
          </a:p>
          <a:p>
            <a:pPr algn="r"/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Lorem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ipsum dolor sit amet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 purus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dolor sit amet 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24" name="Title 13"/>
          <p:cNvSpPr txBox="1">
            <a:spLocks/>
          </p:cNvSpPr>
          <p:nvPr/>
        </p:nvSpPr>
        <p:spPr>
          <a:xfrm>
            <a:off x="496389" y="4376731"/>
            <a:ext cx="2976910" cy="937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Descriptions</a:t>
            </a:r>
          </a:p>
          <a:p>
            <a:pPr algn="r"/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Lorem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ipsum dolor sit amet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 purus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dolor sit amet 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25" name="Title 13"/>
          <p:cNvSpPr txBox="1">
            <a:spLocks/>
          </p:cNvSpPr>
          <p:nvPr/>
        </p:nvSpPr>
        <p:spPr>
          <a:xfrm>
            <a:off x="8368268" y="3255116"/>
            <a:ext cx="2976910" cy="937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Descriptions</a:t>
            </a:r>
          </a:p>
          <a:p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Lorem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ipsum dolor sit amet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 purus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dolor sit amet 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26" name="Title 13"/>
          <p:cNvSpPr txBox="1">
            <a:spLocks/>
          </p:cNvSpPr>
          <p:nvPr/>
        </p:nvSpPr>
        <p:spPr>
          <a:xfrm>
            <a:off x="8355205" y="3934050"/>
            <a:ext cx="2976910" cy="937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Descriptions</a:t>
            </a:r>
          </a:p>
          <a:p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Lorem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ipsum dolor sit amet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 purus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dolor sit amet 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8353490" y="4639788"/>
            <a:ext cx="2976910" cy="937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Descriptions</a:t>
            </a:r>
          </a:p>
          <a:p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Lorem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ipsum dolor sit amet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 purus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dolor sit amet 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4754512" y="5904919"/>
            <a:ext cx="2187477" cy="2920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2000" b="1" dirty="0" smtClean="0">
                <a:solidFill>
                  <a:schemeClr val="accent3"/>
                </a:solidFill>
                <a:ea typeface="Roboto" panose="02000000000000000000" pitchFamily="2" charset="0"/>
              </a:rPr>
              <a:t>ANALYSIS</a:t>
            </a:r>
            <a:endParaRPr lang="id-ID" sz="1200" dirty="0">
              <a:solidFill>
                <a:schemeClr val="accent3"/>
              </a:solidFill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4970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326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moa Color Tuwek">
      <a:dk1>
        <a:srgbClr val="5C5C5C"/>
      </a:dk1>
      <a:lt1>
        <a:sysClr val="window" lastClr="FFFFFF"/>
      </a:lt1>
      <a:dk2>
        <a:srgbClr val="3F3F3F"/>
      </a:dk2>
      <a:lt2>
        <a:srgbClr val="FCFCFC"/>
      </a:lt2>
      <a:accent1>
        <a:srgbClr val="2DA7E0"/>
      </a:accent1>
      <a:accent2>
        <a:srgbClr val="16A085"/>
      </a:accent2>
      <a:accent3>
        <a:srgbClr val="144F7A"/>
      </a:accent3>
      <a:accent4>
        <a:srgbClr val="F39C10"/>
      </a:accent4>
      <a:accent5>
        <a:srgbClr val="C0392B"/>
      </a:accent5>
      <a:accent6>
        <a:srgbClr val="4B2C50"/>
      </a:accent6>
      <a:hlink>
        <a:srgbClr val="0000BF"/>
      </a:hlink>
      <a:folHlink>
        <a:srgbClr val="5F006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9660</TotalTime>
  <Words>185</Words>
  <Application>Microsoft Office PowerPoint</Application>
  <PresentationFormat>宽屏</PresentationFormat>
  <Paragraphs>28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Roboto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878</cp:revision>
  <dcterms:created xsi:type="dcterms:W3CDTF">2014-11-02T23:56:23Z</dcterms:created>
  <dcterms:modified xsi:type="dcterms:W3CDTF">2018-08-15T07:07:33Z</dcterms:modified>
</cp:coreProperties>
</file>