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98" r:id="rId3"/>
    <p:sldId id="299" r:id="rId4"/>
    <p:sldId id="300" r:id="rId5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424242"/>
    <a:srgbClr val="8FAADC"/>
    <a:srgbClr val="D0C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9" autoAdjust="0"/>
    <p:restoredTop sz="95405" autoAdjust="0"/>
  </p:normalViewPr>
  <p:slideViewPr>
    <p:cSldViewPr showGuides="1">
      <p:cViewPr varScale="1">
        <p:scale>
          <a:sx n="84" d="100"/>
          <a:sy n="84" d="100"/>
        </p:scale>
        <p:origin x="234" y="96"/>
      </p:cViewPr>
      <p:guideLst>
        <p:guide orient="horz" pos="2160"/>
        <p:guide pos="3840"/>
        <p:guide pos="393"/>
        <p:guide pos="72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05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B410A-F33F-4AB4-852F-D1CE6502B2C4}" type="datetimeFigureOut">
              <a:rPr lang="vi-VN" smtClean="0"/>
              <a:t>21/09/2017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A3FDB-E1FF-41D5-9DDE-74331BAB0AA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310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192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99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548680"/>
            <a:ext cx="10515600" cy="83162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2157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373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726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70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035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953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659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841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60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548680"/>
            <a:ext cx="10515600" cy="83162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>
            <a:lvl1pPr>
              <a:defRPr b="1">
                <a:latin typeface="+mj-lt"/>
              </a:defRPr>
            </a:lvl1pPr>
          </a:lstStyle>
          <a:p>
            <a:fld id="{E213A541-A0C9-4ED3-8864-813A5C544B59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3067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5981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335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26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273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548680"/>
            <a:ext cx="10515600" cy="83162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0639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023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0" y="628579"/>
            <a:ext cx="11471920" cy="7920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6023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790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2793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92544" y="6453337"/>
            <a:ext cx="1103026" cy="360040"/>
          </a:xfrm>
          <a:prstGeom prst="rect">
            <a:avLst/>
          </a:prstGeom>
        </p:spPr>
        <p:txBody>
          <a:bodyPr/>
          <a:lstStyle/>
          <a:p>
            <a:fld id="{E213A541-A0C9-4ED3-8864-813A5C544B5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0020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85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889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0" y="692696"/>
            <a:ext cx="11471920" cy="792088"/>
          </a:xfrm>
        </p:spPr>
        <p:txBody>
          <a:bodyPr/>
          <a:lstStyle/>
          <a:p>
            <a:r>
              <a:rPr lang="vi-VN" smtClean="0"/>
              <a:t>HOW TO PROCESS</a:t>
            </a:r>
            <a:r>
              <a:rPr lang="en-US" smtClean="0"/>
              <a:t>…</a:t>
            </a:r>
            <a:r>
              <a:rPr lang="en-US"/>
              <a:t/>
            </a:r>
            <a:br>
              <a:rPr lang="en-US"/>
            </a:br>
            <a:endParaRPr lang="vi-VN"/>
          </a:p>
        </p:txBody>
      </p:sp>
      <p:sp>
        <p:nvSpPr>
          <p:cNvPr id="7" name="Rectangle 12"/>
          <p:cNvSpPr/>
          <p:nvPr/>
        </p:nvSpPr>
        <p:spPr>
          <a:xfrm>
            <a:off x="4778352" y="4985934"/>
            <a:ext cx="1441160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2"/>
          <p:cNvSpPr/>
          <p:nvPr/>
        </p:nvSpPr>
        <p:spPr>
          <a:xfrm rot="5400000">
            <a:off x="3732457" y="2968519"/>
            <a:ext cx="1408555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2"/>
          <p:cNvSpPr/>
          <p:nvPr/>
        </p:nvSpPr>
        <p:spPr>
          <a:xfrm rot="10800000">
            <a:off x="5737018" y="1913909"/>
            <a:ext cx="1441160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2"/>
          <p:cNvSpPr/>
          <p:nvPr/>
        </p:nvSpPr>
        <p:spPr>
          <a:xfrm rot="16200000">
            <a:off x="6828399" y="3944204"/>
            <a:ext cx="1408555" cy="703073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085197" y="1725644"/>
            <a:ext cx="2110424" cy="1076209"/>
            <a:chOff x="3917799" y="1523067"/>
            <a:chExt cx="2110424" cy="1076209"/>
          </a:xfrm>
        </p:grpSpPr>
        <p:sp>
          <p:nvSpPr>
            <p:cNvPr id="12" name="Right Arrow 7"/>
            <p:cNvSpPr/>
            <p:nvPr/>
          </p:nvSpPr>
          <p:spPr>
            <a:xfrm>
              <a:off x="3917799" y="1523067"/>
              <a:ext cx="2110424" cy="1076209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51602" y="1861116"/>
              <a:ext cx="144281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+mj-lt"/>
                  <a:ea typeface="Kozuka Gothic Pro M" pitchFamily="34" charset="-128"/>
                  <a:cs typeface="Arial" pitchFamily="34" charset="0"/>
                </a:rPr>
                <a:t>SALES</a:t>
              </a:r>
              <a:endParaRPr lang="en-US" sz="2000" dirty="0">
                <a:solidFill>
                  <a:schemeClr val="bg1"/>
                </a:solidFill>
                <a:latin typeface="+mj-lt"/>
                <a:ea typeface="Kozuka Gothic Pro M" pitchFamily="34" charset="-128"/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979225" y="1913909"/>
            <a:ext cx="1076209" cy="2110423"/>
            <a:chOff x="6811827" y="1711332"/>
            <a:chExt cx="1076209" cy="2110423"/>
          </a:xfrm>
        </p:grpSpPr>
        <p:sp>
          <p:nvSpPr>
            <p:cNvPr id="15" name="Right Arrow 7"/>
            <p:cNvSpPr/>
            <p:nvPr/>
          </p:nvSpPr>
          <p:spPr>
            <a:xfrm rot="5400000">
              <a:off x="6294720" y="2228439"/>
              <a:ext cx="2110423" cy="1076209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 rot="5400000">
              <a:off x="6625662" y="2659313"/>
              <a:ext cx="1441157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+mj-lt"/>
                  <a:ea typeface="Kozuka Gothic Pro M" pitchFamily="34" charset="-128"/>
                  <a:cs typeface="Arial" pitchFamily="34" charset="0"/>
                </a:rPr>
                <a:t>SERVICE</a:t>
              </a:r>
              <a:endParaRPr lang="en-US" sz="2000" dirty="0">
                <a:solidFill>
                  <a:schemeClr val="bg1"/>
                </a:solidFill>
                <a:latin typeface="+mj-lt"/>
                <a:ea typeface="Kozuka Gothic Pro M" pitchFamily="34" charset="-128"/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73790" y="4801063"/>
            <a:ext cx="2110424" cy="1076209"/>
            <a:chOff x="5606392" y="4598486"/>
            <a:chExt cx="2110424" cy="1076209"/>
          </a:xfrm>
        </p:grpSpPr>
        <p:sp>
          <p:nvSpPr>
            <p:cNvPr id="18" name="Right Arrow 7"/>
            <p:cNvSpPr/>
            <p:nvPr/>
          </p:nvSpPr>
          <p:spPr>
            <a:xfrm rot="10800000">
              <a:off x="5606392" y="4598486"/>
              <a:ext cx="2110424" cy="1076209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0000">
                  <a:schemeClr val="accent2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92466" y="4943235"/>
              <a:ext cx="159874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+mj-lt"/>
                  <a:ea typeface="Kozuka Gothic Pro M" pitchFamily="34" charset="-128"/>
                  <a:cs typeface="Arial" pitchFamily="34" charset="0"/>
                </a:rPr>
                <a:t>SUPPORT</a:t>
              </a:r>
              <a:endParaRPr lang="en-US" sz="2000" dirty="0">
                <a:solidFill>
                  <a:schemeClr val="bg1"/>
                </a:solidFill>
                <a:latin typeface="+mj-lt"/>
                <a:ea typeface="Kozuka Gothic Pro M" pitchFamily="34" charset="-128"/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901097" y="3578584"/>
            <a:ext cx="1076209" cy="2110423"/>
            <a:chOff x="3733699" y="3376007"/>
            <a:chExt cx="1076209" cy="2110423"/>
          </a:xfrm>
        </p:grpSpPr>
        <p:sp>
          <p:nvSpPr>
            <p:cNvPr id="21" name="Right Arrow 7"/>
            <p:cNvSpPr/>
            <p:nvPr/>
          </p:nvSpPr>
          <p:spPr>
            <a:xfrm rot="16200000">
              <a:off x="3216592" y="3893114"/>
              <a:ext cx="2110423" cy="1076209"/>
            </a:xfrm>
            <a:custGeom>
              <a:avLst/>
              <a:gdLst/>
              <a:ahLst/>
              <a:cxnLst/>
              <a:rect l="l" t="t" r="r" b="b"/>
              <a:pathLst>
                <a:path w="3376062" h="1721621">
                  <a:moveTo>
                    <a:pt x="2566108" y="0"/>
                  </a:moveTo>
                  <a:lnTo>
                    <a:pt x="3376062" y="860811"/>
                  </a:lnTo>
                  <a:lnTo>
                    <a:pt x="2566108" y="1721621"/>
                  </a:lnTo>
                  <a:lnTo>
                    <a:pt x="2566108" y="1423953"/>
                  </a:lnTo>
                  <a:lnTo>
                    <a:pt x="0" y="1423953"/>
                  </a:lnTo>
                  <a:lnTo>
                    <a:pt x="0" y="1422191"/>
                  </a:lnTo>
                  <a:lnTo>
                    <a:pt x="1124523" y="297668"/>
                  </a:lnTo>
                  <a:lnTo>
                    <a:pt x="2566108" y="2976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3440589" y="4057184"/>
              <a:ext cx="164490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+mj-lt"/>
                  <a:ea typeface="Kozuka Gothic Pro M" pitchFamily="34" charset="-128"/>
                  <a:cs typeface="Arial" pitchFamily="34" charset="0"/>
                </a:rPr>
                <a:t>QUALITY</a:t>
              </a:r>
              <a:endParaRPr lang="en-US" sz="2000" dirty="0">
                <a:solidFill>
                  <a:schemeClr val="bg1"/>
                </a:solidFill>
                <a:latin typeface="+mj-lt"/>
                <a:ea typeface="Kozuka Gothic Pro M" pitchFamily="34" charset="-128"/>
                <a:cs typeface="Arial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75665" y="2511690"/>
            <a:ext cx="3220935" cy="792139"/>
            <a:chOff x="7362419" y="2003941"/>
            <a:chExt cx="3220935" cy="792139"/>
          </a:xfrm>
        </p:grpSpPr>
        <p:sp>
          <p:nvSpPr>
            <p:cNvPr id="24" name="Rectangle 23"/>
            <p:cNvSpPr/>
            <p:nvPr/>
          </p:nvSpPr>
          <p:spPr>
            <a:xfrm>
              <a:off x="7362420" y="2272860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362419" y="2003941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Fusce imperdiet ut enim 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275665" y="4008924"/>
            <a:ext cx="3220935" cy="792139"/>
            <a:chOff x="7362419" y="2003941"/>
            <a:chExt cx="3220935" cy="792139"/>
          </a:xfrm>
        </p:grpSpPr>
        <p:sp>
          <p:nvSpPr>
            <p:cNvPr id="27" name="Rectangle 26"/>
            <p:cNvSpPr/>
            <p:nvPr/>
          </p:nvSpPr>
          <p:spPr>
            <a:xfrm>
              <a:off x="7362420" y="2272860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362419" y="2003941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Fusce imperdiet ut enim 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7183" y="2485856"/>
            <a:ext cx="3258979" cy="817973"/>
            <a:chOff x="7362420" y="1978107"/>
            <a:chExt cx="3258979" cy="817973"/>
          </a:xfrm>
        </p:grpSpPr>
        <p:sp>
          <p:nvSpPr>
            <p:cNvPr id="30" name="Rectangle 29"/>
            <p:cNvSpPr/>
            <p:nvPr/>
          </p:nvSpPr>
          <p:spPr>
            <a:xfrm>
              <a:off x="7362420" y="2272860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149247" y="1978107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Fusce imperdiet ut enim 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37183" y="4008924"/>
            <a:ext cx="3258979" cy="792139"/>
            <a:chOff x="7362420" y="2003941"/>
            <a:chExt cx="3258979" cy="792139"/>
          </a:xfrm>
        </p:grpSpPr>
        <p:sp>
          <p:nvSpPr>
            <p:cNvPr id="33" name="Rectangle 32"/>
            <p:cNvSpPr/>
            <p:nvPr/>
          </p:nvSpPr>
          <p:spPr>
            <a:xfrm>
              <a:off x="7362420" y="2272860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8149247" y="2003941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Fusce imperdiet ut enim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88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8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8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8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8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8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2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8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8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8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8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6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4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4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4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4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848" y="668141"/>
            <a:ext cx="11471920" cy="792088"/>
          </a:xfrm>
        </p:spPr>
        <p:txBody>
          <a:bodyPr/>
          <a:lstStyle/>
          <a:p>
            <a:r>
              <a:rPr lang="en-US" smtClean="0"/>
              <a:t>HOW TO PROCESS…</a:t>
            </a:r>
            <a:endParaRPr lang="vi-VN"/>
          </a:p>
        </p:txBody>
      </p:sp>
      <p:grpSp>
        <p:nvGrpSpPr>
          <p:cNvPr id="3" name="Group 2"/>
          <p:cNvGrpSpPr/>
          <p:nvPr/>
        </p:nvGrpSpPr>
        <p:grpSpPr>
          <a:xfrm>
            <a:off x="747251" y="2922485"/>
            <a:ext cx="3585582" cy="1373035"/>
            <a:chOff x="747251" y="3014932"/>
            <a:chExt cx="3585582" cy="1373035"/>
          </a:xfrm>
        </p:grpSpPr>
        <p:cxnSp>
          <p:nvCxnSpPr>
            <p:cNvPr id="4" name="Straight Connector 3"/>
            <p:cNvCxnSpPr/>
            <p:nvPr/>
          </p:nvCxnSpPr>
          <p:spPr>
            <a:xfrm flipH="1" flipV="1">
              <a:off x="3387144" y="3442278"/>
              <a:ext cx="945689" cy="945689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838200" y="3442278"/>
              <a:ext cx="2548945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747251" y="3408899"/>
              <a:ext cx="23104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747251" y="3014932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accent4"/>
                  </a:solidFill>
                  <a:latin typeface="+mj-lt"/>
                </a:rPr>
                <a:t>Fusce imperdiet ut enim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506370" y="4295520"/>
            <a:ext cx="3772310" cy="917187"/>
            <a:chOff x="7506370" y="4387967"/>
            <a:chExt cx="3772310" cy="917187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7506370" y="4757262"/>
              <a:ext cx="3195974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8057746" y="4781934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057746" y="4387967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accent1"/>
                  </a:solidFill>
                  <a:latin typeface="+mj-lt"/>
                </a:rPr>
                <a:t>Fusce imperdiet ut enim 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684135" y="2029970"/>
            <a:ext cx="3845763" cy="917187"/>
            <a:chOff x="6684135" y="2122417"/>
            <a:chExt cx="3845763" cy="917187"/>
          </a:xfrm>
        </p:grpSpPr>
        <p:cxnSp>
          <p:nvCxnSpPr>
            <p:cNvPr id="13" name="Straight Connector 12"/>
            <p:cNvCxnSpPr/>
            <p:nvPr/>
          </p:nvCxnSpPr>
          <p:spPr>
            <a:xfrm flipV="1">
              <a:off x="6684135" y="2498501"/>
              <a:ext cx="515265" cy="515265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7199400" y="2498501"/>
              <a:ext cx="3091351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7308964" y="2516384"/>
              <a:ext cx="322093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amet, consectetur adipiscing elit. Etiam luctus lectus </a:t>
              </a:r>
              <a:r>
                <a:rPr 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</a:t>
              </a:r>
              <a:endParaRPr 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308964" y="2122417"/>
              <a:ext cx="24721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accent3"/>
                  </a:solidFill>
                  <a:latin typeface="+mj-lt"/>
                </a:rPr>
                <a:t>Fusce imperdiet ut enim </a:t>
              </a:r>
            </a:p>
          </p:txBody>
        </p:sp>
      </p:grpSp>
      <p:sp>
        <p:nvSpPr>
          <p:cNvPr id="17" name="Rectangle 12"/>
          <p:cNvSpPr/>
          <p:nvPr/>
        </p:nvSpPr>
        <p:spPr>
          <a:xfrm rot="3600000" flipH="1">
            <a:off x="6324600" y="3923434"/>
            <a:ext cx="1795724" cy="682361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2"/>
          <p:cNvSpPr/>
          <p:nvPr/>
        </p:nvSpPr>
        <p:spPr>
          <a:xfrm rot="10800000" flipH="1">
            <a:off x="4332834" y="4871755"/>
            <a:ext cx="1795725" cy="682361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2"/>
          <p:cNvSpPr/>
          <p:nvPr/>
        </p:nvSpPr>
        <p:spPr>
          <a:xfrm rot="18000000" flipH="1">
            <a:off x="4508866" y="2680048"/>
            <a:ext cx="1795724" cy="682361"/>
          </a:xfrm>
          <a:custGeom>
            <a:avLst/>
            <a:gdLst/>
            <a:ahLst/>
            <a:cxnLst/>
            <a:rect l="l" t="t" r="r" b="b"/>
            <a:pathLst>
              <a:path w="1583255" h="1124712">
                <a:moveTo>
                  <a:pt x="0" y="1124712"/>
                </a:moveTo>
                <a:lnTo>
                  <a:pt x="0" y="0"/>
                </a:lnTo>
                <a:lnTo>
                  <a:pt x="1583255" y="0"/>
                </a:lnTo>
                <a:lnTo>
                  <a:pt x="1583255" y="1124712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2"/>
          <p:cNvSpPr/>
          <p:nvPr/>
        </p:nvSpPr>
        <p:spPr>
          <a:xfrm rot="3600000">
            <a:off x="5267661" y="2373428"/>
            <a:ext cx="2352294" cy="1095782"/>
          </a:xfrm>
          <a:custGeom>
            <a:avLst/>
            <a:gdLst/>
            <a:ahLst/>
            <a:cxnLst/>
            <a:rect l="l" t="t" r="r" b="b"/>
            <a:pathLst>
              <a:path w="3142212" h="1463754">
                <a:moveTo>
                  <a:pt x="0" y="1188546"/>
                </a:moveTo>
                <a:lnTo>
                  <a:pt x="527316" y="275208"/>
                </a:lnTo>
                <a:lnTo>
                  <a:pt x="2464187" y="275208"/>
                </a:lnTo>
                <a:lnTo>
                  <a:pt x="2464187" y="0"/>
                </a:lnTo>
                <a:lnTo>
                  <a:pt x="3142212" y="731877"/>
                </a:lnTo>
                <a:lnTo>
                  <a:pt x="2464187" y="1463754"/>
                </a:lnTo>
                <a:lnTo>
                  <a:pt x="2464187" y="1188546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100" smtClean="0">
                <a:latin typeface="+mj-lt"/>
              </a:rPr>
              <a:t>YOUR TEXT</a:t>
            </a:r>
            <a:endParaRPr lang="en-US" sz="2100">
              <a:latin typeface="+mj-lt"/>
            </a:endParaRPr>
          </a:p>
        </p:txBody>
      </p:sp>
      <p:sp>
        <p:nvSpPr>
          <p:cNvPr id="21" name="Right Arrow 2"/>
          <p:cNvSpPr/>
          <p:nvPr/>
        </p:nvSpPr>
        <p:spPr>
          <a:xfrm rot="18000000">
            <a:off x="3449487" y="3816861"/>
            <a:ext cx="2352294" cy="1095782"/>
          </a:xfrm>
          <a:custGeom>
            <a:avLst/>
            <a:gdLst/>
            <a:ahLst/>
            <a:cxnLst/>
            <a:rect l="l" t="t" r="r" b="b"/>
            <a:pathLst>
              <a:path w="3142212" h="1463754">
                <a:moveTo>
                  <a:pt x="0" y="1188546"/>
                </a:moveTo>
                <a:lnTo>
                  <a:pt x="527316" y="275208"/>
                </a:lnTo>
                <a:lnTo>
                  <a:pt x="2464187" y="275208"/>
                </a:lnTo>
                <a:lnTo>
                  <a:pt x="2464187" y="0"/>
                </a:lnTo>
                <a:lnTo>
                  <a:pt x="3142212" y="731877"/>
                </a:lnTo>
                <a:lnTo>
                  <a:pt x="2464187" y="1463754"/>
                </a:lnTo>
                <a:lnTo>
                  <a:pt x="2464187" y="1188546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75000"/>
                </a:schemeClr>
              </a:gs>
              <a:gs pos="50000">
                <a:schemeClr val="accent4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100" smtClean="0">
                <a:latin typeface="+mj-lt"/>
              </a:rPr>
              <a:t>YOUR TEXT</a:t>
            </a:r>
            <a:endParaRPr lang="en-US" sz="2100">
              <a:latin typeface="+mj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614298" y="4664815"/>
            <a:ext cx="2352295" cy="1095782"/>
            <a:chOff x="5614298" y="4757262"/>
            <a:chExt cx="2352295" cy="1095782"/>
          </a:xfrm>
        </p:grpSpPr>
        <p:sp>
          <p:nvSpPr>
            <p:cNvPr id="23" name="Right Arrow 2"/>
            <p:cNvSpPr/>
            <p:nvPr/>
          </p:nvSpPr>
          <p:spPr>
            <a:xfrm rot="10800000">
              <a:off x="5614298" y="4757262"/>
              <a:ext cx="2352295" cy="1095782"/>
            </a:xfrm>
            <a:custGeom>
              <a:avLst/>
              <a:gdLst/>
              <a:ahLst/>
              <a:cxnLst/>
              <a:rect l="l" t="t" r="r" b="b"/>
              <a:pathLst>
                <a:path w="3142212" h="1463754">
                  <a:moveTo>
                    <a:pt x="0" y="1188546"/>
                  </a:moveTo>
                  <a:lnTo>
                    <a:pt x="527316" y="275208"/>
                  </a:lnTo>
                  <a:lnTo>
                    <a:pt x="2464187" y="275208"/>
                  </a:lnTo>
                  <a:lnTo>
                    <a:pt x="2464187" y="0"/>
                  </a:lnTo>
                  <a:lnTo>
                    <a:pt x="3142212" y="731877"/>
                  </a:lnTo>
                  <a:lnTo>
                    <a:pt x="2464187" y="1463754"/>
                  </a:lnTo>
                  <a:lnTo>
                    <a:pt x="2464187" y="11885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37697" y="5126558"/>
              <a:ext cx="1595309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100" smtClean="0">
                  <a:solidFill>
                    <a:schemeClr val="bg1"/>
                  </a:solidFill>
                  <a:latin typeface="+mj-lt"/>
                  <a:cs typeface="Arial" panose="020B0604020202020204" pitchFamily="34" charset="0"/>
                </a:rPr>
                <a:t>YOUR TEXT</a:t>
              </a:r>
              <a:endParaRPr lang="en-US" sz="2100">
                <a:solidFill>
                  <a:schemeClr val="bg1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469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59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du an thang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F3293"/>
      </a:accent1>
      <a:accent2>
        <a:srgbClr val="58BBB4"/>
      </a:accent2>
      <a:accent3>
        <a:srgbClr val="FA1230"/>
      </a:accent3>
      <a:accent4>
        <a:srgbClr val="C2CB44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Roboto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236</Words>
  <Application>Microsoft Office PowerPoint</Application>
  <PresentationFormat>宽屏</PresentationFormat>
  <Paragraphs>31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Kozuka Gothic Pro M</vt:lpstr>
      <vt:lpstr>Meiryo</vt:lpstr>
      <vt:lpstr>宋体</vt:lpstr>
      <vt:lpstr>微软雅黑</vt:lpstr>
      <vt:lpstr>Arial</vt:lpstr>
      <vt:lpstr>Calibri</vt:lpstr>
      <vt:lpstr>Calibri Light</vt:lpstr>
      <vt:lpstr>Roboto</vt:lpstr>
      <vt:lpstr>Office Theme</vt:lpstr>
      <vt:lpstr>1_Office Theme</vt:lpstr>
      <vt:lpstr>HOW TO PROCESS… </vt:lpstr>
      <vt:lpstr>HOW TO PROCESS…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PROCESS… </dc:title>
  <dc:creator>优品PPT</dc:creator>
  <cp:keywords>http:/www.ypppt.com</cp:keywords>
  <dc:description>http://www.ypppt.com/</dc:description>
  <cp:lastModifiedBy>优品PPT</cp:lastModifiedBy>
  <cp:revision>204</cp:revision>
  <dcterms:created xsi:type="dcterms:W3CDTF">2014-09-22T14:05:42Z</dcterms:created>
  <dcterms:modified xsi:type="dcterms:W3CDTF">2017-09-21T01:54:01Z</dcterms:modified>
</cp:coreProperties>
</file>