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79" r:id="rId3"/>
  </p:sldMasterIdLst>
  <p:sldIdLst>
    <p:sldId id="275" r:id="rId4"/>
    <p:sldId id="279" r:id="rId5"/>
    <p:sldId id="28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/>
    <p:restoredTop sz="94620"/>
  </p:normalViewPr>
  <p:slideViewPr>
    <p:cSldViewPr snapToGrid="0">
      <p:cViewPr varScale="1">
        <p:scale>
          <a:sx n="87" d="100"/>
          <a:sy n="87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2F-473B-8893-739BD37355B9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2F-473B-8893-739BD37355B9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52F-473B-8893-739BD37355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3597616"/>
        <c:axId val="351291488"/>
        <c:axId val="0"/>
      </c:bar3DChart>
      <c:catAx>
        <c:axId val="263597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1291488"/>
        <c:crosses val="autoZero"/>
        <c:auto val="1"/>
        <c:lblAlgn val="ctr"/>
        <c:lblOffset val="100"/>
        <c:noMultiLvlLbl val="0"/>
      </c:catAx>
      <c:valAx>
        <c:axId val="351291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3597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2F-473B-8893-739BD37355B9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2F-473B-8893-739BD37355B9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52F-473B-8893-739BD37355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2056488"/>
        <c:axId val="352056880"/>
        <c:axId val="0"/>
      </c:bar3DChart>
      <c:catAx>
        <c:axId val="352056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2056880"/>
        <c:crosses val="autoZero"/>
        <c:auto val="1"/>
        <c:lblAlgn val="ctr"/>
        <c:lblOffset val="100"/>
        <c:noMultiLvlLbl val="0"/>
      </c:catAx>
      <c:valAx>
        <c:axId val="352056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2056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2F-473B-8893-739BD37355B9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2F-473B-8893-739BD37355B9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52F-473B-8893-739BD37355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5042680"/>
        <c:axId val="359127080"/>
        <c:axId val="0"/>
      </c:bar3DChart>
      <c:catAx>
        <c:axId val="355042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9127080"/>
        <c:crosses val="autoZero"/>
        <c:auto val="1"/>
        <c:lblAlgn val="ctr"/>
        <c:lblOffset val="100"/>
        <c:noMultiLvlLbl val="0"/>
      </c:catAx>
      <c:valAx>
        <c:axId val="359127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5042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20292" y="609890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1" name="直接连接符 11"/>
          <p:cNvCxnSpPr/>
          <p:nvPr userDrawn="1"/>
        </p:nvCxnSpPr>
        <p:spPr>
          <a:xfrm>
            <a:off x="1620292" y="1139459"/>
            <a:ext cx="446398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7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300434" y="241276"/>
            <a:ext cx="882586" cy="115802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8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/>
              <a:t>1</a:t>
            </a:r>
            <a:endParaRPr kumimoji="1" lang="zh-CN" altLang="en-US" dirty="0"/>
          </a:p>
        </p:txBody>
      </p:sp>
      <p:grpSp>
        <p:nvGrpSpPr>
          <p:cNvPr id="6" name="组合 2"/>
          <p:cNvGrpSpPr/>
          <p:nvPr userDrawn="1"/>
        </p:nvGrpSpPr>
        <p:grpSpPr>
          <a:xfrm>
            <a:off x="1047142" y="241276"/>
            <a:ext cx="354390" cy="354390"/>
            <a:chOff x="5438775" y="2660650"/>
            <a:chExt cx="596900" cy="596900"/>
          </a:xfrm>
          <a:solidFill>
            <a:schemeClr val="accent1"/>
          </a:solidFill>
        </p:grpSpPr>
        <p:sp>
          <p:nvSpPr>
            <p:cNvPr id="9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20292" y="609890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1" name="直接连接符 11"/>
          <p:cNvCxnSpPr/>
          <p:nvPr userDrawn="1"/>
        </p:nvCxnSpPr>
        <p:spPr>
          <a:xfrm>
            <a:off x="1620292" y="1139459"/>
            <a:ext cx="446398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7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300434" y="241276"/>
            <a:ext cx="882586" cy="115802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8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/>
              <a:t>1</a:t>
            </a:r>
            <a:endParaRPr kumimoji="1" lang="zh-CN" altLang="en-US" dirty="0"/>
          </a:p>
        </p:txBody>
      </p:sp>
      <p:grpSp>
        <p:nvGrpSpPr>
          <p:cNvPr id="6" name="组合 2"/>
          <p:cNvGrpSpPr/>
          <p:nvPr userDrawn="1"/>
        </p:nvGrpSpPr>
        <p:grpSpPr>
          <a:xfrm>
            <a:off x="1047142" y="241276"/>
            <a:ext cx="354390" cy="354390"/>
            <a:chOff x="5438775" y="2660650"/>
            <a:chExt cx="596900" cy="596900"/>
          </a:xfrm>
          <a:solidFill>
            <a:schemeClr val="accent1"/>
          </a:solidFill>
        </p:grpSpPr>
        <p:sp>
          <p:nvSpPr>
            <p:cNvPr id="9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649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20292" y="609890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1" name="直接连接符 11"/>
          <p:cNvCxnSpPr/>
          <p:nvPr userDrawn="1"/>
        </p:nvCxnSpPr>
        <p:spPr>
          <a:xfrm>
            <a:off x="1620292" y="1139459"/>
            <a:ext cx="446398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7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300434" y="241276"/>
            <a:ext cx="882586" cy="115802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8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/>
              <a:t>1</a:t>
            </a:r>
            <a:endParaRPr kumimoji="1" lang="zh-CN" altLang="en-US" dirty="0"/>
          </a:p>
        </p:txBody>
      </p:sp>
      <p:grpSp>
        <p:nvGrpSpPr>
          <p:cNvPr id="6" name="组合 2"/>
          <p:cNvGrpSpPr/>
          <p:nvPr userDrawn="1"/>
        </p:nvGrpSpPr>
        <p:grpSpPr>
          <a:xfrm>
            <a:off x="1047142" y="241276"/>
            <a:ext cx="354390" cy="354390"/>
            <a:chOff x="5438775" y="2660650"/>
            <a:chExt cx="596900" cy="596900"/>
          </a:xfrm>
          <a:solidFill>
            <a:schemeClr val="accent1"/>
          </a:solidFill>
        </p:grpSpPr>
        <p:sp>
          <p:nvSpPr>
            <p:cNvPr id="9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2097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984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89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619290071"/>
              </p:ext>
            </p:extLst>
          </p:nvPr>
        </p:nvGraphicFramePr>
        <p:xfrm>
          <a:off x="991892" y="1672576"/>
          <a:ext cx="10208216" cy="3022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309704" y="5228336"/>
            <a:ext cx="9539110" cy="57244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9704" y="4775904"/>
            <a:ext cx="2723823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r>
              <a:rPr lang="zh-CN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589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>
            <p:extLst/>
          </p:nvPr>
        </p:nvGraphicFramePr>
        <p:xfrm>
          <a:off x="991892" y="1672576"/>
          <a:ext cx="10208216" cy="3022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309704" y="5228336"/>
            <a:ext cx="9539110" cy="57244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9704" y="4775904"/>
            <a:ext cx="2723823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r>
              <a:rPr lang="zh-CN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676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>
            <p:extLst/>
          </p:nvPr>
        </p:nvGraphicFramePr>
        <p:xfrm>
          <a:off x="991892" y="1672576"/>
          <a:ext cx="10208216" cy="3022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309704" y="5228336"/>
            <a:ext cx="9539110" cy="57244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9704" y="4775904"/>
            <a:ext cx="2723823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r>
              <a:rPr lang="zh-CN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602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2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3A141"/>
      </a:accent1>
      <a:accent2>
        <a:srgbClr val="F13868"/>
      </a:accent2>
      <a:accent3>
        <a:srgbClr val="2F9DF3"/>
      </a:accent3>
      <a:accent4>
        <a:srgbClr val="A7E352"/>
      </a:accent4>
      <a:accent5>
        <a:srgbClr val="F1F75A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411</Words>
  <Application>Microsoft Office PowerPoint</Application>
  <PresentationFormat>宽屏</PresentationFormat>
  <Paragraphs>12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微软雅黑</vt:lpstr>
      <vt:lpstr>微软雅黑</vt:lpstr>
      <vt:lpstr>Arial</vt:lpstr>
      <vt:lpstr>Century Gothic</vt:lpstr>
      <vt:lpstr>1_Office 主题</vt:lpstr>
      <vt:lpstr>3_Office 主题</vt:lpstr>
      <vt:lpstr>4_Office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43</cp:revision>
  <dcterms:created xsi:type="dcterms:W3CDTF">2015-07-29T10:05:36Z</dcterms:created>
  <dcterms:modified xsi:type="dcterms:W3CDTF">2016-04-18T04:59:40Z</dcterms:modified>
</cp:coreProperties>
</file>