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13" r:id="rId3"/>
    <p:sldId id="414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BA9F72"/>
    <a:srgbClr val="D8C9B0"/>
    <a:srgbClr val="CEBA9A"/>
    <a:srgbClr val="AF8F5C"/>
    <a:srgbClr val="C1AD8D"/>
    <a:srgbClr val="B1986F"/>
    <a:srgbClr val="8D744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9280" autoAdjust="0"/>
  </p:normalViewPr>
  <p:slideViewPr>
    <p:cSldViewPr>
      <p:cViewPr varScale="1">
        <p:scale>
          <a:sx n="144" d="100"/>
          <a:sy n="144" d="100"/>
        </p:scale>
        <p:origin x="69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0301D-F66F-458A-9D46-0932C5DF7AAC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8866A-684B-4641-8583-D1C928AE3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62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8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3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78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86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01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03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56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683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370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864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7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1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38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27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318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1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7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0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79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40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6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EBF71-793A-440A-922C-1CBEC40F9778}" type="datetimeFigureOut">
              <a:rPr lang="en-US" smtClean="0"/>
              <a:t>10/20/2018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6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80" y="4532613"/>
            <a:ext cx="1255081" cy="2280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662" y="4089000"/>
            <a:ext cx="1255081" cy="22809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772300" y="429604"/>
            <a:ext cx="5667768" cy="568113"/>
            <a:chOff x="1772300" y="429604"/>
            <a:chExt cx="5667768" cy="568113"/>
          </a:xfrm>
        </p:grpSpPr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959795" y="429604"/>
              <a:ext cx="32928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latin typeface="Lato Light" pitchFamily="34" charset="0"/>
                  <a:cs typeface="Arial" pitchFamily="34" charset="0"/>
                </a:rPr>
                <a:t>Running Man </a:t>
              </a:r>
              <a:r>
                <a:rPr lang="en-US" sz="2400" dirty="0" err="1" smtClean="0">
                  <a:latin typeface="Lato Light" pitchFamily="34" charset="0"/>
                  <a:cs typeface="Arial" pitchFamily="34" charset="0"/>
                </a:rPr>
                <a:t>Infographic</a:t>
              </a:r>
              <a:endParaRPr kumimoji="0" lang="en-US" sz="105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72300" y="751496"/>
              <a:ext cx="56677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Lato Light" pitchFamily="34" charset="0"/>
                </a:rPr>
                <a:t>This is example  for a subtitle</a:t>
              </a:r>
            </a:p>
          </p:txBody>
        </p:sp>
      </p:grpSp>
      <p:sp>
        <p:nvSpPr>
          <p:cNvPr id="73" name="Rectangle 72"/>
          <p:cNvSpPr/>
          <p:nvPr/>
        </p:nvSpPr>
        <p:spPr>
          <a:xfrm>
            <a:off x="4085727" y="1019142"/>
            <a:ext cx="1040914" cy="283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3787775" y="1279525"/>
            <a:ext cx="5373688" cy="838200"/>
          </a:xfrm>
          <a:custGeom>
            <a:avLst/>
            <a:gdLst>
              <a:gd name="T0" fmla="*/ 0 w 3350"/>
              <a:gd name="T1" fmla="*/ 0 h 522"/>
              <a:gd name="T2" fmla="*/ 40 w 3350"/>
              <a:gd name="T3" fmla="*/ 17 h 522"/>
              <a:gd name="T4" fmla="*/ 98 w 3350"/>
              <a:gd name="T5" fmla="*/ 174 h 522"/>
              <a:gd name="T6" fmla="*/ 107 w 3350"/>
              <a:gd name="T7" fmla="*/ 220 h 522"/>
              <a:gd name="T8" fmla="*/ 197 w 3350"/>
              <a:gd name="T9" fmla="*/ 173 h 522"/>
              <a:gd name="T10" fmla="*/ 357 w 3350"/>
              <a:gd name="T11" fmla="*/ 139 h 522"/>
              <a:gd name="T12" fmla="*/ 555 w 3350"/>
              <a:gd name="T13" fmla="*/ 96 h 522"/>
              <a:gd name="T14" fmla="*/ 626 w 3350"/>
              <a:gd name="T15" fmla="*/ 129 h 522"/>
              <a:gd name="T16" fmla="*/ 730 w 3350"/>
              <a:gd name="T17" fmla="*/ 309 h 522"/>
              <a:gd name="T18" fmla="*/ 789 w 3350"/>
              <a:gd name="T19" fmla="*/ 430 h 522"/>
              <a:gd name="T20" fmla="*/ 809 w 3350"/>
              <a:gd name="T21" fmla="*/ 440 h 522"/>
              <a:gd name="T22" fmla="*/ 797 w 3350"/>
              <a:gd name="T23" fmla="*/ 404 h 522"/>
              <a:gd name="T24" fmla="*/ 806 w 3350"/>
              <a:gd name="T25" fmla="*/ 399 h 522"/>
              <a:gd name="T26" fmla="*/ 832 w 3350"/>
              <a:gd name="T27" fmla="*/ 417 h 522"/>
              <a:gd name="T28" fmla="*/ 840 w 3350"/>
              <a:gd name="T29" fmla="*/ 402 h 522"/>
              <a:gd name="T30" fmla="*/ 846 w 3350"/>
              <a:gd name="T31" fmla="*/ 387 h 522"/>
              <a:gd name="T32" fmla="*/ 866 w 3350"/>
              <a:gd name="T33" fmla="*/ 408 h 522"/>
              <a:gd name="T34" fmla="*/ 897 w 3350"/>
              <a:gd name="T35" fmla="*/ 444 h 522"/>
              <a:gd name="T36" fmla="*/ 907 w 3350"/>
              <a:gd name="T37" fmla="*/ 476 h 522"/>
              <a:gd name="T38" fmla="*/ 902 w 3350"/>
              <a:gd name="T39" fmla="*/ 502 h 522"/>
              <a:gd name="T40" fmla="*/ 898 w 3350"/>
              <a:gd name="T41" fmla="*/ 522 h 522"/>
              <a:gd name="T42" fmla="*/ 3350 w 3350"/>
              <a:gd name="T43" fmla="*/ 522 h 522"/>
              <a:gd name="T44" fmla="*/ 3350 w 3350"/>
              <a:gd name="T45" fmla="*/ 0 h 522"/>
              <a:gd name="T46" fmla="*/ 0 w 3350"/>
              <a:gd name="T47" fmla="*/ 0 h 522"/>
              <a:gd name="T48" fmla="*/ 619 w 3350"/>
              <a:gd name="T49" fmla="*/ 323 h 522"/>
              <a:gd name="T50" fmla="*/ 553 w 3350"/>
              <a:gd name="T51" fmla="*/ 249 h 522"/>
              <a:gd name="T52" fmla="*/ 461 w 3350"/>
              <a:gd name="T53" fmla="*/ 273 h 522"/>
              <a:gd name="T54" fmla="*/ 383 w 3350"/>
              <a:gd name="T55" fmla="*/ 297 h 522"/>
              <a:gd name="T56" fmla="*/ 469 w 3350"/>
              <a:gd name="T57" fmla="*/ 360 h 522"/>
              <a:gd name="T58" fmla="*/ 558 w 3350"/>
              <a:gd name="T59" fmla="*/ 458 h 522"/>
              <a:gd name="T60" fmla="*/ 579 w 3350"/>
              <a:gd name="T61" fmla="*/ 522 h 522"/>
              <a:gd name="T62" fmla="*/ 761 w 3350"/>
              <a:gd name="T63" fmla="*/ 522 h 522"/>
              <a:gd name="T64" fmla="*/ 747 w 3350"/>
              <a:gd name="T65" fmla="*/ 501 h 522"/>
              <a:gd name="T66" fmla="*/ 619 w 3350"/>
              <a:gd name="T67" fmla="*/ 323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50" h="522">
                <a:moveTo>
                  <a:pt x="0" y="0"/>
                </a:moveTo>
                <a:cubicBezTo>
                  <a:pt x="13" y="3"/>
                  <a:pt x="26" y="8"/>
                  <a:pt x="40" y="17"/>
                </a:cubicBezTo>
                <a:cubicBezTo>
                  <a:pt x="99" y="53"/>
                  <a:pt x="98" y="138"/>
                  <a:pt x="98" y="174"/>
                </a:cubicBezTo>
                <a:cubicBezTo>
                  <a:pt x="99" y="210"/>
                  <a:pt x="103" y="225"/>
                  <a:pt x="107" y="220"/>
                </a:cubicBezTo>
                <a:cubicBezTo>
                  <a:pt x="110" y="215"/>
                  <a:pt x="155" y="165"/>
                  <a:pt x="197" y="173"/>
                </a:cubicBezTo>
                <a:cubicBezTo>
                  <a:pt x="238" y="180"/>
                  <a:pt x="294" y="167"/>
                  <a:pt x="357" y="139"/>
                </a:cubicBezTo>
                <a:cubicBezTo>
                  <a:pt x="420" y="112"/>
                  <a:pt x="498" y="94"/>
                  <a:pt x="555" y="96"/>
                </a:cubicBezTo>
                <a:cubicBezTo>
                  <a:pt x="611" y="98"/>
                  <a:pt x="619" y="108"/>
                  <a:pt x="626" y="129"/>
                </a:cubicBezTo>
                <a:cubicBezTo>
                  <a:pt x="633" y="149"/>
                  <a:pt x="702" y="249"/>
                  <a:pt x="730" y="309"/>
                </a:cubicBezTo>
                <a:cubicBezTo>
                  <a:pt x="758" y="368"/>
                  <a:pt x="785" y="416"/>
                  <a:pt x="789" y="430"/>
                </a:cubicBezTo>
                <a:cubicBezTo>
                  <a:pt x="793" y="444"/>
                  <a:pt x="809" y="446"/>
                  <a:pt x="809" y="440"/>
                </a:cubicBezTo>
                <a:cubicBezTo>
                  <a:pt x="809" y="435"/>
                  <a:pt x="805" y="412"/>
                  <a:pt x="797" y="404"/>
                </a:cubicBezTo>
                <a:cubicBezTo>
                  <a:pt x="792" y="395"/>
                  <a:pt x="794" y="394"/>
                  <a:pt x="806" y="399"/>
                </a:cubicBezTo>
                <a:cubicBezTo>
                  <a:pt x="818" y="405"/>
                  <a:pt x="827" y="411"/>
                  <a:pt x="832" y="417"/>
                </a:cubicBezTo>
                <a:cubicBezTo>
                  <a:pt x="837" y="422"/>
                  <a:pt x="840" y="412"/>
                  <a:pt x="840" y="402"/>
                </a:cubicBezTo>
                <a:cubicBezTo>
                  <a:pt x="840" y="392"/>
                  <a:pt x="841" y="385"/>
                  <a:pt x="846" y="387"/>
                </a:cubicBezTo>
                <a:cubicBezTo>
                  <a:pt x="852" y="390"/>
                  <a:pt x="852" y="399"/>
                  <a:pt x="866" y="408"/>
                </a:cubicBezTo>
                <a:cubicBezTo>
                  <a:pt x="880" y="417"/>
                  <a:pt x="889" y="431"/>
                  <a:pt x="897" y="444"/>
                </a:cubicBezTo>
                <a:cubicBezTo>
                  <a:pt x="906" y="457"/>
                  <a:pt x="910" y="468"/>
                  <a:pt x="907" y="476"/>
                </a:cubicBezTo>
                <a:cubicBezTo>
                  <a:pt x="905" y="484"/>
                  <a:pt x="908" y="486"/>
                  <a:pt x="902" y="502"/>
                </a:cubicBezTo>
                <a:cubicBezTo>
                  <a:pt x="899" y="510"/>
                  <a:pt x="898" y="516"/>
                  <a:pt x="898" y="522"/>
                </a:cubicBezTo>
                <a:cubicBezTo>
                  <a:pt x="3350" y="522"/>
                  <a:pt x="3350" y="522"/>
                  <a:pt x="3350" y="522"/>
                </a:cubicBezTo>
                <a:cubicBezTo>
                  <a:pt x="3350" y="0"/>
                  <a:pt x="3350" y="0"/>
                  <a:pt x="3350" y="0"/>
                </a:cubicBezTo>
                <a:lnTo>
                  <a:pt x="0" y="0"/>
                </a:lnTo>
                <a:close/>
                <a:moveTo>
                  <a:pt x="619" y="323"/>
                </a:moveTo>
                <a:cubicBezTo>
                  <a:pt x="600" y="295"/>
                  <a:pt x="592" y="247"/>
                  <a:pt x="553" y="249"/>
                </a:cubicBezTo>
                <a:cubicBezTo>
                  <a:pt x="514" y="252"/>
                  <a:pt x="514" y="275"/>
                  <a:pt x="461" y="273"/>
                </a:cubicBezTo>
                <a:cubicBezTo>
                  <a:pt x="409" y="271"/>
                  <a:pt x="383" y="297"/>
                  <a:pt x="383" y="297"/>
                </a:cubicBezTo>
                <a:cubicBezTo>
                  <a:pt x="383" y="297"/>
                  <a:pt x="423" y="324"/>
                  <a:pt x="469" y="360"/>
                </a:cubicBezTo>
                <a:cubicBezTo>
                  <a:pt x="516" y="396"/>
                  <a:pt x="539" y="411"/>
                  <a:pt x="558" y="458"/>
                </a:cubicBezTo>
                <a:cubicBezTo>
                  <a:pt x="566" y="480"/>
                  <a:pt x="572" y="500"/>
                  <a:pt x="579" y="522"/>
                </a:cubicBezTo>
                <a:cubicBezTo>
                  <a:pt x="761" y="522"/>
                  <a:pt x="761" y="522"/>
                  <a:pt x="761" y="522"/>
                </a:cubicBezTo>
                <a:cubicBezTo>
                  <a:pt x="756" y="517"/>
                  <a:pt x="752" y="510"/>
                  <a:pt x="747" y="501"/>
                </a:cubicBezTo>
                <a:cubicBezTo>
                  <a:pt x="720" y="460"/>
                  <a:pt x="639" y="351"/>
                  <a:pt x="619" y="323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42000">
                <a:schemeClr val="tx2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716463" y="2117725"/>
            <a:ext cx="4445000" cy="838200"/>
          </a:xfrm>
          <a:custGeom>
            <a:avLst/>
            <a:gdLst>
              <a:gd name="T0" fmla="*/ 296 w 2771"/>
              <a:gd name="T1" fmla="*/ 32 h 523"/>
              <a:gd name="T2" fmla="*/ 276 w 2771"/>
              <a:gd name="T3" fmla="*/ 56 h 523"/>
              <a:gd name="T4" fmla="*/ 235 w 2771"/>
              <a:gd name="T5" fmla="*/ 38 h 523"/>
              <a:gd name="T6" fmla="*/ 182 w 2771"/>
              <a:gd name="T7" fmla="*/ 0 h 523"/>
              <a:gd name="T8" fmla="*/ 0 w 2771"/>
              <a:gd name="T9" fmla="*/ 0 h 523"/>
              <a:gd name="T10" fmla="*/ 41 w 2771"/>
              <a:gd name="T11" fmla="*/ 103 h 523"/>
              <a:gd name="T12" fmla="*/ 189 w 2771"/>
              <a:gd name="T13" fmla="*/ 386 h 523"/>
              <a:gd name="T14" fmla="*/ 215 w 2771"/>
              <a:gd name="T15" fmla="*/ 523 h 523"/>
              <a:gd name="T16" fmla="*/ 2771 w 2771"/>
              <a:gd name="T17" fmla="*/ 523 h 523"/>
              <a:gd name="T18" fmla="*/ 2771 w 2771"/>
              <a:gd name="T19" fmla="*/ 0 h 523"/>
              <a:gd name="T20" fmla="*/ 319 w 2771"/>
              <a:gd name="T21" fmla="*/ 0 h 523"/>
              <a:gd name="T22" fmla="*/ 314 w 2771"/>
              <a:gd name="T23" fmla="*/ 17 h 523"/>
              <a:gd name="T24" fmla="*/ 296 w 2771"/>
              <a:gd name="T25" fmla="*/ 32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71" h="523">
                <a:moveTo>
                  <a:pt x="296" y="32"/>
                </a:moveTo>
                <a:cubicBezTo>
                  <a:pt x="291" y="40"/>
                  <a:pt x="290" y="59"/>
                  <a:pt x="276" y="56"/>
                </a:cubicBezTo>
                <a:cubicBezTo>
                  <a:pt x="263" y="54"/>
                  <a:pt x="260" y="45"/>
                  <a:pt x="235" y="38"/>
                </a:cubicBezTo>
                <a:cubicBezTo>
                  <a:pt x="214" y="32"/>
                  <a:pt x="200" y="25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28"/>
                  <a:pt x="20" y="59"/>
                  <a:pt x="41" y="103"/>
                </a:cubicBezTo>
                <a:cubicBezTo>
                  <a:pt x="81" y="185"/>
                  <a:pt x="168" y="241"/>
                  <a:pt x="189" y="386"/>
                </a:cubicBezTo>
                <a:cubicBezTo>
                  <a:pt x="196" y="435"/>
                  <a:pt x="205" y="480"/>
                  <a:pt x="215" y="523"/>
                </a:cubicBezTo>
                <a:cubicBezTo>
                  <a:pt x="2771" y="523"/>
                  <a:pt x="2771" y="523"/>
                  <a:pt x="2771" y="523"/>
                </a:cubicBezTo>
                <a:cubicBezTo>
                  <a:pt x="2771" y="0"/>
                  <a:pt x="2771" y="0"/>
                  <a:pt x="2771" y="0"/>
                </a:cubicBezTo>
                <a:cubicBezTo>
                  <a:pt x="319" y="0"/>
                  <a:pt x="319" y="0"/>
                  <a:pt x="319" y="0"/>
                </a:cubicBezTo>
                <a:cubicBezTo>
                  <a:pt x="318" y="6"/>
                  <a:pt x="317" y="11"/>
                  <a:pt x="314" y="17"/>
                </a:cubicBezTo>
                <a:cubicBezTo>
                  <a:pt x="308" y="31"/>
                  <a:pt x="302" y="23"/>
                  <a:pt x="296" y="32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42000">
                <a:schemeClr val="bg2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060950" y="2955925"/>
            <a:ext cx="4100513" cy="839788"/>
          </a:xfrm>
          <a:custGeom>
            <a:avLst/>
            <a:gdLst>
              <a:gd name="T0" fmla="*/ 203 w 2556"/>
              <a:gd name="T1" fmla="*/ 444 h 523"/>
              <a:gd name="T2" fmla="*/ 347 w 2556"/>
              <a:gd name="T3" fmla="*/ 523 h 523"/>
              <a:gd name="T4" fmla="*/ 2556 w 2556"/>
              <a:gd name="T5" fmla="*/ 523 h 523"/>
              <a:gd name="T6" fmla="*/ 2556 w 2556"/>
              <a:gd name="T7" fmla="*/ 0 h 523"/>
              <a:gd name="T8" fmla="*/ 0 w 2556"/>
              <a:gd name="T9" fmla="*/ 0 h 523"/>
              <a:gd name="T10" fmla="*/ 71 w 2556"/>
              <a:gd name="T11" fmla="*/ 241 h 523"/>
              <a:gd name="T12" fmla="*/ 203 w 2556"/>
              <a:gd name="T13" fmla="*/ 444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6" h="523">
                <a:moveTo>
                  <a:pt x="203" y="444"/>
                </a:moveTo>
                <a:cubicBezTo>
                  <a:pt x="237" y="458"/>
                  <a:pt x="295" y="483"/>
                  <a:pt x="347" y="523"/>
                </a:cubicBezTo>
                <a:cubicBezTo>
                  <a:pt x="2556" y="523"/>
                  <a:pt x="2556" y="523"/>
                  <a:pt x="2556" y="523"/>
                </a:cubicBezTo>
                <a:cubicBezTo>
                  <a:pt x="2556" y="0"/>
                  <a:pt x="2556" y="0"/>
                  <a:pt x="2556" y="0"/>
                </a:cubicBezTo>
                <a:cubicBezTo>
                  <a:pt x="0" y="0"/>
                  <a:pt x="0" y="0"/>
                  <a:pt x="0" y="0"/>
                </a:cubicBezTo>
                <a:cubicBezTo>
                  <a:pt x="19" y="82"/>
                  <a:pt x="43" y="156"/>
                  <a:pt x="71" y="241"/>
                </a:cubicBezTo>
                <a:cubicBezTo>
                  <a:pt x="113" y="371"/>
                  <a:pt x="152" y="423"/>
                  <a:pt x="203" y="44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2000">
                <a:schemeClr val="accent1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618163" y="3795713"/>
            <a:ext cx="3543300" cy="836613"/>
          </a:xfrm>
          <a:custGeom>
            <a:avLst/>
            <a:gdLst>
              <a:gd name="T0" fmla="*/ 71 w 2209"/>
              <a:gd name="T1" fmla="*/ 68 h 522"/>
              <a:gd name="T2" fmla="*/ 189 w 2209"/>
              <a:gd name="T3" fmla="*/ 215 h 522"/>
              <a:gd name="T4" fmla="*/ 265 w 2209"/>
              <a:gd name="T5" fmla="*/ 308 h 522"/>
              <a:gd name="T6" fmla="*/ 254 w 2209"/>
              <a:gd name="T7" fmla="*/ 403 h 522"/>
              <a:gd name="T8" fmla="*/ 166 w 2209"/>
              <a:gd name="T9" fmla="*/ 488 h 522"/>
              <a:gd name="T10" fmla="*/ 106 w 2209"/>
              <a:gd name="T11" fmla="*/ 522 h 522"/>
              <a:gd name="T12" fmla="*/ 2209 w 2209"/>
              <a:gd name="T13" fmla="*/ 522 h 522"/>
              <a:gd name="T14" fmla="*/ 2209 w 2209"/>
              <a:gd name="T15" fmla="*/ 0 h 522"/>
              <a:gd name="T16" fmla="*/ 0 w 2209"/>
              <a:gd name="T17" fmla="*/ 0 h 522"/>
              <a:gd name="T18" fmla="*/ 71 w 2209"/>
              <a:gd name="T19" fmla="*/ 68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9" h="522">
                <a:moveTo>
                  <a:pt x="71" y="68"/>
                </a:moveTo>
                <a:cubicBezTo>
                  <a:pt x="132" y="149"/>
                  <a:pt x="141" y="168"/>
                  <a:pt x="189" y="215"/>
                </a:cubicBezTo>
                <a:cubicBezTo>
                  <a:pt x="237" y="261"/>
                  <a:pt x="226" y="277"/>
                  <a:pt x="265" y="308"/>
                </a:cubicBezTo>
                <a:cubicBezTo>
                  <a:pt x="305" y="339"/>
                  <a:pt x="303" y="382"/>
                  <a:pt x="254" y="403"/>
                </a:cubicBezTo>
                <a:cubicBezTo>
                  <a:pt x="205" y="423"/>
                  <a:pt x="197" y="451"/>
                  <a:pt x="166" y="488"/>
                </a:cubicBezTo>
                <a:cubicBezTo>
                  <a:pt x="144" y="514"/>
                  <a:pt x="124" y="521"/>
                  <a:pt x="106" y="522"/>
                </a:cubicBezTo>
                <a:cubicBezTo>
                  <a:pt x="2209" y="522"/>
                  <a:pt x="2209" y="522"/>
                  <a:pt x="2209" y="522"/>
                </a:cubicBezTo>
                <a:cubicBezTo>
                  <a:pt x="2209" y="0"/>
                  <a:pt x="2209" y="0"/>
                  <a:pt x="2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26" y="19"/>
                  <a:pt x="51" y="42"/>
                  <a:pt x="71" y="6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42000">
                <a:schemeClr val="accent2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689600" y="4632325"/>
            <a:ext cx="98425" cy="9525"/>
          </a:xfrm>
          <a:custGeom>
            <a:avLst/>
            <a:gdLst>
              <a:gd name="T0" fmla="*/ 39 w 61"/>
              <a:gd name="T1" fmla="*/ 1 h 6"/>
              <a:gd name="T2" fmla="*/ 61 w 61"/>
              <a:gd name="T3" fmla="*/ 0 h 6"/>
              <a:gd name="T4" fmla="*/ 0 w 61"/>
              <a:gd name="T5" fmla="*/ 0 h 6"/>
              <a:gd name="T6" fmla="*/ 39 w 61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6">
                <a:moveTo>
                  <a:pt x="39" y="1"/>
                </a:moveTo>
                <a:cubicBezTo>
                  <a:pt x="46" y="1"/>
                  <a:pt x="53" y="1"/>
                  <a:pt x="61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6"/>
                  <a:pt x="22" y="1"/>
                  <a:pt x="39" y="1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5103813" y="3795713"/>
            <a:ext cx="514350" cy="0"/>
          </a:xfrm>
          <a:custGeom>
            <a:avLst/>
            <a:gdLst>
              <a:gd name="T0" fmla="*/ 0 w 320"/>
              <a:gd name="T1" fmla="*/ 320 w 320"/>
              <a:gd name="T2" fmla="*/ 320 w 320"/>
              <a:gd name="T3" fmla="*/ 0 w 320"/>
              <a:gd name="T4" fmla="*/ 0 w 32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320">
                <a:moveTo>
                  <a:pt x="0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4365625" y="3795713"/>
            <a:ext cx="322263" cy="0"/>
          </a:xfrm>
          <a:custGeom>
            <a:avLst/>
            <a:gdLst>
              <a:gd name="T0" fmla="*/ 200 w 200"/>
              <a:gd name="T1" fmla="*/ 0 w 200"/>
              <a:gd name="T2" fmla="*/ 0 w 200"/>
              <a:gd name="T3" fmla="*/ 200 w 200"/>
              <a:gd name="T4" fmla="*/ 200 w 20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200">
                <a:moveTo>
                  <a:pt x="2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0" y="0"/>
                  <a:pt x="200" y="0"/>
                  <a:pt x="200" y="0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3976688" y="2117725"/>
            <a:ext cx="739775" cy="0"/>
          </a:xfrm>
          <a:custGeom>
            <a:avLst/>
            <a:gdLst>
              <a:gd name="T0" fmla="*/ 461 w 461"/>
              <a:gd name="T1" fmla="*/ 0 w 461"/>
              <a:gd name="T2" fmla="*/ 0 w 461"/>
              <a:gd name="T3" fmla="*/ 461 w 46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461">
                <a:moveTo>
                  <a:pt x="4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461" y="0"/>
                  <a:pt x="461" y="0"/>
                  <a:pt x="461" y="0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5008563" y="2117725"/>
            <a:ext cx="219075" cy="0"/>
          </a:xfrm>
          <a:custGeom>
            <a:avLst/>
            <a:gdLst>
              <a:gd name="T0" fmla="*/ 0 w 137"/>
              <a:gd name="T1" fmla="*/ 0 w 137"/>
              <a:gd name="T2" fmla="*/ 137 w 137"/>
              <a:gd name="T3" fmla="*/ 137 w 137"/>
              <a:gd name="T4" fmla="*/ 0 w 13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3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703638" y="1273175"/>
            <a:ext cx="84138" cy="6350"/>
          </a:xfrm>
          <a:custGeom>
            <a:avLst/>
            <a:gdLst>
              <a:gd name="T0" fmla="*/ 0 w 52"/>
              <a:gd name="T1" fmla="*/ 4 h 4"/>
              <a:gd name="T2" fmla="*/ 52 w 52"/>
              <a:gd name="T3" fmla="*/ 4 h 4"/>
              <a:gd name="T4" fmla="*/ 0 w 52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4">
                <a:moveTo>
                  <a:pt x="0" y="4"/>
                </a:moveTo>
                <a:cubicBezTo>
                  <a:pt x="52" y="4"/>
                  <a:pt x="52" y="4"/>
                  <a:pt x="52" y="4"/>
                </a:cubicBezTo>
                <a:cubicBezTo>
                  <a:pt x="34" y="0"/>
                  <a:pt x="17" y="0"/>
                  <a:pt x="0" y="4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819525" y="2955925"/>
            <a:ext cx="1241425" cy="0"/>
          </a:xfrm>
          <a:custGeom>
            <a:avLst/>
            <a:gdLst>
              <a:gd name="T0" fmla="*/ 0 w 774"/>
              <a:gd name="T1" fmla="*/ 774 w 774"/>
              <a:gd name="T2" fmla="*/ 774 w 774"/>
              <a:gd name="T3" fmla="*/ 0 w 774"/>
              <a:gd name="T4" fmla="*/ 0 w 77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774">
                <a:moveTo>
                  <a:pt x="0" y="0"/>
                </a:moveTo>
                <a:cubicBezTo>
                  <a:pt x="774" y="0"/>
                  <a:pt x="774" y="0"/>
                  <a:pt x="774" y="0"/>
                </a:cubicBezTo>
                <a:cubicBezTo>
                  <a:pt x="774" y="0"/>
                  <a:pt x="774" y="0"/>
                  <a:pt x="7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D3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468688" y="1279525"/>
            <a:ext cx="1778000" cy="838200"/>
          </a:xfrm>
          <a:custGeom>
            <a:avLst/>
            <a:gdLst>
              <a:gd name="T0" fmla="*/ 757 w 1109"/>
              <a:gd name="T1" fmla="*/ 458 h 522"/>
              <a:gd name="T2" fmla="*/ 668 w 1109"/>
              <a:gd name="T3" fmla="*/ 360 h 522"/>
              <a:gd name="T4" fmla="*/ 582 w 1109"/>
              <a:gd name="T5" fmla="*/ 297 h 522"/>
              <a:gd name="T6" fmla="*/ 660 w 1109"/>
              <a:gd name="T7" fmla="*/ 273 h 522"/>
              <a:gd name="T8" fmla="*/ 752 w 1109"/>
              <a:gd name="T9" fmla="*/ 249 h 522"/>
              <a:gd name="T10" fmla="*/ 818 w 1109"/>
              <a:gd name="T11" fmla="*/ 323 h 522"/>
              <a:gd name="T12" fmla="*/ 946 w 1109"/>
              <a:gd name="T13" fmla="*/ 501 h 522"/>
              <a:gd name="T14" fmla="*/ 960 w 1109"/>
              <a:gd name="T15" fmla="*/ 522 h 522"/>
              <a:gd name="T16" fmla="*/ 1097 w 1109"/>
              <a:gd name="T17" fmla="*/ 522 h 522"/>
              <a:gd name="T18" fmla="*/ 1101 w 1109"/>
              <a:gd name="T19" fmla="*/ 502 h 522"/>
              <a:gd name="T20" fmla="*/ 1106 w 1109"/>
              <a:gd name="T21" fmla="*/ 476 h 522"/>
              <a:gd name="T22" fmla="*/ 1096 w 1109"/>
              <a:gd name="T23" fmla="*/ 444 h 522"/>
              <a:gd name="T24" fmla="*/ 1065 w 1109"/>
              <a:gd name="T25" fmla="*/ 408 h 522"/>
              <a:gd name="T26" fmla="*/ 1045 w 1109"/>
              <a:gd name="T27" fmla="*/ 387 h 522"/>
              <a:gd name="T28" fmla="*/ 1039 w 1109"/>
              <a:gd name="T29" fmla="*/ 402 h 522"/>
              <a:gd name="T30" fmla="*/ 1031 w 1109"/>
              <a:gd name="T31" fmla="*/ 417 h 522"/>
              <a:gd name="T32" fmla="*/ 1005 w 1109"/>
              <a:gd name="T33" fmla="*/ 399 h 522"/>
              <a:gd name="T34" fmla="*/ 996 w 1109"/>
              <a:gd name="T35" fmla="*/ 404 h 522"/>
              <a:gd name="T36" fmla="*/ 1008 w 1109"/>
              <a:gd name="T37" fmla="*/ 440 h 522"/>
              <a:gd name="T38" fmla="*/ 988 w 1109"/>
              <a:gd name="T39" fmla="*/ 430 h 522"/>
              <a:gd name="T40" fmla="*/ 929 w 1109"/>
              <a:gd name="T41" fmla="*/ 309 h 522"/>
              <a:gd name="T42" fmla="*/ 825 w 1109"/>
              <a:gd name="T43" fmla="*/ 129 h 522"/>
              <a:gd name="T44" fmla="*/ 754 w 1109"/>
              <a:gd name="T45" fmla="*/ 96 h 522"/>
              <a:gd name="T46" fmla="*/ 556 w 1109"/>
              <a:gd name="T47" fmla="*/ 139 h 522"/>
              <a:gd name="T48" fmla="*/ 396 w 1109"/>
              <a:gd name="T49" fmla="*/ 173 h 522"/>
              <a:gd name="T50" fmla="*/ 306 w 1109"/>
              <a:gd name="T51" fmla="*/ 220 h 522"/>
              <a:gd name="T52" fmla="*/ 297 w 1109"/>
              <a:gd name="T53" fmla="*/ 174 h 522"/>
              <a:gd name="T54" fmla="*/ 239 w 1109"/>
              <a:gd name="T55" fmla="*/ 17 h 522"/>
              <a:gd name="T56" fmla="*/ 199 w 1109"/>
              <a:gd name="T57" fmla="*/ 0 h 522"/>
              <a:gd name="T58" fmla="*/ 147 w 1109"/>
              <a:gd name="T59" fmla="*/ 0 h 522"/>
              <a:gd name="T60" fmla="*/ 60 w 1109"/>
              <a:gd name="T61" fmla="*/ 46 h 522"/>
              <a:gd name="T62" fmla="*/ 34 w 1109"/>
              <a:gd name="T63" fmla="*/ 225 h 522"/>
              <a:gd name="T64" fmla="*/ 45 w 1109"/>
              <a:gd name="T65" fmla="*/ 272 h 522"/>
              <a:gd name="T66" fmla="*/ 60 w 1109"/>
              <a:gd name="T67" fmla="*/ 302 h 522"/>
              <a:gd name="T68" fmla="*/ 75 w 1109"/>
              <a:gd name="T69" fmla="*/ 330 h 522"/>
              <a:gd name="T70" fmla="*/ 86 w 1109"/>
              <a:gd name="T71" fmla="*/ 344 h 522"/>
              <a:gd name="T72" fmla="*/ 107 w 1109"/>
              <a:gd name="T73" fmla="*/ 380 h 522"/>
              <a:gd name="T74" fmla="*/ 174 w 1109"/>
              <a:gd name="T75" fmla="*/ 378 h 522"/>
              <a:gd name="T76" fmla="*/ 237 w 1109"/>
              <a:gd name="T77" fmla="*/ 411 h 522"/>
              <a:gd name="T78" fmla="*/ 277 w 1109"/>
              <a:gd name="T79" fmla="*/ 437 h 522"/>
              <a:gd name="T80" fmla="*/ 317 w 1109"/>
              <a:gd name="T81" fmla="*/ 522 h 522"/>
              <a:gd name="T82" fmla="*/ 778 w 1109"/>
              <a:gd name="T83" fmla="*/ 522 h 522"/>
              <a:gd name="T84" fmla="*/ 757 w 1109"/>
              <a:gd name="T85" fmla="*/ 458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09" h="522">
                <a:moveTo>
                  <a:pt x="757" y="458"/>
                </a:moveTo>
                <a:cubicBezTo>
                  <a:pt x="738" y="411"/>
                  <a:pt x="715" y="396"/>
                  <a:pt x="668" y="360"/>
                </a:cubicBezTo>
                <a:cubicBezTo>
                  <a:pt x="622" y="324"/>
                  <a:pt x="582" y="297"/>
                  <a:pt x="582" y="297"/>
                </a:cubicBezTo>
                <a:cubicBezTo>
                  <a:pt x="582" y="297"/>
                  <a:pt x="608" y="271"/>
                  <a:pt x="660" y="273"/>
                </a:cubicBezTo>
                <a:cubicBezTo>
                  <a:pt x="713" y="275"/>
                  <a:pt x="713" y="252"/>
                  <a:pt x="752" y="249"/>
                </a:cubicBezTo>
                <a:cubicBezTo>
                  <a:pt x="791" y="247"/>
                  <a:pt x="799" y="295"/>
                  <a:pt x="818" y="323"/>
                </a:cubicBezTo>
                <a:cubicBezTo>
                  <a:pt x="838" y="351"/>
                  <a:pt x="919" y="460"/>
                  <a:pt x="946" y="501"/>
                </a:cubicBezTo>
                <a:cubicBezTo>
                  <a:pt x="951" y="510"/>
                  <a:pt x="955" y="517"/>
                  <a:pt x="960" y="522"/>
                </a:cubicBezTo>
                <a:cubicBezTo>
                  <a:pt x="1097" y="522"/>
                  <a:pt x="1097" y="522"/>
                  <a:pt x="1097" y="522"/>
                </a:cubicBezTo>
                <a:cubicBezTo>
                  <a:pt x="1097" y="516"/>
                  <a:pt x="1098" y="510"/>
                  <a:pt x="1101" y="502"/>
                </a:cubicBezTo>
                <a:cubicBezTo>
                  <a:pt x="1107" y="486"/>
                  <a:pt x="1104" y="484"/>
                  <a:pt x="1106" y="476"/>
                </a:cubicBezTo>
                <a:cubicBezTo>
                  <a:pt x="1109" y="468"/>
                  <a:pt x="1105" y="457"/>
                  <a:pt x="1096" y="444"/>
                </a:cubicBezTo>
                <a:cubicBezTo>
                  <a:pt x="1088" y="431"/>
                  <a:pt x="1079" y="417"/>
                  <a:pt x="1065" y="408"/>
                </a:cubicBezTo>
                <a:cubicBezTo>
                  <a:pt x="1051" y="399"/>
                  <a:pt x="1051" y="390"/>
                  <a:pt x="1045" y="387"/>
                </a:cubicBezTo>
                <a:cubicBezTo>
                  <a:pt x="1040" y="385"/>
                  <a:pt x="1039" y="392"/>
                  <a:pt x="1039" y="402"/>
                </a:cubicBezTo>
                <a:cubicBezTo>
                  <a:pt x="1039" y="412"/>
                  <a:pt x="1036" y="422"/>
                  <a:pt x="1031" y="417"/>
                </a:cubicBezTo>
                <a:cubicBezTo>
                  <a:pt x="1026" y="411"/>
                  <a:pt x="1017" y="405"/>
                  <a:pt x="1005" y="399"/>
                </a:cubicBezTo>
                <a:cubicBezTo>
                  <a:pt x="993" y="394"/>
                  <a:pt x="991" y="395"/>
                  <a:pt x="996" y="404"/>
                </a:cubicBezTo>
                <a:cubicBezTo>
                  <a:pt x="1004" y="412"/>
                  <a:pt x="1008" y="435"/>
                  <a:pt x="1008" y="440"/>
                </a:cubicBezTo>
                <a:cubicBezTo>
                  <a:pt x="1008" y="446"/>
                  <a:pt x="992" y="444"/>
                  <a:pt x="988" y="430"/>
                </a:cubicBezTo>
                <a:cubicBezTo>
                  <a:pt x="984" y="416"/>
                  <a:pt x="957" y="368"/>
                  <a:pt x="929" y="309"/>
                </a:cubicBezTo>
                <a:cubicBezTo>
                  <a:pt x="901" y="249"/>
                  <a:pt x="832" y="149"/>
                  <a:pt x="825" y="129"/>
                </a:cubicBezTo>
                <a:cubicBezTo>
                  <a:pt x="818" y="108"/>
                  <a:pt x="810" y="98"/>
                  <a:pt x="754" y="96"/>
                </a:cubicBezTo>
                <a:cubicBezTo>
                  <a:pt x="697" y="94"/>
                  <a:pt x="619" y="112"/>
                  <a:pt x="556" y="139"/>
                </a:cubicBezTo>
                <a:cubicBezTo>
                  <a:pt x="493" y="167"/>
                  <a:pt x="437" y="180"/>
                  <a:pt x="396" y="173"/>
                </a:cubicBezTo>
                <a:cubicBezTo>
                  <a:pt x="354" y="165"/>
                  <a:pt x="309" y="215"/>
                  <a:pt x="306" y="220"/>
                </a:cubicBezTo>
                <a:cubicBezTo>
                  <a:pt x="302" y="225"/>
                  <a:pt x="298" y="210"/>
                  <a:pt x="297" y="174"/>
                </a:cubicBezTo>
                <a:cubicBezTo>
                  <a:pt x="297" y="138"/>
                  <a:pt x="298" y="53"/>
                  <a:pt x="239" y="17"/>
                </a:cubicBezTo>
                <a:cubicBezTo>
                  <a:pt x="225" y="8"/>
                  <a:pt x="212" y="3"/>
                  <a:pt x="199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18" y="6"/>
                  <a:pt x="89" y="22"/>
                  <a:pt x="60" y="46"/>
                </a:cubicBezTo>
                <a:cubicBezTo>
                  <a:pt x="0" y="95"/>
                  <a:pt x="12" y="210"/>
                  <a:pt x="34" y="225"/>
                </a:cubicBezTo>
                <a:cubicBezTo>
                  <a:pt x="55" y="240"/>
                  <a:pt x="52" y="254"/>
                  <a:pt x="45" y="272"/>
                </a:cubicBezTo>
                <a:cubicBezTo>
                  <a:pt x="38" y="290"/>
                  <a:pt x="49" y="304"/>
                  <a:pt x="60" y="302"/>
                </a:cubicBezTo>
                <a:cubicBezTo>
                  <a:pt x="72" y="295"/>
                  <a:pt x="69" y="327"/>
                  <a:pt x="75" y="330"/>
                </a:cubicBezTo>
                <a:cubicBezTo>
                  <a:pt x="87" y="334"/>
                  <a:pt x="76" y="340"/>
                  <a:pt x="86" y="344"/>
                </a:cubicBezTo>
                <a:cubicBezTo>
                  <a:pt x="102" y="357"/>
                  <a:pt x="93" y="372"/>
                  <a:pt x="107" y="380"/>
                </a:cubicBezTo>
                <a:cubicBezTo>
                  <a:pt x="122" y="388"/>
                  <a:pt x="151" y="374"/>
                  <a:pt x="174" y="378"/>
                </a:cubicBezTo>
                <a:cubicBezTo>
                  <a:pt x="197" y="381"/>
                  <a:pt x="216" y="403"/>
                  <a:pt x="237" y="411"/>
                </a:cubicBezTo>
                <a:cubicBezTo>
                  <a:pt x="251" y="417"/>
                  <a:pt x="277" y="437"/>
                  <a:pt x="277" y="437"/>
                </a:cubicBezTo>
                <a:cubicBezTo>
                  <a:pt x="294" y="455"/>
                  <a:pt x="311" y="494"/>
                  <a:pt x="317" y="522"/>
                </a:cubicBezTo>
                <a:cubicBezTo>
                  <a:pt x="778" y="522"/>
                  <a:pt x="778" y="522"/>
                  <a:pt x="778" y="522"/>
                </a:cubicBezTo>
                <a:cubicBezTo>
                  <a:pt x="771" y="500"/>
                  <a:pt x="765" y="480"/>
                  <a:pt x="757" y="458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379787" y="2117725"/>
            <a:ext cx="1847851" cy="838200"/>
            <a:chOff x="3379787" y="2117725"/>
            <a:chExt cx="1847851" cy="838200"/>
          </a:xfrm>
          <a:solidFill>
            <a:schemeClr val="bg2">
              <a:lumMod val="75000"/>
            </a:schemeClr>
          </a:solidFill>
        </p:grpSpPr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379787" y="2117725"/>
              <a:ext cx="1681163" cy="838200"/>
            </a:xfrm>
            <a:custGeom>
              <a:avLst/>
              <a:gdLst>
                <a:gd name="T0" fmla="*/ 874 w 1048"/>
                <a:gd name="T1" fmla="*/ 103 h 523"/>
                <a:gd name="T2" fmla="*/ 833 w 1048"/>
                <a:gd name="T3" fmla="*/ 0 h 523"/>
                <a:gd name="T4" fmla="*/ 372 w 1048"/>
                <a:gd name="T5" fmla="*/ 0 h 523"/>
                <a:gd name="T6" fmla="*/ 375 w 1048"/>
                <a:gd name="T7" fmla="*/ 21 h 523"/>
                <a:gd name="T8" fmla="*/ 367 w 1048"/>
                <a:gd name="T9" fmla="*/ 101 h 523"/>
                <a:gd name="T10" fmla="*/ 365 w 1048"/>
                <a:gd name="T11" fmla="*/ 204 h 523"/>
                <a:gd name="T12" fmla="*/ 377 w 1048"/>
                <a:gd name="T13" fmla="*/ 250 h 523"/>
                <a:gd name="T14" fmla="*/ 344 w 1048"/>
                <a:gd name="T15" fmla="*/ 241 h 523"/>
                <a:gd name="T16" fmla="*/ 257 w 1048"/>
                <a:gd name="T17" fmla="*/ 226 h 523"/>
                <a:gd name="T18" fmla="*/ 163 w 1048"/>
                <a:gd name="T19" fmla="*/ 182 h 523"/>
                <a:gd name="T20" fmla="*/ 153 w 1048"/>
                <a:gd name="T21" fmla="*/ 143 h 523"/>
                <a:gd name="T22" fmla="*/ 128 w 1048"/>
                <a:gd name="T23" fmla="*/ 96 h 523"/>
                <a:gd name="T24" fmla="*/ 102 w 1048"/>
                <a:gd name="T25" fmla="*/ 95 h 523"/>
                <a:gd name="T26" fmla="*/ 74 w 1048"/>
                <a:gd name="T27" fmla="*/ 82 h 523"/>
                <a:gd name="T28" fmla="*/ 52 w 1048"/>
                <a:gd name="T29" fmla="*/ 77 h 523"/>
                <a:gd name="T30" fmla="*/ 33 w 1048"/>
                <a:gd name="T31" fmla="*/ 94 h 523"/>
                <a:gd name="T32" fmla="*/ 20 w 1048"/>
                <a:gd name="T33" fmla="*/ 108 h 523"/>
                <a:gd name="T34" fmla="*/ 11 w 1048"/>
                <a:gd name="T35" fmla="*/ 131 h 523"/>
                <a:gd name="T36" fmla="*/ 8 w 1048"/>
                <a:gd name="T37" fmla="*/ 144 h 523"/>
                <a:gd name="T38" fmla="*/ 9 w 1048"/>
                <a:gd name="T39" fmla="*/ 164 h 523"/>
                <a:gd name="T40" fmla="*/ 11 w 1048"/>
                <a:gd name="T41" fmla="*/ 183 h 523"/>
                <a:gd name="T42" fmla="*/ 39 w 1048"/>
                <a:gd name="T43" fmla="*/ 211 h 523"/>
                <a:gd name="T44" fmla="*/ 69 w 1048"/>
                <a:gd name="T45" fmla="*/ 218 h 523"/>
                <a:gd name="T46" fmla="*/ 81 w 1048"/>
                <a:gd name="T47" fmla="*/ 231 h 523"/>
                <a:gd name="T48" fmla="*/ 245 w 1048"/>
                <a:gd name="T49" fmla="*/ 313 h 523"/>
                <a:gd name="T50" fmla="*/ 410 w 1048"/>
                <a:gd name="T51" fmla="*/ 373 h 523"/>
                <a:gd name="T52" fmla="*/ 483 w 1048"/>
                <a:gd name="T53" fmla="*/ 297 h 523"/>
                <a:gd name="T54" fmla="*/ 516 w 1048"/>
                <a:gd name="T55" fmla="*/ 162 h 523"/>
                <a:gd name="T56" fmla="*/ 553 w 1048"/>
                <a:gd name="T57" fmla="*/ 178 h 523"/>
                <a:gd name="T58" fmla="*/ 612 w 1048"/>
                <a:gd name="T59" fmla="*/ 266 h 523"/>
                <a:gd name="T60" fmla="*/ 664 w 1048"/>
                <a:gd name="T61" fmla="*/ 375 h 523"/>
                <a:gd name="T62" fmla="*/ 523 w 1048"/>
                <a:gd name="T63" fmla="*/ 431 h 523"/>
                <a:gd name="T64" fmla="*/ 274 w 1048"/>
                <a:gd name="T65" fmla="*/ 523 h 523"/>
                <a:gd name="T66" fmla="*/ 1048 w 1048"/>
                <a:gd name="T67" fmla="*/ 523 h 523"/>
                <a:gd name="T68" fmla="*/ 1022 w 1048"/>
                <a:gd name="T69" fmla="*/ 386 h 523"/>
                <a:gd name="T70" fmla="*/ 874 w 1048"/>
                <a:gd name="T71" fmla="*/ 10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8" h="523">
                  <a:moveTo>
                    <a:pt x="874" y="103"/>
                  </a:moveTo>
                  <a:cubicBezTo>
                    <a:pt x="853" y="59"/>
                    <a:pt x="842" y="28"/>
                    <a:pt x="833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4" y="8"/>
                    <a:pt x="375" y="15"/>
                    <a:pt x="375" y="21"/>
                  </a:cubicBezTo>
                  <a:cubicBezTo>
                    <a:pt x="375" y="48"/>
                    <a:pt x="375" y="73"/>
                    <a:pt x="367" y="101"/>
                  </a:cubicBezTo>
                  <a:cubicBezTo>
                    <a:pt x="358" y="129"/>
                    <a:pt x="350" y="189"/>
                    <a:pt x="365" y="204"/>
                  </a:cubicBezTo>
                  <a:cubicBezTo>
                    <a:pt x="380" y="220"/>
                    <a:pt x="378" y="249"/>
                    <a:pt x="377" y="250"/>
                  </a:cubicBezTo>
                  <a:cubicBezTo>
                    <a:pt x="375" y="251"/>
                    <a:pt x="367" y="249"/>
                    <a:pt x="344" y="241"/>
                  </a:cubicBezTo>
                  <a:cubicBezTo>
                    <a:pt x="322" y="233"/>
                    <a:pt x="289" y="236"/>
                    <a:pt x="257" y="226"/>
                  </a:cubicBezTo>
                  <a:cubicBezTo>
                    <a:pt x="224" y="216"/>
                    <a:pt x="181" y="190"/>
                    <a:pt x="163" y="182"/>
                  </a:cubicBezTo>
                  <a:cubicBezTo>
                    <a:pt x="145" y="173"/>
                    <a:pt x="154" y="164"/>
                    <a:pt x="153" y="143"/>
                  </a:cubicBezTo>
                  <a:cubicBezTo>
                    <a:pt x="152" y="121"/>
                    <a:pt x="140" y="107"/>
                    <a:pt x="128" y="96"/>
                  </a:cubicBezTo>
                  <a:cubicBezTo>
                    <a:pt x="116" y="85"/>
                    <a:pt x="107" y="89"/>
                    <a:pt x="102" y="95"/>
                  </a:cubicBezTo>
                  <a:cubicBezTo>
                    <a:pt x="98" y="100"/>
                    <a:pt x="79" y="94"/>
                    <a:pt x="74" y="82"/>
                  </a:cubicBezTo>
                  <a:cubicBezTo>
                    <a:pt x="69" y="70"/>
                    <a:pt x="61" y="71"/>
                    <a:pt x="52" y="77"/>
                  </a:cubicBezTo>
                  <a:cubicBezTo>
                    <a:pt x="42" y="83"/>
                    <a:pt x="33" y="85"/>
                    <a:pt x="33" y="94"/>
                  </a:cubicBezTo>
                  <a:cubicBezTo>
                    <a:pt x="33" y="102"/>
                    <a:pt x="29" y="108"/>
                    <a:pt x="20" y="108"/>
                  </a:cubicBezTo>
                  <a:cubicBezTo>
                    <a:pt x="11" y="109"/>
                    <a:pt x="1" y="124"/>
                    <a:pt x="11" y="131"/>
                  </a:cubicBezTo>
                  <a:cubicBezTo>
                    <a:pt x="21" y="138"/>
                    <a:pt x="1" y="138"/>
                    <a:pt x="8" y="144"/>
                  </a:cubicBezTo>
                  <a:cubicBezTo>
                    <a:pt x="14" y="151"/>
                    <a:pt x="0" y="158"/>
                    <a:pt x="9" y="164"/>
                  </a:cubicBezTo>
                  <a:cubicBezTo>
                    <a:pt x="19" y="169"/>
                    <a:pt x="8" y="170"/>
                    <a:pt x="11" y="183"/>
                  </a:cubicBezTo>
                  <a:cubicBezTo>
                    <a:pt x="15" y="196"/>
                    <a:pt x="20" y="195"/>
                    <a:pt x="39" y="211"/>
                  </a:cubicBezTo>
                  <a:cubicBezTo>
                    <a:pt x="59" y="227"/>
                    <a:pt x="69" y="218"/>
                    <a:pt x="69" y="218"/>
                  </a:cubicBezTo>
                  <a:cubicBezTo>
                    <a:pt x="69" y="218"/>
                    <a:pt x="69" y="218"/>
                    <a:pt x="81" y="231"/>
                  </a:cubicBezTo>
                  <a:cubicBezTo>
                    <a:pt x="98" y="251"/>
                    <a:pt x="187" y="282"/>
                    <a:pt x="245" y="313"/>
                  </a:cubicBezTo>
                  <a:cubicBezTo>
                    <a:pt x="302" y="344"/>
                    <a:pt x="363" y="373"/>
                    <a:pt x="410" y="373"/>
                  </a:cubicBezTo>
                  <a:cubicBezTo>
                    <a:pt x="456" y="374"/>
                    <a:pt x="475" y="342"/>
                    <a:pt x="483" y="297"/>
                  </a:cubicBezTo>
                  <a:cubicBezTo>
                    <a:pt x="491" y="253"/>
                    <a:pt x="516" y="162"/>
                    <a:pt x="516" y="162"/>
                  </a:cubicBezTo>
                  <a:cubicBezTo>
                    <a:pt x="516" y="162"/>
                    <a:pt x="516" y="167"/>
                    <a:pt x="553" y="178"/>
                  </a:cubicBezTo>
                  <a:cubicBezTo>
                    <a:pt x="595" y="188"/>
                    <a:pt x="602" y="223"/>
                    <a:pt x="612" y="266"/>
                  </a:cubicBezTo>
                  <a:cubicBezTo>
                    <a:pt x="623" y="308"/>
                    <a:pt x="655" y="355"/>
                    <a:pt x="664" y="375"/>
                  </a:cubicBezTo>
                  <a:cubicBezTo>
                    <a:pt x="672" y="394"/>
                    <a:pt x="610" y="404"/>
                    <a:pt x="523" y="431"/>
                  </a:cubicBezTo>
                  <a:cubicBezTo>
                    <a:pt x="447" y="454"/>
                    <a:pt x="349" y="494"/>
                    <a:pt x="274" y="523"/>
                  </a:cubicBezTo>
                  <a:cubicBezTo>
                    <a:pt x="1048" y="523"/>
                    <a:pt x="1048" y="523"/>
                    <a:pt x="1048" y="523"/>
                  </a:cubicBezTo>
                  <a:cubicBezTo>
                    <a:pt x="1038" y="480"/>
                    <a:pt x="1029" y="435"/>
                    <a:pt x="1022" y="386"/>
                  </a:cubicBezTo>
                  <a:cubicBezTo>
                    <a:pt x="1001" y="241"/>
                    <a:pt x="914" y="185"/>
                    <a:pt x="874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008563" y="2117725"/>
              <a:ext cx="219075" cy="93663"/>
            </a:xfrm>
            <a:custGeom>
              <a:avLst/>
              <a:gdLst>
                <a:gd name="T0" fmla="*/ 53 w 137"/>
                <a:gd name="T1" fmla="*/ 38 h 59"/>
                <a:gd name="T2" fmla="*/ 94 w 137"/>
                <a:gd name="T3" fmla="*/ 56 h 59"/>
                <a:gd name="T4" fmla="*/ 114 w 137"/>
                <a:gd name="T5" fmla="*/ 32 h 59"/>
                <a:gd name="T6" fmla="*/ 132 w 137"/>
                <a:gd name="T7" fmla="*/ 17 h 59"/>
                <a:gd name="T8" fmla="*/ 137 w 137"/>
                <a:gd name="T9" fmla="*/ 0 h 59"/>
                <a:gd name="T10" fmla="*/ 0 w 137"/>
                <a:gd name="T11" fmla="*/ 0 h 59"/>
                <a:gd name="T12" fmla="*/ 53 w 137"/>
                <a:gd name="T13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9">
                  <a:moveTo>
                    <a:pt x="53" y="38"/>
                  </a:moveTo>
                  <a:cubicBezTo>
                    <a:pt x="78" y="45"/>
                    <a:pt x="81" y="54"/>
                    <a:pt x="94" y="56"/>
                  </a:cubicBezTo>
                  <a:cubicBezTo>
                    <a:pt x="108" y="59"/>
                    <a:pt x="109" y="40"/>
                    <a:pt x="114" y="32"/>
                  </a:cubicBezTo>
                  <a:cubicBezTo>
                    <a:pt x="120" y="23"/>
                    <a:pt x="126" y="31"/>
                    <a:pt x="132" y="17"/>
                  </a:cubicBezTo>
                  <a:cubicBezTo>
                    <a:pt x="135" y="11"/>
                    <a:pt x="136" y="6"/>
                    <a:pt x="1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25"/>
                    <a:pt x="32" y="32"/>
                    <a:pt x="5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Freeform 21"/>
          <p:cNvSpPr>
            <a:spLocks/>
          </p:cNvSpPr>
          <p:nvPr/>
        </p:nvSpPr>
        <p:spPr bwMode="auto">
          <a:xfrm>
            <a:off x="3589338" y="2955925"/>
            <a:ext cx="2028825" cy="839788"/>
          </a:xfrm>
          <a:custGeom>
            <a:avLst/>
            <a:gdLst>
              <a:gd name="T0" fmla="*/ 114 w 1264"/>
              <a:gd name="T1" fmla="*/ 11 h 523"/>
              <a:gd name="T2" fmla="*/ 24 w 1264"/>
              <a:gd name="T3" fmla="*/ 161 h 523"/>
              <a:gd name="T4" fmla="*/ 204 w 1264"/>
              <a:gd name="T5" fmla="*/ 331 h 523"/>
              <a:gd name="T6" fmla="*/ 481 w 1264"/>
              <a:gd name="T7" fmla="*/ 520 h 523"/>
              <a:gd name="T8" fmla="*/ 484 w 1264"/>
              <a:gd name="T9" fmla="*/ 523 h 523"/>
              <a:gd name="T10" fmla="*/ 684 w 1264"/>
              <a:gd name="T11" fmla="*/ 523 h 523"/>
              <a:gd name="T12" fmla="*/ 618 w 1264"/>
              <a:gd name="T13" fmla="*/ 473 h 523"/>
              <a:gd name="T14" fmla="*/ 472 w 1264"/>
              <a:gd name="T15" fmla="*/ 344 h 523"/>
              <a:gd name="T16" fmla="*/ 363 w 1264"/>
              <a:gd name="T17" fmla="*/ 151 h 523"/>
              <a:gd name="T18" fmla="*/ 464 w 1264"/>
              <a:gd name="T19" fmla="*/ 159 h 523"/>
              <a:gd name="T20" fmla="*/ 715 w 1264"/>
              <a:gd name="T21" fmla="*/ 133 h 523"/>
              <a:gd name="T22" fmla="*/ 861 w 1264"/>
              <a:gd name="T23" fmla="*/ 403 h 523"/>
              <a:gd name="T24" fmla="*/ 944 w 1264"/>
              <a:gd name="T25" fmla="*/ 523 h 523"/>
              <a:gd name="T26" fmla="*/ 1264 w 1264"/>
              <a:gd name="T27" fmla="*/ 523 h 523"/>
              <a:gd name="T28" fmla="*/ 1120 w 1264"/>
              <a:gd name="T29" fmla="*/ 444 h 523"/>
              <a:gd name="T30" fmla="*/ 988 w 1264"/>
              <a:gd name="T31" fmla="*/ 241 h 523"/>
              <a:gd name="T32" fmla="*/ 917 w 1264"/>
              <a:gd name="T33" fmla="*/ 0 h 523"/>
              <a:gd name="T34" fmla="*/ 143 w 1264"/>
              <a:gd name="T35" fmla="*/ 0 h 523"/>
              <a:gd name="T36" fmla="*/ 114 w 1264"/>
              <a:gd name="T37" fmla="*/ 11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64" h="523">
                <a:moveTo>
                  <a:pt x="114" y="11"/>
                </a:moveTo>
                <a:cubicBezTo>
                  <a:pt x="38" y="40"/>
                  <a:pt x="0" y="83"/>
                  <a:pt x="24" y="161"/>
                </a:cubicBezTo>
                <a:cubicBezTo>
                  <a:pt x="49" y="239"/>
                  <a:pt x="139" y="276"/>
                  <a:pt x="204" y="331"/>
                </a:cubicBezTo>
                <a:cubicBezTo>
                  <a:pt x="268" y="386"/>
                  <a:pt x="431" y="485"/>
                  <a:pt x="481" y="520"/>
                </a:cubicBezTo>
                <a:cubicBezTo>
                  <a:pt x="482" y="521"/>
                  <a:pt x="483" y="522"/>
                  <a:pt x="484" y="523"/>
                </a:cubicBezTo>
                <a:cubicBezTo>
                  <a:pt x="684" y="523"/>
                  <a:pt x="684" y="523"/>
                  <a:pt x="684" y="523"/>
                </a:cubicBezTo>
                <a:cubicBezTo>
                  <a:pt x="667" y="506"/>
                  <a:pt x="646" y="489"/>
                  <a:pt x="618" y="473"/>
                </a:cubicBezTo>
                <a:cubicBezTo>
                  <a:pt x="563" y="441"/>
                  <a:pt x="519" y="404"/>
                  <a:pt x="472" y="344"/>
                </a:cubicBezTo>
                <a:cubicBezTo>
                  <a:pt x="426" y="284"/>
                  <a:pt x="347" y="158"/>
                  <a:pt x="363" y="151"/>
                </a:cubicBezTo>
                <a:cubicBezTo>
                  <a:pt x="379" y="145"/>
                  <a:pt x="425" y="156"/>
                  <a:pt x="464" y="159"/>
                </a:cubicBezTo>
                <a:cubicBezTo>
                  <a:pt x="643" y="162"/>
                  <a:pt x="715" y="133"/>
                  <a:pt x="715" y="133"/>
                </a:cubicBezTo>
                <a:cubicBezTo>
                  <a:pt x="755" y="230"/>
                  <a:pt x="824" y="356"/>
                  <a:pt x="861" y="403"/>
                </a:cubicBezTo>
                <a:cubicBezTo>
                  <a:pt x="897" y="451"/>
                  <a:pt x="895" y="476"/>
                  <a:pt x="944" y="523"/>
                </a:cubicBezTo>
                <a:cubicBezTo>
                  <a:pt x="1264" y="523"/>
                  <a:pt x="1264" y="523"/>
                  <a:pt x="1264" y="523"/>
                </a:cubicBezTo>
                <a:cubicBezTo>
                  <a:pt x="1212" y="483"/>
                  <a:pt x="1154" y="458"/>
                  <a:pt x="1120" y="444"/>
                </a:cubicBezTo>
                <a:cubicBezTo>
                  <a:pt x="1069" y="423"/>
                  <a:pt x="1030" y="371"/>
                  <a:pt x="988" y="241"/>
                </a:cubicBezTo>
                <a:cubicBezTo>
                  <a:pt x="960" y="156"/>
                  <a:pt x="936" y="82"/>
                  <a:pt x="917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33" y="4"/>
                  <a:pt x="123" y="8"/>
                  <a:pt x="114" y="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151313" y="3795713"/>
            <a:ext cx="1955800" cy="836613"/>
            <a:chOff x="4151313" y="3795713"/>
            <a:chExt cx="1955800" cy="836613"/>
          </a:xfrm>
          <a:solidFill>
            <a:schemeClr val="accent2">
              <a:lumMod val="75000"/>
            </a:schemeClr>
          </a:solidFill>
        </p:grpSpPr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103813" y="3795713"/>
              <a:ext cx="1003300" cy="836613"/>
            </a:xfrm>
            <a:custGeom>
              <a:avLst/>
              <a:gdLst>
                <a:gd name="T0" fmla="*/ 2 w 625"/>
                <a:gd name="T1" fmla="*/ 1 h 522"/>
                <a:gd name="T2" fmla="*/ 150 w 625"/>
                <a:gd name="T3" fmla="*/ 93 h 522"/>
                <a:gd name="T4" fmla="*/ 410 w 625"/>
                <a:gd name="T5" fmla="*/ 264 h 522"/>
                <a:gd name="T6" fmla="*/ 468 w 625"/>
                <a:gd name="T7" fmla="*/ 353 h 522"/>
                <a:gd name="T8" fmla="*/ 402 w 625"/>
                <a:gd name="T9" fmla="*/ 463 h 522"/>
                <a:gd name="T10" fmla="*/ 361 w 625"/>
                <a:gd name="T11" fmla="*/ 508 h 522"/>
                <a:gd name="T12" fmla="*/ 365 w 625"/>
                <a:gd name="T13" fmla="*/ 522 h 522"/>
                <a:gd name="T14" fmla="*/ 426 w 625"/>
                <a:gd name="T15" fmla="*/ 522 h 522"/>
                <a:gd name="T16" fmla="*/ 486 w 625"/>
                <a:gd name="T17" fmla="*/ 488 h 522"/>
                <a:gd name="T18" fmla="*/ 574 w 625"/>
                <a:gd name="T19" fmla="*/ 403 h 522"/>
                <a:gd name="T20" fmla="*/ 585 w 625"/>
                <a:gd name="T21" fmla="*/ 308 h 522"/>
                <a:gd name="T22" fmla="*/ 509 w 625"/>
                <a:gd name="T23" fmla="*/ 215 h 522"/>
                <a:gd name="T24" fmla="*/ 391 w 625"/>
                <a:gd name="T25" fmla="*/ 68 h 522"/>
                <a:gd name="T26" fmla="*/ 320 w 625"/>
                <a:gd name="T27" fmla="*/ 0 h 522"/>
                <a:gd name="T28" fmla="*/ 0 w 625"/>
                <a:gd name="T29" fmla="*/ 0 h 522"/>
                <a:gd name="T30" fmla="*/ 2 w 625"/>
                <a:gd name="T31" fmla="*/ 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5" h="522">
                  <a:moveTo>
                    <a:pt x="2" y="1"/>
                  </a:moveTo>
                  <a:cubicBezTo>
                    <a:pt x="53" y="49"/>
                    <a:pt x="71" y="33"/>
                    <a:pt x="150" y="93"/>
                  </a:cubicBezTo>
                  <a:cubicBezTo>
                    <a:pt x="225" y="156"/>
                    <a:pt x="367" y="232"/>
                    <a:pt x="410" y="264"/>
                  </a:cubicBezTo>
                  <a:cubicBezTo>
                    <a:pt x="453" y="296"/>
                    <a:pt x="469" y="311"/>
                    <a:pt x="468" y="353"/>
                  </a:cubicBezTo>
                  <a:cubicBezTo>
                    <a:pt x="467" y="395"/>
                    <a:pt x="433" y="449"/>
                    <a:pt x="402" y="463"/>
                  </a:cubicBezTo>
                  <a:cubicBezTo>
                    <a:pt x="371" y="477"/>
                    <a:pt x="363" y="481"/>
                    <a:pt x="361" y="508"/>
                  </a:cubicBezTo>
                  <a:cubicBezTo>
                    <a:pt x="361" y="515"/>
                    <a:pt x="362" y="520"/>
                    <a:pt x="365" y="522"/>
                  </a:cubicBezTo>
                  <a:cubicBezTo>
                    <a:pt x="426" y="522"/>
                    <a:pt x="426" y="522"/>
                    <a:pt x="426" y="522"/>
                  </a:cubicBezTo>
                  <a:cubicBezTo>
                    <a:pt x="444" y="521"/>
                    <a:pt x="464" y="514"/>
                    <a:pt x="486" y="488"/>
                  </a:cubicBezTo>
                  <a:cubicBezTo>
                    <a:pt x="517" y="451"/>
                    <a:pt x="525" y="423"/>
                    <a:pt x="574" y="403"/>
                  </a:cubicBezTo>
                  <a:cubicBezTo>
                    <a:pt x="623" y="382"/>
                    <a:pt x="625" y="339"/>
                    <a:pt x="585" y="308"/>
                  </a:cubicBezTo>
                  <a:cubicBezTo>
                    <a:pt x="546" y="277"/>
                    <a:pt x="557" y="261"/>
                    <a:pt x="509" y="215"/>
                  </a:cubicBezTo>
                  <a:cubicBezTo>
                    <a:pt x="461" y="168"/>
                    <a:pt x="452" y="149"/>
                    <a:pt x="391" y="68"/>
                  </a:cubicBezTo>
                  <a:cubicBezTo>
                    <a:pt x="371" y="42"/>
                    <a:pt x="346" y="19"/>
                    <a:pt x="3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151313" y="3795713"/>
              <a:ext cx="638175" cy="396875"/>
            </a:xfrm>
            <a:custGeom>
              <a:avLst/>
              <a:gdLst>
                <a:gd name="T0" fmla="*/ 164 w 398"/>
                <a:gd name="T1" fmla="*/ 92 h 248"/>
                <a:gd name="T2" fmla="*/ 72 w 398"/>
                <a:gd name="T3" fmla="*/ 186 h 248"/>
                <a:gd name="T4" fmla="*/ 1 w 398"/>
                <a:gd name="T5" fmla="*/ 208 h 248"/>
                <a:gd name="T6" fmla="*/ 49 w 398"/>
                <a:gd name="T7" fmla="*/ 244 h 248"/>
                <a:gd name="T8" fmla="*/ 119 w 398"/>
                <a:gd name="T9" fmla="*/ 248 h 248"/>
                <a:gd name="T10" fmla="*/ 208 w 398"/>
                <a:gd name="T11" fmla="*/ 208 h 248"/>
                <a:gd name="T12" fmla="*/ 370 w 398"/>
                <a:gd name="T13" fmla="*/ 105 h 248"/>
                <a:gd name="T14" fmla="*/ 374 w 398"/>
                <a:gd name="T15" fmla="*/ 44 h 248"/>
                <a:gd name="T16" fmla="*/ 334 w 398"/>
                <a:gd name="T17" fmla="*/ 0 h 248"/>
                <a:gd name="T18" fmla="*/ 134 w 398"/>
                <a:gd name="T19" fmla="*/ 0 h 248"/>
                <a:gd name="T20" fmla="*/ 164 w 398"/>
                <a:gd name="T21" fmla="*/ 9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248">
                  <a:moveTo>
                    <a:pt x="164" y="92"/>
                  </a:moveTo>
                  <a:cubicBezTo>
                    <a:pt x="139" y="125"/>
                    <a:pt x="108" y="169"/>
                    <a:pt x="72" y="186"/>
                  </a:cubicBezTo>
                  <a:cubicBezTo>
                    <a:pt x="36" y="203"/>
                    <a:pt x="1" y="192"/>
                    <a:pt x="1" y="208"/>
                  </a:cubicBezTo>
                  <a:cubicBezTo>
                    <a:pt x="0" y="225"/>
                    <a:pt x="19" y="243"/>
                    <a:pt x="49" y="244"/>
                  </a:cubicBezTo>
                  <a:cubicBezTo>
                    <a:pt x="79" y="246"/>
                    <a:pt x="84" y="247"/>
                    <a:pt x="119" y="248"/>
                  </a:cubicBezTo>
                  <a:cubicBezTo>
                    <a:pt x="153" y="248"/>
                    <a:pt x="208" y="208"/>
                    <a:pt x="208" y="208"/>
                  </a:cubicBezTo>
                  <a:cubicBezTo>
                    <a:pt x="276" y="152"/>
                    <a:pt x="342" y="125"/>
                    <a:pt x="370" y="105"/>
                  </a:cubicBezTo>
                  <a:cubicBezTo>
                    <a:pt x="398" y="86"/>
                    <a:pt x="397" y="73"/>
                    <a:pt x="374" y="44"/>
                  </a:cubicBezTo>
                  <a:cubicBezTo>
                    <a:pt x="362" y="30"/>
                    <a:pt x="350" y="15"/>
                    <a:pt x="3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80" y="34"/>
                    <a:pt x="189" y="59"/>
                    <a:pt x="1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3787775" y="1279525"/>
            <a:ext cx="2351088" cy="3352800"/>
          </a:xfrm>
          <a:custGeom>
            <a:avLst/>
            <a:gdLst>
              <a:gd name="T0" fmla="*/ 626 w 1466"/>
              <a:gd name="T1" fmla="*/ 129 h 2090"/>
              <a:gd name="T2" fmla="*/ 789 w 1466"/>
              <a:gd name="T3" fmla="*/ 430 h 2090"/>
              <a:gd name="T4" fmla="*/ 797 w 1466"/>
              <a:gd name="T5" fmla="*/ 404 h 2090"/>
              <a:gd name="T6" fmla="*/ 832 w 1466"/>
              <a:gd name="T7" fmla="*/ 417 h 2090"/>
              <a:gd name="T8" fmla="*/ 846 w 1466"/>
              <a:gd name="T9" fmla="*/ 387 h 2090"/>
              <a:gd name="T10" fmla="*/ 897 w 1466"/>
              <a:gd name="T11" fmla="*/ 444 h 2090"/>
              <a:gd name="T12" fmla="*/ 902 w 1466"/>
              <a:gd name="T13" fmla="*/ 502 h 2090"/>
              <a:gd name="T14" fmla="*/ 926 w 1466"/>
              <a:gd name="T15" fmla="*/ 522 h 2090"/>
              <a:gd name="T16" fmla="*/ 929 w 1466"/>
              <a:gd name="T17" fmla="*/ 510 h 2090"/>
              <a:gd name="T18" fmla="*/ 935 w 1466"/>
              <a:gd name="T19" fmla="*/ 481 h 2090"/>
              <a:gd name="T20" fmla="*/ 920 w 1466"/>
              <a:gd name="T21" fmla="*/ 423 h 2090"/>
              <a:gd name="T22" fmla="*/ 876 w 1466"/>
              <a:gd name="T23" fmla="*/ 375 h 2090"/>
              <a:gd name="T24" fmla="*/ 844 w 1466"/>
              <a:gd name="T25" fmla="*/ 355 h 2090"/>
              <a:gd name="T26" fmla="*/ 796 w 1466"/>
              <a:gd name="T27" fmla="*/ 364 h 2090"/>
              <a:gd name="T28" fmla="*/ 756 w 1466"/>
              <a:gd name="T29" fmla="*/ 294 h 2090"/>
              <a:gd name="T30" fmla="*/ 653 w 1466"/>
              <a:gd name="T31" fmla="*/ 116 h 2090"/>
              <a:gd name="T32" fmla="*/ 546 w 1466"/>
              <a:gd name="T33" fmla="*/ 64 h 2090"/>
              <a:gd name="T34" fmla="*/ 221 w 1466"/>
              <a:gd name="T35" fmla="*/ 143 h 2090"/>
              <a:gd name="T36" fmla="*/ 188 w 1466"/>
              <a:gd name="T37" fmla="*/ 140 h 2090"/>
              <a:gd name="T38" fmla="*/ 69 w 1466"/>
              <a:gd name="T39" fmla="*/ 0 h 2090"/>
              <a:gd name="T40" fmla="*/ 40 w 1466"/>
              <a:gd name="T41" fmla="*/ 17 h 2090"/>
              <a:gd name="T42" fmla="*/ 107 w 1466"/>
              <a:gd name="T43" fmla="*/ 220 h 2090"/>
              <a:gd name="T44" fmla="*/ 357 w 1466"/>
              <a:gd name="T45" fmla="*/ 139 h 2090"/>
              <a:gd name="T46" fmla="*/ 602 w 1466"/>
              <a:gd name="T47" fmla="*/ 495 h 2090"/>
              <a:gd name="T48" fmla="*/ 496 w 1466"/>
              <a:gd name="T49" fmla="*/ 341 h 2090"/>
              <a:gd name="T50" fmla="*/ 441 w 1466"/>
              <a:gd name="T51" fmla="*/ 300 h 2090"/>
              <a:gd name="T52" fmla="*/ 460 w 1466"/>
              <a:gd name="T53" fmla="*/ 299 h 2090"/>
              <a:gd name="T54" fmla="*/ 530 w 1466"/>
              <a:gd name="T55" fmla="*/ 283 h 2090"/>
              <a:gd name="T56" fmla="*/ 556 w 1466"/>
              <a:gd name="T57" fmla="*/ 275 h 2090"/>
              <a:gd name="T58" fmla="*/ 596 w 1466"/>
              <a:gd name="T59" fmla="*/ 337 h 2090"/>
              <a:gd name="T60" fmla="*/ 722 w 1466"/>
              <a:gd name="T61" fmla="*/ 514 h 2090"/>
              <a:gd name="T62" fmla="*/ 761 w 1466"/>
              <a:gd name="T63" fmla="*/ 522 h 2090"/>
              <a:gd name="T64" fmla="*/ 619 w 1466"/>
              <a:gd name="T65" fmla="*/ 323 h 2090"/>
              <a:gd name="T66" fmla="*/ 461 w 1466"/>
              <a:gd name="T67" fmla="*/ 273 h 2090"/>
              <a:gd name="T68" fmla="*/ 469 w 1466"/>
              <a:gd name="T69" fmla="*/ 360 h 2090"/>
              <a:gd name="T70" fmla="*/ 579 w 1466"/>
              <a:gd name="T71" fmla="*/ 522 h 2090"/>
              <a:gd name="T72" fmla="*/ 602 w 1466"/>
              <a:gd name="T73" fmla="*/ 495 h 2090"/>
              <a:gd name="T74" fmla="*/ 694 w 1466"/>
              <a:gd name="T75" fmla="*/ 682 h 2090"/>
              <a:gd name="T76" fmla="*/ 611 w 1466"/>
              <a:gd name="T77" fmla="*/ 522 h 2090"/>
              <a:gd name="T78" fmla="*/ 620 w 1466"/>
              <a:gd name="T79" fmla="*/ 625 h 2090"/>
              <a:gd name="T80" fmla="*/ 794 w 1466"/>
              <a:gd name="T81" fmla="*/ 1045 h 2090"/>
              <a:gd name="T82" fmla="*/ 796 w 1466"/>
              <a:gd name="T83" fmla="*/ 901 h 2090"/>
              <a:gd name="T84" fmla="*/ 875 w 1466"/>
              <a:gd name="T85" fmla="*/ 554 h 2090"/>
              <a:gd name="T86" fmla="*/ 814 w 1466"/>
              <a:gd name="T87" fmla="*/ 560 h 2090"/>
              <a:gd name="T88" fmla="*/ 728 w 1466"/>
              <a:gd name="T89" fmla="*/ 522 h 2090"/>
              <a:gd name="T90" fmla="*/ 825 w 1466"/>
              <a:gd name="T91" fmla="*/ 593 h 2090"/>
              <a:gd name="T92" fmla="*/ 858 w 1466"/>
              <a:gd name="T93" fmla="*/ 604 h 2090"/>
              <a:gd name="T94" fmla="*/ 919 w 1466"/>
              <a:gd name="T95" fmla="*/ 548 h 2090"/>
              <a:gd name="T96" fmla="*/ 898 w 1466"/>
              <a:gd name="T97" fmla="*/ 522 h 2090"/>
              <a:gd name="T98" fmla="*/ 1008 w 1466"/>
              <a:gd name="T99" fmla="*/ 1459 h 2090"/>
              <a:gd name="T100" fmla="*/ 824 w 1466"/>
              <a:gd name="T101" fmla="*/ 1045 h 2090"/>
              <a:gd name="T102" fmla="*/ 865 w 1466"/>
              <a:gd name="T103" fmla="*/ 1286 h 2090"/>
              <a:gd name="T104" fmla="*/ 1141 w 1466"/>
              <a:gd name="T105" fmla="*/ 1568 h 2090"/>
              <a:gd name="T106" fmla="*/ 1008 w 1466"/>
              <a:gd name="T107" fmla="*/ 1459 h 2090"/>
              <a:gd name="T108" fmla="*/ 1396 w 1466"/>
              <a:gd name="T109" fmla="*/ 1817 h 2090"/>
              <a:gd name="T110" fmla="*/ 1273 w 1466"/>
              <a:gd name="T111" fmla="*/ 1667 h 2090"/>
              <a:gd name="T112" fmla="*/ 1190 w 1466"/>
              <a:gd name="T113" fmla="*/ 1568 h 2090"/>
              <a:gd name="T114" fmla="*/ 1212 w 1466"/>
              <a:gd name="T115" fmla="*/ 1636 h 2090"/>
              <a:gd name="T116" fmla="*/ 1406 w 1466"/>
              <a:gd name="T117" fmla="*/ 1876 h 2090"/>
              <a:gd name="T118" fmla="*/ 1307 w 1466"/>
              <a:gd name="T119" fmla="*/ 2056 h 2090"/>
              <a:gd name="T120" fmla="*/ 1310 w 1466"/>
              <a:gd name="T121" fmla="*/ 2090 h 2090"/>
              <a:gd name="T122" fmla="*/ 1351 w 1466"/>
              <a:gd name="T123" fmla="*/ 2043 h 2090"/>
              <a:gd name="T124" fmla="*/ 1462 w 1466"/>
              <a:gd name="T125" fmla="*/ 1930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66" h="2090">
                <a:moveTo>
                  <a:pt x="555" y="96"/>
                </a:moveTo>
                <a:cubicBezTo>
                  <a:pt x="611" y="98"/>
                  <a:pt x="619" y="108"/>
                  <a:pt x="626" y="129"/>
                </a:cubicBezTo>
                <a:cubicBezTo>
                  <a:pt x="633" y="149"/>
                  <a:pt x="702" y="249"/>
                  <a:pt x="730" y="309"/>
                </a:cubicBezTo>
                <a:cubicBezTo>
                  <a:pt x="758" y="368"/>
                  <a:pt x="785" y="416"/>
                  <a:pt x="789" y="430"/>
                </a:cubicBezTo>
                <a:cubicBezTo>
                  <a:pt x="793" y="444"/>
                  <a:pt x="809" y="446"/>
                  <a:pt x="809" y="440"/>
                </a:cubicBezTo>
                <a:cubicBezTo>
                  <a:pt x="809" y="435"/>
                  <a:pt x="805" y="412"/>
                  <a:pt x="797" y="404"/>
                </a:cubicBezTo>
                <a:cubicBezTo>
                  <a:pt x="792" y="395"/>
                  <a:pt x="794" y="394"/>
                  <a:pt x="806" y="399"/>
                </a:cubicBezTo>
                <a:cubicBezTo>
                  <a:pt x="818" y="405"/>
                  <a:pt x="827" y="411"/>
                  <a:pt x="832" y="417"/>
                </a:cubicBezTo>
                <a:cubicBezTo>
                  <a:pt x="837" y="422"/>
                  <a:pt x="840" y="412"/>
                  <a:pt x="840" y="402"/>
                </a:cubicBezTo>
                <a:cubicBezTo>
                  <a:pt x="840" y="392"/>
                  <a:pt x="841" y="385"/>
                  <a:pt x="846" y="387"/>
                </a:cubicBezTo>
                <a:cubicBezTo>
                  <a:pt x="852" y="390"/>
                  <a:pt x="852" y="399"/>
                  <a:pt x="866" y="408"/>
                </a:cubicBezTo>
                <a:cubicBezTo>
                  <a:pt x="880" y="417"/>
                  <a:pt x="889" y="431"/>
                  <a:pt x="897" y="444"/>
                </a:cubicBezTo>
                <a:cubicBezTo>
                  <a:pt x="906" y="457"/>
                  <a:pt x="910" y="468"/>
                  <a:pt x="907" y="476"/>
                </a:cubicBezTo>
                <a:cubicBezTo>
                  <a:pt x="905" y="484"/>
                  <a:pt x="908" y="486"/>
                  <a:pt x="902" y="502"/>
                </a:cubicBezTo>
                <a:cubicBezTo>
                  <a:pt x="899" y="510"/>
                  <a:pt x="898" y="516"/>
                  <a:pt x="898" y="522"/>
                </a:cubicBezTo>
                <a:cubicBezTo>
                  <a:pt x="926" y="522"/>
                  <a:pt x="926" y="522"/>
                  <a:pt x="926" y="522"/>
                </a:cubicBezTo>
                <a:cubicBezTo>
                  <a:pt x="926" y="522"/>
                  <a:pt x="927" y="521"/>
                  <a:pt x="927" y="521"/>
                </a:cubicBezTo>
                <a:cubicBezTo>
                  <a:pt x="927" y="516"/>
                  <a:pt x="927" y="513"/>
                  <a:pt x="929" y="510"/>
                </a:cubicBezTo>
                <a:cubicBezTo>
                  <a:pt x="934" y="497"/>
                  <a:pt x="935" y="488"/>
                  <a:pt x="935" y="482"/>
                </a:cubicBezTo>
                <a:cubicBezTo>
                  <a:pt x="935" y="482"/>
                  <a:pt x="935" y="481"/>
                  <a:pt x="935" y="481"/>
                </a:cubicBezTo>
                <a:cubicBezTo>
                  <a:pt x="943" y="456"/>
                  <a:pt x="927" y="433"/>
                  <a:pt x="921" y="425"/>
                </a:cubicBezTo>
                <a:cubicBezTo>
                  <a:pt x="920" y="423"/>
                  <a:pt x="920" y="423"/>
                  <a:pt x="920" y="423"/>
                </a:cubicBezTo>
                <a:cubicBezTo>
                  <a:pt x="911" y="409"/>
                  <a:pt x="900" y="393"/>
                  <a:pt x="882" y="381"/>
                </a:cubicBezTo>
                <a:cubicBezTo>
                  <a:pt x="879" y="379"/>
                  <a:pt x="878" y="378"/>
                  <a:pt x="876" y="375"/>
                </a:cubicBezTo>
                <a:cubicBezTo>
                  <a:pt x="873" y="371"/>
                  <a:pt x="868" y="362"/>
                  <a:pt x="857" y="358"/>
                </a:cubicBezTo>
                <a:cubicBezTo>
                  <a:pt x="853" y="356"/>
                  <a:pt x="849" y="355"/>
                  <a:pt x="844" y="355"/>
                </a:cubicBezTo>
                <a:cubicBezTo>
                  <a:pt x="836" y="355"/>
                  <a:pt x="825" y="358"/>
                  <a:pt x="818" y="370"/>
                </a:cubicBezTo>
                <a:cubicBezTo>
                  <a:pt x="809" y="366"/>
                  <a:pt x="803" y="364"/>
                  <a:pt x="796" y="364"/>
                </a:cubicBezTo>
                <a:cubicBezTo>
                  <a:pt x="795" y="364"/>
                  <a:pt x="793" y="364"/>
                  <a:pt x="791" y="365"/>
                </a:cubicBezTo>
                <a:cubicBezTo>
                  <a:pt x="781" y="345"/>
                  <a:pt x="768" y="320"/>
                  <a:pt x="756" y="294"/>
                </a:cubicBezTo>
                <a:cubicBezTo>
                  <a:pt x="739" y="259"/>
                  <a:pt x="711" y="212"/>
                  <a:pt x="688" y="174"/>
                </a:cubicBezTo>
                <a:cubicBezTo>
                  <a:pt x="674" y="152"/>
                  <a:pt x="656" y="123"/>
                  <a:pt x="653" y="116"/>
                </a:cubicBezTo>
                <a:cubicBezTo>
                  <a:pt x="641" y="79"/>
                  <a:pt x="617" y="66"/>
                  <a:pt x="556" y="64"/>
                </a:cubicBezTo>
                <a:cubicBezTo>
                  <a:pt x="552" y="64"/>
                  <a:pt x="549" y="64"/>
                  <a:pt x="546" y="64"/>
                </a:cubicBezTo>
                <a:cubicBezTo>
                  <a:pt x="489" y="64"/>
                  <a:pt x="412" y="82"/>
                  <a:pt x="346" y="110"/>
                </a:cubicBezTo>
                <a:cubicBezTo>
                  <a:pt x="295" y="132"/>
                  <a:pt x="253" y="143"/>
                  <a:pt x="221" y="143"/>
                </a:cubicBezTo>
                <a:cubicBezTo>
                  <a:pt x="214" y="143"/>
                  <a:pt x="208" y="143"/>
                  <a:pt x="202" y="142"/>
                </a:cubicBezTo>
                <a:cubicBezTo>
                  <a:pt x="197" y="141"/>
                  <a:pt x="193" y="140"/>
                  <a:pt x="188" y="140"/>
                </a:cubicBezTo>
                <a:cubicBezTo>
                  <a:pt x="165" y="140"/>
                  <a:pt x="144" y="150"/>
                  <a:pt x="127" y="161"/>
                </a:cubicBezTo>
                <a:cubicBezTo>
                  <a:pt x="126" y="121"/>
                  <a:pt x="123" y="44"/>
                  <a:pt x="69" y="0"/>
                </a:cubicBezTo>
                <a:cubicBezTo>
                  <a:pt x="0" y="0"/>
                  <a:pt x="0" y="0"/>
                  <a:pt x="0" y="0"/>
                </a:cubicBezTo>
                <a:cubicBezTo>
                  <a:pt x="13" y="3"/>
                  <a:pt x="26" y="8"/>
                  <a:pt x="40" y="17"/>
                </a:cubicBezTo>
                <a:cubicBezTo>
                  <a:pt x="99" y="53"/>
                  <a:pt x="98" y="138"/>
                  <a:pt x="98" y="174"/>
                </a:cubicBezTo>
                <a:cubicBezTo>
                  <a:pt x="99" y="210"/>
                  <a:pt x="103" y="225"/>
                  <a:pt x="107" y="220"/>
                </a:cubicBezTo>
                <a:cubicBezTo>
                  <a:pt x="110" y="215"/>
                  <a:pt x="155" y="165"/>
                  <a:pt x="197" y="173"/>
                </a:cubicBezTo>
                <a:cubicBezTo>
                  <a:pt x="238" y="180"/>
                  <a:pt x="294" y="167"/>
                  <a:pt x="357" y="139"/>
                </a:cubicBezTo>
                <a:cubicBezTo>
                  <a:pt x="420" y="112"/>
                  <a:pt x="498" y="94"/>
                  <a:pt x="555" y="96"/>
                </a:cubicBezTo>
                <a:close/>
                <a:moveTo>
                  <a:pt x="602" y="495"/>
                </a:moveTo>
                <a:cubicBezTo>
                  <a:pt x="596" y="478"/>
                  <a:pt x="591" y="462"/>
                  <a:pt x="584" y="445"/>
                </a:cubicBezTo>
                <a:cubicBezTo>
                  <a:pt x="564" y="393"/>
                  <a:pt x="538" y="374"/>
                  <a:pt x="496" y="341"/>
                </a:cubicBezTo>
                <a:cubicBezTo>
                  <a:pt x="487" y="334"/>
                  <a:pt x="487" y="334"/>
                  <a:pt x="487" y="334"/>
                </a:cubicBezTo>
                <a:cubicBezTo>
                  <a:pt x="470" y="321"/>
                  <a:pt x="455" y="310"/>
                  <a:pt x="441" y="300"/>
                </a:cubicBezTo>
                <a:cubicBezTo>
                  <a:pt x="446" y="299"/>
                  <a:pt x="451" y="299"/>
                  <a:pt x="456" y="299"/>
                </a:cubicBezTo>
                <a:cubicBezTo>
                  <a:pt x="458" y="299"/>
                  <a:pt x="459" y="299"/>
                  <a:pt x="460" y="299"/>
                </a:cubicBezTo>
                <a:cubicBezTo>
                  <a:pt x="463" y="299"/>
                  <a:pt x="465" y="299"/>
                  <a:pt x="467" y="299"/>
                </a:cubicBezTo>
                <a:cubicBezTo>
                  <a:pt x="500" y="299"/>
                  <a:pt x="517" y="290"/>
                  <a:pt x="530" y="283"/>
                </a:cubicBezTo>
                <a:cubicBezTo>
                  <a:pt x="538" y="278"/>
                  <a:pt x="544" y="276"/>
                  <a:pt x="555" y="275"/>
                </a:cubicBezTo>
                <a:cubicBezTo>
                  <a:pt x="555" y="275"/>
                  <a:pt x="555" y="275"/>
                  <a:pt x="556" y="275"/>
                </a:cubicBezTo>
                <a:cubicBezTo>
                  <a:pt x="563" y="275"/>
                  <a:pt x="568" y="285"/>
                  <a:pt x="579" y="306"/>
                </a:cubicBezTo>
                <a:cubicBezTo>
                  <a:pt x="584" y="317"/>
                  <a:pt x="589" y="327"/>
                  <a:pt x="596" y="337"/>
                </a:cubicBezTo>
                <a:cubicBezTo>
                  <a:pt x="602" y="346"/>
                  <a:pt x="614" y="362"/>
                  <a:pt x="629" y="383"/>
                </a:cubicBezTo>
                <a:cubicBezTo>
                  <a:pt x="661" y="426"/>
                  <a:pt x="705" y="486"/>
                  <a:pt x="722" y="514"/>
                </a:cubicBezTo>
                <a:cubicBezTo>
                  <a:pt x="724" y="517"/>
                  <a:pt x="726" y="520"/>
                  <a:pt x="728" y="522"/>
                </a:cubicBezTo>
                <a:cubicBezTo>
                  <a:pt x="761" y="522"/>
                  <a:pt x="761" y="522"/>
                  <a:pt x="761" y="522"/>
                </a:cubicBezTo>
                <a:cubicBezTo>
                  <a:pt x="756" y="517"/>
                  <a:pt x="752" y="510"/>
                  <a:pt x="747" y="501"/>
                </a:cubicBezTo>
                <a:cubicBezTo>
                  <a:pt x="720" y="460"/>
                  <a:pt x="639" y="351"/>
                  <a:pt x="619" y="323"/>
                </a:cubicBezTo>
                <a:cubicBezTo>
                  <a:pt x="600" y="295"/>
                  <a:pt x="592" y="247"/>
                  <a:pt x="553" y="249"/>
                </a:cubicBezTo>
                <a:cubicBezTo>
                  <a:pt x="514" y="252"/>
                  <a:pt x="514" y="275"/>
                  <a:pt x="461" y="273"/>
                </a:cubicBezTo>
                <a:cubicBezTo>
                  <a:pt x="409" y="271"/>
                  <a:pt x="383" y="297"/>
                  <a:pt x="383" y="297"/>
                </a:cubicBezTo>
                <a:cubicBezTo>
                  <a:pt x="383" y="297"/>
                  <a:pt x="423" y="324"/>
                  <a:pt x="469" y="360"/>
                </a:cubicBezTo>
                <a:cubicBezTo>
                  <a:pt x="516" y="396"/>
                  <a:pt x="539" y="411"/>
                  <a:pt x="558" y="458"/>
                </a:cubicBezTo>
                <a:cubicBezTo>
                  <a:pt x="566" y="480"/>
                  <a:pt x="572" y="500"/>
                  <a:pt x="579" y="522"/>
                </a:cubicBezTo>
                <a:cubicBezTo>
                  <a:pt x="611" y="522"/>
                  <a:pt x="611" y="522"/>
                  <a:pt x="611" y="522"/>
                </a:cubicBezTo>
                <a:cubicBezTo>
                  <a:pt x="607" y="513"/>
                  <a:pt x="604" y="504"/>
                  <a:pt x="602" y="495"/>
                </a:cubicBezTo>
                <a:close/>
                <a:moveTo>
                  <a:pt x="796" y="901"/>
                </a:moveTo>
                <a:cubicBezTo>
                  <a:pt x="781" y="797"/>
                  <a:pt x="735" y="736"/>
                  <a:pt x="694" y="682"/>
                </a:cubicBezTo>
                <a:cubicBezTo>
                  <a:pt x="676" y="658"/>
                  <a:pt x="658" y="634"/>
                  <a:pt x="646" y="610"/>
                </a:cubicBezTo>
                <a:cubicBezTo>
                  <a:pt x="629" y="574"/>
                  <a:pt x="618" y="546"/>
                  <a:pt x="611" y="522"/>
                </a:cubicBezTo>
                <a:cubicBezTo>
                  <a:pt x="579" y="522"/>
                  <a:pt x="579" y="522"/>
                  <a:pt x="579" y="522"/>
                </a:cubicBezTo>
                <a:cubicBezTo>
                  <a:pt x="588" y="550"/>
                  <a:pt x="599" y="581"/>
                  <a:pt x="620" y="625"/>
                </a:cubicBezTo>
                <a:cubicBezTo>
                  <a:pt x="660" y="707"/>
                  <a:pt x="747" y="763"/>
                  <a:pt x="768" y="908"/>
                </a:cubicBezTo>
                <a:cubicBezTo>
                  <a:pt x="775" y="957"/>
                  <a:pt x="784" y="1002"/>
                  <a:pt x="794" y="1045"/>
                </a:cubicBezTo>
                <a:cubicBezTo>
                  <a:pt x="824" y="1045"/>
                  <a:pt x="824" y="1045"/>
                  <a:pt x="824" y="1045"/>
                </a:cubicBezTo>
                <a:cubicBezTo>
                  <a:pt x="813" y="1000"/>
                  <a:pt x="804" y="953"/>
                  <a:pt x="796" y="901"/>
                </a:cubicBezTo>
                <a:close/>
                <a:moveTo>
                  <a:pt x="893" y="539"/>
                </a:moveTo>
                <a:cubicBezTo>
                  <a:pt x="887" y="553"/>
                  <a:pt x="881" y="545"/>
                  <a:pt x="875" y="554"/>
                </a:cubicBezTo>
                <a:cubicBezTo>
                  <a:pt x="870" y="562"/>
                  <a:pt x="869" y="581"/>
                  <a:pt x="855" y="578"/>
                </a:cubicBezTo>
                <a:cubicBezTo>
                  <a:pt x="842" y="576"/>
                  <a:pt x="839" y="567"/>
                  <a:pt x="814" y="560"/>
                </a:cubicBezTo>
                <a:cubicBezTo>
                  <a:pt x="793" y="554"/>
                  <a:pt x="779" y="547"/>
                  <a:pt x="761" y="522"/>
                </a:cubicBezTo>
                <a:cubicBezTo>
                  <a:pt x="728" y="522"/>
                  <a:pt x="728" y="522"/>
                  <a:pt x="728" y="522"/>
                </a:cubicBezTo>
                <a:cubicBezTo>
                  <a:pt x="755" y="564"/>
                  <a:pt x="775" y="575"/>
                  <a:pt x="806" y="584"/>
                </a:cubicBezTo>
                <a:cubicBezTo>
                  <a:pt x="816" y="587"/>
                  <a:pt x="820" y="590"/>
                  <a:pt x="825" y="593"/>
                </a:cubicBezTo>
                <a:cubicBezTo>
                  <a:pt x="831" y="597"/>
                  <a:pt x="839" y="602"/>
                  <a:pt x="850" y="604"/>
                </a:cubicBezTo>
                <a:cubicBezTo>
                  <a:pt x="853" y="604"/>
                  <a:pt x="855" y="604"/>
                  <a:pt x="858" y="604"/>
                </a:cubicBezTo>
                <a:cubicBezTo>
                  <a:pt x="885" y="604"/>
                  <a:pt x="895" y="580"/>
                  <a:pt x="898" y="571"/>
                </a:cubicBezTo>
                <a:cubicBezTo>
                  <a:pt x="905" y="568"/>
                  <a:pt x="913" y="561"/>
                  <a:pt x="919" y="548"/>
                </a:cubicBezTo>
                <a:cubicBezTo>
                  <a:pt x="924" y="538"/>
                  <a:pt x="926" y="529"/>
                  <a:pt x="926" y="522"/>
                </a:cubicBezTo>
                <a:cubicBezTo>
                  <a:pt x="898" y="522"/>
                  <a:pt x="898" y="522"/>
                  <a:pt x="898" y="522"/>
                </a:cubicBezTo>
                <a:cubicBezTo>
                  <a:pt x="897" y="528"/>
                  <a:pt x="896" y="533"/>
                  <a:pt x="893" y="539"/>
                </a:cubicBezTo>
                <a:close/>
                <a:moveTo>
                  <a:pt x="1008" y="1459"/>
                </a:moveTo>
                <a:cubicBezTo>
                  <a:pt x="975" y="1445"/>
                  <a:pt x="937" y="1413"/>
                  <a:pt x="892" y="1274"/>
                </a:cubicBezTo>
                <a:cubicBezTo>
                  <a:pt x="865" y="1193"/>
                  <a:pt x="842" y="1122"/>
                  <a:pt x="824" y="1045"/>
                </a:cubicBezTo>
                <a:cubicBezTo>
                  <a:pt x="794" y="1045"/>
                  <a:pt x="794" y="1045"/>
                  <a:pt x="794" y="1045"/>
                </a:cubicBezTo>
                <a:cubicBezTo>
                  <a:pt x="813" y="1127"/>
                  <a:pt x="837" y="1201"/>
                  <a:pt x="865" y="1286"/>
                </a:cubicBezTo>
                <a:cubicBezTo>
                  <a:pt x="907" y="1416"/>
                  <a:pt x="946" y="1468"/>
                  <a:pt x="997" y="1489"/>
                </a:cubicBezTo>
                <a:cubicBezTo>
                  <a:pt x="1031" y="1503"/>
                  <a:pt x="1089" y="1528"/>
                  <a:pt x="1141" y="1568"/>
                </a:cubicBezTo>
                <a:cubicBezTo>
                  <a:pt x="1190" y="1568"/>
                  <a:pt x="1190" y="1568"/>
                  <a:pt x="1190" y="1568"/>
                </a:cubicBezTo>
                <a:cubicBezTo>
                  <a:pt x="1123" y="1507"/>
                  <a:pt x="1040" y="1472"/>
                  <a:pt x="1008" y="1459"/>
                </a:cubicBezTo>
                <a:close/>
                <a:moveTo>
                  <a:pt x="1424" y="1850"/>
                </a:moveTo>
                <a:cubicBezTo>
                  <a:pt x="1408" y="1838"/>
                  <a:pt x="1403" y="1830"/>
                  <a:pt x="1396" y="1817"/>
                </a:cubicBezTo>
                <a:cubicBezTo>
                  <a:pt x="1387" y="1803"/>
                  <a:pt x="1377" y="1785"/>
                  <a:pt x="1350" y="1759"/>
                </a:cubicBezTo>
                <a:cubicBezTo>
                  <a:pt x="1316" y="1726"/>
                  <a:pt x="1303" y="1708"/>
                  <a:pt x="1273" y="1667"/>
                </a:cubicBezTo>
                <a:cubicBezTo>
                  <a:pt x="1262" y="1653"/>
                  <a:pt x="1250" y="1637"/>
                  <a:pt x="1235" y="1616"/>
                </a:cubicBezTo>
                <a:cubicBezTo>
                  <a:pt x="1222" y="1598"/>
                  <a:pt x="1206" y="1582"/>
                  <a:pt x="1190" y="1568"/>
                </a:cubicBezTo>
                <a:cubicBezTo>
                  <a:pt x="1141" y="1568"/>
                  <a:pt x="1141" y="1568"/>
                  <a:pt x="1141" y="1568"/>
                </a:cubicBezTo>
                <a:cubicBezTo>
                  <a:pt x="1167" y="1587"/>
                  <a:pt x="1192" y="1610"/>
                  <a:pt x="1212" y="1636"/>
                </a:cubicBezTo>
                <a:cubicBezTo>
                  <a:pt x="1273" y="1717"/>
                  <a:pt x="1282" y="1736"/>
                  <a:pt x="1330" y="1783"/>
                </a:cubicBezTo>
                <a:cubicBezTo>
                  <a:pt x="1378" y="1829"/>
                  <a:pt x="1367" y="1845"/>
                  <a:pt x="1406" y="1876"/>
                </a:cubicBezTo>
                <a:cubicBezTo>
                  <a:pt x="1446" y="1907"/>
                  <a:pt x="1444" y="1950"/>
                  <a:pt x="1395" y="1971"/>
                </a:cubicBezTo>
                <a:cubicBezTo>
                  <a:pt x="1346" y="1991"/>
                  <a:pt x="1338" y="2019"/>
                  <a:pt x="1307" y="2056"/>
                </a:cubicBezTo>
                <a:cubicBezTo>
                  <a:pt x="1285" y="2082"/>
                  <a:pt x="1265" y="2089"/>
                  <a:pt x="1247" y="2090"/>
                </a:cubicBezTo>
                <a:cubicBezTo>
                  <a:pt x="1310" y="2090"/>
                  <a:pt x="1310" y="2090"/>
                  <a:pt x="1310" y="2090"/>
                </a:cubicBezTo>
                <a:cubicBezTo>
                  <a:pt x="1316" y="2085"/>
                  <a:pt x="1323" y="2079"/>
                  <a:pt x="1329" y="2072"/>
                </a:cubicBezTo>
                <a:cubicBezTo>
                  <a:pt x="1338" y="2061"/>
                  <a:pt x="1345" y="2052"/>
                  <a:pt x="1351" y="2043"/>
                </a:cubicBezTo>
                <a:cubicBezTo>
                  <a:pt x="1368" y="2020"/>
                  <a:pt x="1378" y="2006"/>
                  <a:pt x="1406" y="1994"/>
                </a:cubicBezTo>
                <a:cubicBezTo>
                  <a:pt x="1438" y="1981"/>
                  <a:pt x="1458" y="1958"/>
                  <a:pt x="1462" y="1930"/>
                </a:cubicBezTo>
                <a:cubicBezTo>
                  <a:pt x="1466" y="1901"/>
                  <a:pt x="1452" y="1872"/>
                  <a:pt x="1424" y="185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713020" y="1885950"/>
            <a:ext cx="582380" cy="396685"/>
          </a:xfrm>
          <a:custGeom>
            <a:avLst/>
            <a:gdLst>
              <a:gd name="T0" fmla="*/ 345 w 400"/>
              <a:gd name="T1" fmla="*/ 80 h 272"/>
              <a:gd name="T2" fmla="*/ 328 w 400"/>
              <a:gd name="T3" fmla="*/ 123 h 272"/>
              <a:gd name="T4" fmla="*/ 360 w 400"/>
              <a:gd name="T5" fmla="*/ 230 h 272"/>
              <a:gd name="T6" fmla="*/ 360 w 400"/>
              <a:gd name="T7" fmla="*/ 249 h 272"/>
              <a:gd name="T8" fmla="*/ 378 w 400"/>
              <a:gd name="T9" fmla="*/ 270 h 272"/>
              <a:gd name="T10" fmla="*/ 379 w 400"/>
              <a:gd name="T11" fmla="*/ 271 h 272"/>
              <a:gd name="T12" fmla="*/ 399 w 400"/>
              <a:gd name="T13" fmla="*/ 252 h 272"/>
              <a:gd name="T14" fmla="*/ 400 w 400"/>
              <a:gd name="T15" fmla="*/ 230 h 272"/>
              <a:gd name="T16" fmla="*/ 345 w 400"/>
              <a:gd name="T17" fmla="*/ 80 h 272"/>
              <a:gd name="T18" fmla="*/ 200 w 400"/>
              <a:gd name="T19" fmla="*/ 55 h 272"/>
              <a:gd name="T20" fmla="*/ 226 w 400"/>
              <a:gd name="T21" fmla="*/ 57 h 272"/>
              <a:gd name="T22" fmla="*/ 254 w 400"/>
              <a:gd name="T23" fmla="*/ 22 h 272"/>
              <a:gd name="T24" fmla="*/ 200 w 400"/>
              <a:gd name="T25" fmla="*/ 15 h 272"/>
              <a:gd name="T26" fmla="*/ 0 w 400"/>
              <a:gd name="T27" fmla="*/ 230 h 272"/>
              <a:gd name="T28" fmla="*/ 1 w 400"/>
              <a:gd name="T29" fmla="*/ 252 h 272"/>
              <a:gd name="T30" fmla="*/ 23 w 400"/>
              <a:gd name="T31" fmla="*/ 270 h 272"/>
              <a:gd name="T32" fmla="*/ 41 w 400"/>
              <a:gd name="T33" fmla="*/ 248 h 272"/>
              <a:gd name="T34" fmla="*/ 40 w 400"/>
              <a:gd name="T35" fmla="*/ 230 h 272"/>
              <a:gd name="T36" fmla="*/ 200 w 400"/>
              <a:gd name="T37" fmla="*/ 55 h 272"/>
              <a:gd name="T38" fmla="*/ 163 w 400"/>
              <a:gd name="T39" fmla="*/ 207 h 272"/>
              <a:gd name="T40" fmla="*/ 178 w 400"/>
              <a:gd name="T41" fmla="*/ 261 h 272"/>
              <a:gd name="T42" fmla="*/ 232 w 400"/>
              <a:gd name="T43" fmla="*/ 247 h 272"/>
              <a:gd name="T44" fmla="*/ 326 w 400"/>
              <a:gd name="T45" fmla="*/ 5 h 272"/>
              <a:gd name="T46" fmla="*/ 163 w 400"/>
              <a:gd name="T47" fmla="*/ 20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2">
                <a:moveTo>
                  <a:pt x="345" y="80"/>
                </a:moveTo>
                <a:cubicBezTo>
                  <a:pt x="339" y="95"/>
                  <a:pt x="333" y="110"/>
                  <a:pt x="328" y="123"/>
                </a:cubicBezTo>
                <a:cubicBezTo>
                  <a:pt x="348" y="152"/>
                  <a:pt x="360" y="189"/>
                  <a:pt x="360" y="230"/>
                </a:cubicBezTo>
                <a:cubicBezTo>
                  <a:pt x="360" y="236"/>
                  <a:pt x="360" y="243"/>
                  <a:pt x="360" y="249"/>
                </a:cubicBezTo>
                <a:cubicBezTo>
                  <a:pt x="359" y="260"/>
                  <a:pt x="367" y="269"/>
                  <a:pt x="378" y="270"/>
                </a:cubicBezTo>
                <a:cubicBezTo>
                  <a:pt x="378" y="271"/>
                  <a:pt x="379" y="271"/>
                  <a:pt x="379" y="271"/>
                </a:cubicBezTo>
                <a:cubicBezTo>
                  <a:pt x="390" y="271"/>
                  <a:pt x="398" y="263"/>
                  <a:pt x="399" y="252"/>
                </a:cubicBezTo>
                <a:cubicBezTo>
                  <a:pt x="400" y="245"/>
                  <a:pt x="400" y="237"/>
                  <a:pt x="400" y="230"/>
                </a:cubicBezTo>
                <a:cubicBezTo>
                  <a:pt x="400" y="171"/>
                  <a:pt x="379" y="118"/>
                  <a:pt x="345" y="80"/>
                </a:cubicBezTo>
                <a:close/>
                <a:moveTo>
                  <a:pt x="200" y="55"/>
                </a:moveTo>
                <a:cubicBezTo>
                  <a:pt x="209" y="55"/>
                  <a:pt x="218" y="55"/>
                  <a:pt x="226" y="57"/>
                </a:cubicBezTo>
                <a:cubicBezTo>
                  <a:pt x="235" y="46"/>
                  <a:pt x="245" y="34"/>
                  <a:pt x="254" y="22"/>
                </a:cubicBezTo>
                <a:cubicBezTo>
                  <a:pt x="237" y="17"/>
                  <a:pt x="219" y="15"/>
                  <a:pt x="200" y="15"/>
                </a:cubicBezTo>
                <a:cubicBezTo>
                  <a:pt x="88" y="15"/>
                  <a:pt x="0" y="109"/>
                  <a:pt x="0" y="230"/>
                </a:cubicBezTo>
                <a:cubicBezTo>
                  <a:pt x="0" y="237"/>
                  <a:pt x="1" y="245"/>
                  <a:pt x="1" y="252"/>
                </a:cubicBezTo>
                <a:cubicBezTo>
                  <a:pt x="2" y="263"/>
                  <a:pt x="12" y="271"/>
                  <a:pt x="23" y="270"/>
                </a:cubicBezTo>
                <a:cubicBezTo>
                  <a:pt x="34" y="269"/>
                  <a:pt x="42" y="259"/>
                  <a:pt x="41" y="248"/>
                </a:cubicBezTo>
                <a:cubicBezTo>
                  <a:pt x="41" y="242"/>
                  <a:pt x="40" y="236"/>
                  <a:pt x="40" y="230"/>
                </a:cubicBezTo>
                <a:cubicBezTo>
                  <a:pt x="40" y="132"/>
                  <a:pt x="111" y="55"/>
                  <a:pt x="200" y="55"/>
                </a:cubicBezTo>
                <a:close/>
                <a:moveTo>
                  <a:pt x="163" y="207"/>
                </a:moveTo>
                <a:cubicBezTo>
                  <a:pt x="149" y="230"/>
                  <a:pt x="158" y="250"/>
                  <a:pt x="178" y="261"/>
                </a:cubicBezTo>
                <a:cubicBezTo>
                  <a:pt x="197" y="272"/>
                  <a:pt x="218" y="270"/>
                  <a:pt x="232" y="247"/>
                </a:cubicBezTo>
                <a:cubicBezTo>
                  <a:pt x="246" y="223"/>
                  <a:pt x="333" y="9"/>
                  <a:pt x="326" y="5"/>
                </a:cubicBezTo>
                <a:cubicBezTo>
                  <a:pt x="318" y="0"/>
                  <a:pt x="177" y="183"/>
                  <a:pt x="163" y="20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TextBox 178"/>
          <p:cNvSpPr txBox="1"/>
          <p:nvPr/>
        </p:nvSpPr>
        <p:spPr>
          <a:xfrm>
            <a:off x="558523" y="2282635"/>
            <a:ext cx="2401271" cy="39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accent6"/>
                </a:solidFill>
                <a:latin typeface="Lato Black" pitchFamily="34" charset="0"/>
              </a:rPr>
              <a:t>3.75 M / Per Minute</a:t>
            </a:r>
            <a:endParaRPr lang="en-US" dirty="0">
              <a:solidFill>
                <a:schemeClr val="accent6"/>
              </a:solidFill>
              <a:latin typeface="Lato Light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562681" y="2669560"/>
            <a:ext cx="2817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err="1" smtClean="0">
                <a:latin typeface="Lato Light" pitchFamily="34" charset="0"/>
              </a:rPr>
              <a:t>Lorem</a:t>
            </a:r>
            <a:r>
              <a:rPr lang="en-US" sz="1000" dirty="0" smtClean="0">
                <a:latin typeface="Lato Light" pitchFamily="34" charset="0"/>
              </a:rPr>
              <a:t> </a:t>
            </a:r>
            <a:r>
              <a:rPr lang="en-US" sz="1000" dirty="0" err="1">
                <a:latin typeface="Lato Light" pitchFamily="34" charset="0"/>
              </a:rPr>
              <a:t>Ipsum</a:t>
            </a:r>
            <a:r>
              <a:rPr lang="en-US" sz="1000" dirty="0">
                <a:latin typeface="Lato Light" pitchFamily="34" charset="0"/>
              </a:rPr>
              <a:t> is simply dummy text of the printing and typesetting industry. </a:t>
            </a:r>
            <a:r>
              <a:rPr lang="en-US" sz="1000" dirty="0" err="1">
                <a:latin typeface="Lato Light" pitchFamily="34" charset="0"/>
              </a:rPr>
              <a:t>Lorem</a:t>
            </a:r>
            <a:r>
              <a:rPr lang="en-US" sz="1000" dirty="0">
                <a:latin typeface="Lato Light" pitchFamily="34" charset="0"/>
              </a:rPr>
              <a:t> </a:t>
            </a:r>
            <a:r>
              <a:rPr lang="en-US" sz="1000" dirty="0" err="1">
                <a:latin typeface="Lato Light" pitchFamily="34" charset="0"/>
              </a:rPr>
              <a:t>Ipsum</a:t>
            </a:r>
            <a:r>
              <a:rPr lang="en-US" sz="1000" dirty="0">
                <a:latin typeface="Lato Light" pitchFamily="34" charset="0"/>
              </a:rPr>
              <a:t> has been the industry's standard dummy text ever since the </a:t>
            </a:r>
            <a:r>
              <a:rPr lang="en-US" sz="1000" dirty="0" err="1">
                <a:latin typeface="Lato Light" pitchFamily="34" charset="0"/>
              </a:rPr>
              <a:t>1500s</a:t>
            </a:r>
            <a:r>
              <a:rPr lang="en-US" sz="1000" dirty="0">
                <a:latin typeface="Lato Light" pitchFamily="34" charset="0"/>
              </a:rPr>
              <a:t>, when an unknown printer took a galley of type and scrambled it to make a type </a:t>
            </a:r>
            <a:r>
              <a:rPr lang="en-US" sz="1000" dirty="0" smtClean="0">
                <a:latin typeface="Lato Light" pitchFamily="34" charset="0"/>
              </a:rPr>
              <a:t>specimen </a:t>
            </a:r>
            <a:r>
              <a:rPr lang="en-US" sz="1000" dirty="0">
                <a:latin typeface="Lato Light" pitchFamily="34" charset="0"/>
              </a:rPr>
              <a:t>book. It has </a:t>
            </a:r>
            <a:r>
              <a:rPr lang="en-US" sz="1000" dirty="0" smtClean="0">
                <a:latin typeface="Lato Light" pitchFamily="34" charset="0"/>
              </a:rPr>
              <a:t>survived</a:t>
            </a:r>
            <a:endParaRPr lang="en-US" sz="1000" dirty="0">
              <a:latin typeface="Lato Light" pitchFamily="34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008134" y="1337587"/>
            <a:ext cx="2238940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Lato Black" pitchFamily="34" charset="0"/>
              </a:rPr>
              <a:t>Content 01</a:t>
            </a:r>
          </a:p>
          <a:p>
            <a:pPr>
              <a:lnSpc>
                <a:spcPct val="120000"/>
              </a:lnSpc>
            </a:pP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has been the industry's </a:t>
            </a:r>
            <a:r>
              <a:rPr lang="en-US" sz="800" dirty="0" smtClean="0">
                <a:solidFill>
                  <a:schemeClr val="bg1"/>
                </a:solidFill>
                <a:latin typeface="Lato" pitchFamily="34" charset="0"/>
              </a:rPr>
              <a:t>standard</a:t>
            </a:r>
            <a:endParaRPr lang="en-US" sz="8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232900" y="2170601"/>
            <a:ext cx="2238940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Lato Black" pitchFamily="34" charset="0"/>
              </a:rPr>
              <a:t>Content 02</a:t>
            </a:r>
          </a:p>
          <a:p>
            <a:pPr>
              <a:lnSpc>
                <a:spcPct val="120000"/>
              </a:lnSpc>
            </a:pP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has been the industry's </a:t>
            </a:r>
            <a:r>
              <a:rPr lang="en-US" sz="800" dirty="0" smtClean="0">
                <a:solidFill>
                  <a:schemeClr val="bg1"/>
                </a:solidFill>
                <a:latin typeface="Lato" pitchFamily="34" charset="0"/>
              </a:rPr>
              <a:t>standard</a:t>
            </a:r>
            <a:endParaRPr lang="en-US" sz="8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6477000" y="3028511"/>
            <a:ext cx="2238940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Lato Black" pitchFamily="34" charset="0"/>
              </a:rPr>
              <a:t>Content 03</a:t>
            </a:r>
          </a:p>
          <a:p>
            <a:pPr>
              <a:lnSpc>
                <a:spcPct val="120000"/>
              </a:lnSpc>
            </a:pP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has been the industry's </a:t>
            </a:r>
            <a:r>
              <a:rPr lang="en-US" sz="800" dirty="0" smtClean="0">
                <a:solidFill>
                  <a:schemeClr val="bg1"/>
                </a:solidFill>
                <a:latin typeface="Lato" pitchFamily="34" charset="0"/>
              </a:rPr>
              <a:t>standard</a:t>
            </a:r>
            <a:endParaRPr lang="en-US" sz="8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798380" y="3845280"/>
            <a:ext cx="1981322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Lato Black" pitchFamily="34" charset="0"/>
              </a:rPr>
              <a:t>Content 04</a:t>
            </a:r>
          </a:p>
          <a:p>
            <a:pPr>
              <a:lnSpc>
                <a:spcPct val="120000"/>
              </a:lnSpc>
            </a:pP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800" dirty="0">
                <a:solidFill>
                  <a:schemeClr val="bg1"/>
                </a:solidFill>
                <a:latin typeface="Lato" pitchFamily="34" charset="0"/>
              </a:rPr>
              <a:t> has </a:t>
            </a:r>
            <a:r>
              <a:rPr lang="en-US" sz="800" dirty="0" smtClean="0">
                <a:solidFill>
                  <a:schemeClr val="bg1"/>
                </a:solidFill>
                <a:latin typeface="Lato" pitchFamily="34" charset="0"/>
              </a:rPr>
              <a:t>been.</a:t>
            </a:r>
            <a:endParaRPr lang="en-US" sz="800" dirty="0">
              <a:solidFill>
                <a:schemeClr val="bg1"/>
              </a:solidFill>
              <a:latin typeface="Lato" pitchFamily="34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565" y="3570766"/>
            <a:ext cx="709298" cy="128906"/>
          </a:xfrm>
          <a:prstGeom prst="rect">
            <a:avLst/>
          </a:prstGeom>
        </p:spPr>
      </p:pic>
      <p:sp>
        <p:nvSpPr>
          <p:cNvPr id="185" name="Oval 184"/>
          <p:cNvSpPr/>
          <p:nvPr/>
        </p:nvSpPr>
        <p:spPr>
          <a:xfrm>
            <a:off x="5902903" y="3120256"/>
            <a:ext cx="511125" cy="5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Freeform 34"/>
          <p:cNvSpPr>
            <a:spLocks noEditPoints="1"/>
          </p:cNvSpPr>
          <p:nvPr/>
        </p:nvSpPr>
        <p:spPr bwMode="auto">
          <a:xfrm>
            <a:off x="6014281" y="3245297"/>
            <a:ext cx="300445" cy="233533"/>
          </a:xfrm>
          <a:custGeom>
            <a:avLst/>
            <a:gdLst>
              <a:gd name="T0" fmla="*/ 334 w 334"/>
              <a:gd name="T1" fmla="*/ 214 h 261"/>
              <a:gd name="T2" fmla="*/ 304 w 334"/>
              <a:gd name="T3" fmla="*/ 236 h 261"/>
              <a:gd name="T4" fmla="*/ 293 w 334"/>
              <a:gd name="T5" fmla="*/ 236 h 261"/>
              <a:gd name="T6" fmla="*/ 144 w 334"/>
              <a:gd name="T7" fmla="*/ 176 h 261"/>
              <a:gd name="T8" fmla="*/ 144 w 334"/>
              <a:gd name="T9" fmla="*/ 195 h 261"/>
              <a:gd name="T10" fmla="*/ 58 w 334"/>
              <a:gd name="T11" fmla="*/ 261 h 261"/>
              <a:gd name="T12" fmla="*/ 2 w 334"/>
              <a:gd name="T13" fmla="*/ 208 h 261"/>
              <a:gd name="T14" fmla="*/ 88 w 334"/>
              <a:gd name="T15" fmla="*/ 142 h 261"/>
              <a:gd name="T16" fmla="*/ 120 w 334"/>
              <a:gd name="T17" fmla="*/ 144 h 261"/>
              <a:gd name="T18" fmla="*/ 120 w 334"/>
              <a:gd name="T19" fmla="*/ 117 h 261"/>
              <a:gd name="T20" fmla="*/ 88 w 334"/>
              <a:gd name="T21" fmla="*/ 118 h 261"/>
              <a:gd name="T22" fmla="*/ 2 w 334"/>
              <a:gd name="T23" fmla="*/ 52 h 261"/>
              <a:gd name="T24" fmla="*/ 58 w 334"/>
              <a:gd name="T25" fmla="*/ 0 h 261"/>
              <a:gd name="T26" fmla="*/ 144 w 334"/>
              <a:gd name="T27" fmla="*/ 65 h 261"/>
              <a:gd name="T28" fmla="*/ 144 w 334"/>
              <a:gd name="T29" fmla="*/ 84 h 261"/>
              <a:gd name="T30" fmla="*/ 293 w 334"/>
              <a:gd name="T31" fmla="*/ 25 h 261"/>
              <a:gd name="T32" fmla="*/ 304 w 334"/>
              <a:gd name="T33" fmla="*/ 25 h 261"/>
              <a:gd name="T34" fmla="*/ 334 w 334"/>
              <a:gd name="T35" fmla="*/ 46 h 261"/>
              <a:gd name="T36" fmla="*/ 235 w 334"/>
              <a:gd name="T37" fmla="*/ 130 h 261"/>
              <a:gd name="T38" fmla="*/ 93 w 334"/>
              <a:gd name="T39" fmla="*/ 40 h 261"/>
              <a:gd name="T40" fmla="*/ 37 w 334"/>
              <a:gd name="T41" fmla="*/ 36 h 261"/>
              <a:gd name="T42" fmla="*/ 88 w 334"/>
              <a:gd name="T43" fmla="*/ 89 h 261"/>
              <a:gd name="T44" fmla="*/ 93 w 334"/>
              <a:gd name="T45" fmla="*/ 40 h 261"/>
              <a:gd name="T46" fmla="*/ 88 w 334"/>
              <a:gd name="T47" fmla="*/ 172 h 261"/>
              <a:gd name="T48" fmla="*/ 37 w 334"/>
              <a:gd name="T49" fmla="*/ 224 h 261"/>
              <a:gd name="T50" fmla="*/ 93 w 334"/>
              <a:gd name="T51" fmla="*/ 220 h 261"/>
              <a:gd name="T52" fmla="*/ 186 w 334"/>
              <a:gd name="T53" fmla="*/ 154 h 261"/>
              <a:gd name="T54" fmla="*/ 298 w 334"/>
              <a:gd name="T55" fmla="*/ 35 h 261"/>
              <a:gd name="T56" fmla="*/ 156 w 334"/>
              <a:gd name="T57" fmla="*/ 136 h 261"/>
              <a:gd name="T58" fmla="*/ 128 w 334"/>
              <a:gd name="T59" fmla="*/ 155 h 261"/>
              <a:gd name="T60" fmla="*/ 133 w 334"/>
              <a:gd name="T61" fmla="*/ 161 h 261"/>
              <a:gd name="T62" fmla="*/ 168 w 334"/>
              <a:gd name="T63" fmla="*/ 148 h 261"/>
              <a:gd name="T64" fmla="*/ 144 w 334"/>
              <a:gd name="T65" fmla="*/ 117 h 261"/>
              <a:gd name="T66" fmla="*/ 150 w 334"/>
              <a:gd name="T67" fmla="*/ 105 h 261"/>
              <a:gd name="T68" fmla="*/ 138 w 334"/>
              <a:gd name="T69" fmla="*/ 95 h 261"/>
              <a:gd name="T70" fmla="*/ 129 w 334"/>
              <a:gd name="T71" fmla="*/ 104 h 261"/>
              <a:gd name="T72" fmla="*/ 126 w 334"/>
              <a:gd name="T73" fmla="*/ 106 h 261"/>
              <a:gd name="T74" fmla="*/ 192 w 334"/>
              <a:gd name="T75" fmla="*/ 130 h 261"/>
              <a:gd name="T76" fmla="*/ 168 w 334"/>
              <a:gd name="T77" fmla="*/ 130 h 261"/>
              <a:gd name="T78" fmla="*/ 192 w 334"/>
              <a:gd name="T79" fmla="*/ 130 h 261"/>
              <a:gd name="T80" fmla="*/ 226 w 334"/>
              <a:gd name="T81" fmla="*/ 138 h 261"/>
              <a:gd name="T82" fmla="*/ 190 w 334"/>
              <a:gd name="T83" fmla="*/ 165 h 261"/>
              <a:gd name="T84" fmla="*/ 322 w 334"/>
              <a:gd name="T85" fmla="*/ 213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4" h="261">
                <a:moveTo>
                  <a:pt x="329" y="204"/>
                </a:moveTo>
                <a:cubicBezTo>
                  <a:pt x="333" y="206"/>
                  <a:pt x="334" y="211"/>
                  <a:pt x="334" y="214"/>
                </a:cubicBezTo>
                <a:cubicBezTo>
                  <a:pt x="333" y="219"/>
                  <a:pt x="331" y="222"/>
                  <a:pt x="328" y="224"/>
                </a:cubicBezTo>
                <a:cubicBezTo>
                  <a:pt x="304" y="236"/>
                  <a:pt x="304" y="236"/>
                  <a:pt x="304" y="236"/>
                </a:cubicBezTo>
                <a:cubicBezTo>
                  <a:pt x="302" y="237"/>
                  <a:pt x="300" y="237"/>
                  <a:pt x="298" y="237"/>
                </a:cubicBezTo>
                <a:cubicBezTo>
                  <a:pt x="296" y="237"/>
                  <a:pt x="294" y="237"/>
                  <a:pt x="293" y="236"/>
                </a:cubicBezTo>
                <a:cubicBezTo>
                  <a:pt x="165" y="164"/>
                  <a:pt x="165" y="164"/>
                  <a:pt x="165" y="164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4" y="176"/>
                  <a:pt x="143" y="177"/>
                  <a:pt x="142" y="177"/>
                </a:cubicBezTo>
                <a:cubicBezTo>
                  <a:pt x="144" y="183"/>
                  <a:pt x="144" y="189"/>
                  <a:pt x="144" y="195"/>
                </a:cubicBezTo>
                <a:cubicBezTo>
                  <a:pt x="142" y="214"/>
                  <a:pt x="129" y="232"/>
                  <a:pt x="109" y="245"/>
                </a:cubicBezTo>
                <a:cubicBezTo>
                  <a:pt x="93" y="255"/>
                  <a:pt x="75" y="261"/>
                  <a:pt x="58" y="261"/>
                </a:cubicBezTo>
                <a:cubicBezTo>
                  <a:pt x="41" y="261"/>
                  <a:pt x="27" y="256"/>
                  <a:pt x="16" y="246"/>
                </a:cubicBezTo>
                <a:cubicBezTo>
                  <a:pt x="6" y="237"/>
                  <a:pt x="0" y="222"/>
                  <a:pt x="2" y="208"/>
                </a:cubicBezTo>
                <a:cubicBezTo>
                  <a:pt x="3" y="189"/>
                  <a:pt x="16" y="171"/>
                  <a:pt x="36" y="158"/>
                </a:cubicBezTo>
                <a:cubicBezTo>
                  <a:pt x="52" y="148"/>
                  <a:pt x="71" y="142"/>
                  <a:pt x="88" y="142"/>
                </a:cubicBezTo>
                <a:cubicBezTo>
                  <a:pt x="98" y="142"/>
                  <a:pt x="108" y="144"/>
                  <a:pt x="116" y="148"/>
                </a:cubicBezTo>
                <a:cubicBezTo>
                  <a:pt x="117" y="146"/>
                  <a:pt x="118" y="145"/>
                  <a:pt x="120" y="144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18" y="116"/>
                  <a:pt x="117" y="114"/>
                  <a:pt x="116" y="113"/>
                </a:cubicBezTo>
                <a:cubicBezTo>
                  <a:pt x="108" y="116"/>
                  <a:pt x="98" y="118"/>
                  <a:pt x="88" y="118"/>
                </a:cubicBezTo>
                <a:cubicBezTo>
                  <a:pt x="71" y="118"/>
                  <a:pt x="52" y="113"/>
                  <a:pt x="36" y="103"/>
                </a:cubicBezTo>
                <a:cubicBezTo>
                  <a:pt x="16" y="90"/>
                  <a:pt x="3" y="71"/>
                  <a:pt x="2" y="52"/>
                </a:cubicBezTo>
                <a:cubicBezTo>
                  <a:pt x="0" y="38"/>
                  <a:pt x="6" y="24"/>
                  <a:pt x="16" y="14"/>
                </a:cubicBezTo>
                <a:cubicBezTo>
                  <a:pt x="27" y="5"/>
                  <a:pt x="41" y="0"/>
                  <a:pt x="58" y="0"/>
                </a:cubicBezTo>
                <a:cubicBezTo>
                  <a:pt x="75" y="0"/>
                  <a:pt x="93" y="5"/>
                  <a:pt x="109" y="15"/>
                </a:cubicBezTo>
                <a:cubicBezTo>
                  <a:pt x="129" y="28"/>
                  <a:pt x="142" y="46"/>
                  <a:pt x="144" y="65"/>
                </a:cubicBezTo>
                <a:cubicBezTo>
                  <a:pt x="144" y="72"/>
                  <a:pt x="144" y="78"/>
                  <a:pt x="142" y="83"/>
                </a:cubicBezTo>
                <a:cubicBezTo>
                  <a:pt x="143" y="84"/>
                  <a:pt x="144" y="84"/>
                  <a:pt x="144" y="84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293" y="25"/>
                  <a:pt x="293" y="25"/>
                  <a:pt x="293" y="25"/>
                </a:cubicBezTo>
                <a:cubicBezTo>
                  <a:pt x="294" y="24"/>
                  <a:pt x="296" y="23"/>
                  <a:pt x="298" y="23"/>
                </a:cubicBezTo>
                <a:cubicBezTo>
                  <a:pt x="300" y="23"/>
                  <a:pt x="302" y="24"/>
                  <a:pt x="304" y="25"/>
                </a:cubicBezTo>
                <a:cubicBezTo>
                  <a:pt x="328" y="37"/>
                  <a:pt x="328" y="37"/>
                  <a:pt x="328" y="37"/>
                </a:cubicBezTo>
                <a:cubicBezTo>
                  <a:pt x="331" y="38"/>
                  <a:pt x="333" y="42"/>
                  <a:pt x="334" y="46"/>
                </a:cubicBezTo>
                <a:cubicBezTo>
                  <a:pt x="334" y="50"/>
                  <a:pt x="333" y="54"/>
                  <a:pt x="329" y="56"/>
                </a:cubicBezTo>
                <a:cubicBezTo>
                  <a:pt x="235" y="130"/>
                  <a:pt x="235" y="130"/>
                  <a:pt x="235" y="130"/>
                </a:cubicBezTo>
                <a:lnTo>
                  <a:pt x="329" y="204"/>
                </a:lnTo>
                <a:close/>
                <a:moveTo>
                  <a:pt x="93" y="40"/>
                </a:moveTo>
                <a:cubicBezTo>
                  <a:pt x="82" y="33"/>
                  <a:pt x="69" y="29"/>
                  <a:pt x="58" y="29"/>
                </a:cubicBezTo>
                <a:cubicBezTo>
                  <a:pt x="49" y="29"/>
                  <a:pt x="41" y="32"/>
                  <a:pt x="37" y="36"/>
                </a:cubicBezTo>
                <a:cubicBezTo>
                  <a:pt x="25" y="46"/>
                  <a:pt x="32" y="65"/>
                  <a:pt x="52" y="78"/>
                </a:cubicBezTo>
                <a:cubicBezTo>
                  <a:pt x="64" y="85"/>
                  <a:pt x="77" y="89"/>
                  <a:pt x="88" y="89"/>
                </a:cubicBezTo>
                <a:cubicBezTo>
                  <a:pt x="97" y="89"/>
                  <a:pt x="104" y="86"/>
                  <a:pt x="109" y="82"/>
                </a:cubicBezTo>
                <a:cubicBezTo>
                  <a:pt x="120" y="72"/>
                  <a:pt x="113" y="53"/>
                  <a:pt x="93" y="40"/>
                </a:cubicBezTo>
                <a:close/>
                <a:moveTo>
                  <a:pt x="109" y="178"/>
                </a:moveTo>
                <a:cubicBezTo>
                  <a:pt x="104" y="174"/>
                  <a:pt x="97" y="172"/>
                  <a:pt x="88" y="172"/>
                </a:cubicBezTo>
                <a:cubicBezTo>
                  <a:pt x="77" y="172"/>
                  <a:pt x="64" y="175"/>
                  <a:pt x="52" y="183"/>
                </a:cubicBezTo>
                <a:cubicBezTo>
                  <a:pt x="32" y="195"/>
                  <a:pt x="25" y="214"/>
                  <a:pt x="37" y="224"/>
                </a:cubicBezTo>
                <a:cubicBezTo>
                  <a:pt x="41" y="229"/>
                  <a:pt x="49" y="231"/>
                  <a:pt x="58" y="231"/>
                </a:cubicBezTo>
                <a:cubicBezTo>
                  <a:pt x="69" y="231"/>
                  <a:pt x="82" y="227"/>
                  <a:pt x="93" y="220"/>
                </a:cubicBezTo>
                <a:cubicBezTo>
                  <a:pt x="113" y="208"/>
                  <a:pt x="120" y="189"/>
                  <a:pt x="109" y="178"/>
                </a:cubicBezTo>
                <a:close/>
                <a:moveTo>
                  <a:pt x="186" y="154"/>
                </a:moveTo>
                <a:cubicBezTo>
                  <a:pt x="322" y="47"/>
                  <a:pt x="322" y="47"/>
                  <a:pt x="322" y="47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8" y="156"/>
                  <a:pt x="129" y="156"/>
                  <a:pt x="129" y="157"/>
                </a:cubicBezTo>
                <a:cubicBezTo>
                  <a:pt x="131" y="158"/>
                  <a:pt x="132" y="160"/>
                  <a:pt x="133" y="161"/>
                </a:cubicBezTo>
                <a:cubicBezTo>
                  <a:pt x="138" y="166"/>
                  <a:pt x="138" y="166"/>
                  <a:pt x="138" y="166"/>
                </a:cubicBezTo>
                <a:cubicBezTo>
                  <a:pt x="168" y="148"/>
                  <a:pt x="168" y="148"/>
                  <a:pt x="168" y="148"/>
                </a:cubicBezTo>
                <a:lnTo>
                  <a:pt x="186" y="154"/>
                </a:lnTo>
                <a:close/>
                <a:moveTo>
                  <a:pt x="144" y="117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4" y="111"/>
                  <a:pt x="146" y="107"/>
                  <a:pt x="150" y="105"/>
                </a:cubicBezTo>
                <a:cubicBezTo>
                  <a:pt x="153" y="103"/>
                  <a:pt x="153" y="103"/>
                  <a:pt x="153" y="103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3" y="99"/>
                  <a:pt x="133" y="99"/>
                  <a:pt x="133" y="99"/>
                </a:cubicBezTo>
                <a:cubicBezTo>
                  <a:pt x="132" y="101"/>
                  <a:pt x="131" y="102"/>
                  <a:pt x="129" y="104"/>
                </a:cubicBezTo>
                <a:cubicBezTo>
                  <a:pt x="129" y="104"/>
                  <a:pt x="128" y="104"/>
                  <a:pt x="128" y="105"/>
                </a:cubicBezTo>
                <a:cubicBezTo>
                  <a:pt x="126" y="106"/>
                  <a:pt x="126" y="106"/>
                  <a:pt x="126" y="106"/>
                </a:cubicBezTo>
                <a:lnTo>
                  <a:pt x="144" y="117"/>
                </a:lnTo>
                <a:close/>
                <a:moveTo>
                  <a:pt x="192" y="130"/>
                </a:moveTo>
                <a:cubicBezTo>
                  <a:pt x="192" y="137"/>
                  <a:pt x="186" y="142"/>
                  <a:pt x="180" y="142"/>
                </a:cubicBezTo>
                <a:cubicBezTo>
                  <a:pt x="173" y="142"/>
                  <a:pt x="168" y="137"/>
                  <a:pt x="168" y="130"/>
                </a:cubicBezTo>
                <a:cubicBezTo>
                  <a:pt x="168" y="124"/>
                  <a:pt x="173" y="118"/>
                  <a:pt x="180" y="118"/>
                </a:cubicBezTo>
                <a:cubicBezTo>
                  <a:pt x="186" y="118"/>
                  <a:pt x="192" y="124"/>
                  <a:pt x="192" y="130"/>
                </a:cubicBezTo>
                <a:close/>
                <a:moveTo>
                  <a:pt x="322" y="213"/>
                </a:moveTo>
                <a:cubicBezTo>
                  <a:pt x="226" y="138"/>
                  <a:pt x="226" y="138"/>
                  <a:pt x="226" y="138"/>
                </a:cubicBezTo>
                <a:cubicBezTo>
                  <a:pt x="193" y="163"/>
                  <a:pt x="193" y="163"/>
                  <a:pt x="193" y="163"/>
                </a:cubicBezTo>
                <a:cubicBezTo>
                  <a:pt x="192" y="164"/>
                  <a:pt x="191" y="164"/>
                  <a:pt x="190" y="165"/>
                </a:cubicBezTo>
                <a:cubicBezTo>
                  <a:pt x="298" y="225"/>
                  <a:pt x="298" y="225"/>
                  <a:pt x="298" y="225"/>
                </a:cubicBezTo>
                <a:lnTo>
                  <a:pt x="322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207" y="4389418"/>
            <a:ext cx="709298" cy="128906"/>
          </a:xfrm>
          <a:prstGeom prst="rect">
            <a:avLst/>
          </a:prstGeom>
        </p:spPr>
      </p:pic>
      <p:sp>
        <p:nvSpPr>
          <p:cNvPr id="187" name="Oval 186"/>
          <p:cNvSpPr/>
          <p:nvPr/>
        </p:nvSpPr>
        <p:spPr>
          <a:xfrm>
            <a:off x="6224283" y="3937025"/>
            <a:ext cx="511125" cy="5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Freeform 37"/>
          <p:cNvSpPr>
            <a:spLocks noEditPoints="1"/>
          </p:cNvSpPr>
          <p:nvPr/>
        </p:nvSpPr>
        <p:spPr bwMode="auto">
          <a:xfrm>
            <a:off x="6389357" y="4040188"/>
            <a:ext cx="206375" cy="309562"/>
          </a:xfrm>
          <a:custGeom>
            <a:avLst/>
            <a:gdLst>
              <a:gd name="T0" fmla="*/ 172 w 190"/>
              <a:gd name="T1" fmla="*/ 90 h 285"/>
              <a:gd name="T2" fmla="*/ 93 w 190"/>
              <a:gd name="T3" fmla="*/ 182 h 285"/>
              <a:gd name="T4" fmla="*/ 54 w 190"/>
              <a:gd name="T5" fmla="*/ 214 h 285"/>
              <a:gd name="T6" fmla="*/ 54 w 190"/>
              <a:gd name="T7" fmla="*/ 219 h 285"/>
              <a:gd name="T8" fmla="*/ 71 w 190"/>
              <a:gd name="T9" fmla="*/ 249 h 285"/>
              <a:gd name="T10" fmla="*/ 36 w 190"/>
              <a:gd name="T11" fmla="*/ 285 h 285"/>
              <a:gd name="T12" fmla="*/ 0 w 190"/>
              <a:gd name="T13" fmla="*/ 249 h 285"/>
              <a:gd name="T14" fmla="*/ 18 w 190"/>
              <a:gd name="T15" fmla="*/ 219 h 285"/>
              <a:gd name="T16" fmla="*/ 18 w 190"/>
              <a:gd name="T17" fmla="*/ 66 h 285"/>
              <a:gd name="T18" fmla="*/ 0 w 190"/>
              <a:gd name="T19" fmla="*/ 36 h 285"/>
              <a:gd name="T20" fmla="*/ 36 w 190"/>
              <a:gd name="T21" fmla="*/ 0 h 285"/>
              <a:gd name="T22" fmla="*/ 71 w 190"/>
              <a:gd name="T23" fmla="*/ 36 h 285"/>
              <a:gd name="T24" fmla="*/ 54 w 190"/>
              <a:gd name="T25" fmla="*/ 66 h 285"/>
              <a:gd name="T26" fmla="*/ 54 w 190"/>
              <a:gd name="T27" fmla="*/ 159 h 285"/>
              <a:gd name="T28" fmla="*/ 82 w 190"/>
              <a:gd name="T29" fmla="*/ 148 h 285"/>
              <a:gd name="T30" fmla="*/ 137 w 190"/>
              <a:gd name="T31" fmla="*/ 90 h 285"/>
              <a:gd name="T32" fmla="*/ 119 w 190"/>
              <a:gd name="T33" fmla="*/ 59 h 285"/>
              <a:gd name="T34" fmla="*/ 155 w 190"/>
              <a:gd name="T35" fmla="*/ 24 h 285"/>
              <a:gd name="T36" fmla="*/ 190 w 190"/>
              <a:gd name="T37" fmla="*/ 59 h 285"/>
              <a:gd name="T38" fmla="*/ 172 w 190"/>
              <a:gd name="T39" fmla="*/ 90 h 285"/>
              <a:gd name="T40" fmla="*/ 36 w 190"/>
              <a:gd name="T41" fmla="*/ 18 h 285"/>
              <a:gd name="T42" fmla="*/ 18 w 190"/>
              <a:gd name="T43" fmla="*/ 36 h 285"/>
              <a:gd name="T44" fmla="*/ 36 w 190"/>
              <a:gd name="T45" fmla="*/ 53 h 285"/>
              <a:gd name="T46" fmla="*/ 54 w 190"/>
              <a:gd name="T47" fmla="*/ 36 h 285"/>
              <a:gd name="T48" fmla="*/ 36 w 190"/>
              <a:gd name="T49" fmla="*/ 18 h 285"/>
              <a:gd name="T50" fmla="*/ 36 w 190"/>
              <a:gd name="T51" fmla="*/ 232 h 285"/>
              <a:gd name="T52" fmla="*/ 18 w 190"/>
              <a:gd name="T53" fmla="*/ 249 h 285"/>
              <a:gd name="T54" fmla="*/ 36 w 190"/>
              <a:gd name="T55" fmla="*/ 267 h 285"/>
              <a:gd name="T56" fmla="*/ 54 w 190"/>
              <a:gd name="T57" fmla="*/ 249 h 285"/>
              <a:gd name="T58" fmla="*/ 36 w 190"/>
              <a:gd name="T59" fmla="*/ 232 h 285"/>
              <a:gd name="T60" fmla="*/ 155 w 190"/>
              <a:gd name="T61" fmla="*/ 42 h 285"/>
              <a:gd name="T62" fmla="*/ 137 w 190"/>
              <a:gd name="T63" fmla="*/ 59 h 285"/>
              <a:gd name="T64" fmla="*/ 155 w 190"/>
              <a:gd name="T65" fmla="*/ 77 h 285"/>
              <a:gd name="T66" fmla="*/ 172 w 190"/>
              <a:gd name="T67" fmla="*/ 59 h 285"/>
              <a:gd name="T68" fmla="*/ 155 w 190"/>
              <a:gd name="T69" fmla="*/ 4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0" h="285">
                <a:moveTo>
                  <a:pt x="172" y="90"/>
                </a:moveTo>
                <a:cubicBezTo>
                  <a:pt x="172" y="157"/>
                  <a:pt x="124" y="172"/>
                  <a:pt x="93" y="182"/>
                </a:cubicBezTo>
                <a:cubicBezTo>
                  <a:pt x="63" y="191"/>
                  <a:pt x="54" y="196"/>
                  <a:pt x="54" y="214"/>
                </a:cubicBezTo>
                <a:cubicBezTo>
                  <a:pt x="54" y="219"/>
                  <a:pt x="54" y="219"/>
                  <a:pt x="54" y="219"/>
                </a:cubicBezTo>
                <a:cubicBezTo>
                  <a:pt x="64" y="225"/>
                  <a:pt x="71" y="236"/>
                  <a:pt x="71" y="249"/>
                </a:cubicBezTo>
                <a:cubicBezTo>
                  <a:pt x="71" y="269"/>
                  <a:pt x="56" y="285"/>
                  <a:pt x="36" y="285"/>
                </a:cubicBezTo>
                <a:cubicBezTo>
                  <a:pt x="16" y="285"/>
                  <a:pt x="0" y="269"/>
                  <a:pt x="0" y="249"/>
                </a:cubicBezTo>
                <a:cubicBezTo>
                  <a:pt x="0" y="236"/>
                  <a:pt x="7" y="225"/>
                  <a:pt x="18" y="219"/>
                </a:cubicBezTo>
                <a:cubicBezTo>
                  <a:pt x="18" y="66"/>
                  <a:pt x="18" y="66"/>
                  <a:pt x="18" y="66"/>
                </a:cubicBezTo>
                <a:cubicBezTo>
                  <a:pt x="7" y="60"/>
                  <a:pt x="0" y="49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1" y="16"/>
                  <a:pt x="71" y="36"/>
                </a:cubicBezTo>
                <a:cubicBezTo>
                  <a:pt x="71" y="49"/>
                  <a:pt x="64" y="60"/>
                  <a:pt x="54" y="66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63" y="154"/>
                  <a:pt x="73" y="151"/>
                  <a:pt x="82" y="148"/>
                </a:cubicBezTo>
                <a:cubicBezTo>
                  <a:pt x="117" y="137"/>
                  <a:pt x="136" y="129"/>
                  <a:pt x="137" y="90"/>
                </a:cubicBezTo>
                <a:cubicBezTo>
                  <a:pt x="126" y="84"/>
                  <a:pt x="119" y="73"/>
                  <a:pt x="119" y="59"/>
                </a:cubicBezTo>
                <a:cubicBezTo>
                  <a:pt x="119" y="40"/>
                  <a:pt x="135" y="24"/>
                  <a:pt x="155" y="24"/>
                </a:cubicBezTo>
                <a:cubicBezTo>
                  <a:pt x="174" y="24"/>
                  <a:pt x="190" y="40"/>
                  <a:pt x="190" y="59"/>
                </a:cubicBezTo>
                <a:cubicBezTo>
                  <a:pt x="190" y="73"/>
                  <a:pt x="183" y="84"/>
                  <a:pt x="172" y="90"/>
                </a:cubicBezTo>
                <a:close/>
                <a:moveTo>
                  <a:pt x="36" y="18"/>
                </a:moveTo>
                <a:cubicBezTo>
                  <a:pt x="26" y="18"/>
                  <a:pt x="18" y="26"/>
                  <a:pt x="18" y="36"/>
                </a:cubicBezTo>
                <a:cubicBezTo>
                  <a:pt x="18" y="45"/>
                  <a:pt x="26" y="53"/>
                  <a:pt x="36" y="53"/>
                </a:cubicBezTo>
                <a:cubicBezTo>
                  <a:pt x="46" y="53"/>
                  <a:pt x="54" y="45"/>
                  <a:pt x="54" y="36"/>
                </a:cubicBezTo>
                <a:cubicBezTo>
                  <a:pt x="54" y="26"/>
                  <a:pt x="46" y="18"/>
                  <a:pt x="36" y="18"/>
                </a:cubicBezTo>
                <a:close/>
                <a:moveTo>
                  <a:pt x="36" y="232"/>
                </a:moveTo>
                <a:cubicBezTo>
                  <a:pt x="26" y="232"/>
                  <a:pt x="18" y="239"/>
                  <a:pt x="18" y="249"/>
                </a:cubicBezTo>
                <a:cubicBezTo>
                  <a:pt x="18" y="259"/>
                  <a:pt x="26" y="267"/>
                  <a:pt x="36" y="267"/>
                </a:cubicBezTo>
                <a:cubicBezTo>
                  <a:pt x="46" y="267"/>
                  <a:pt x="54" y="259"/>
                  <a:pt x="54" y="249"/>
                </a:cubicBezTo>
                <a:cubicBezTo>
                  <a:pt x="54" y="239"/>
                  <a:pt x="46" y="232"/>
                  <a:pt x="36" y="232"/>
                </a:cubicBezTo>
                <a:close/>
                <a:moveTo>
                  <a:pt x="155" y="42"/>
                </a:moveTo>
                <a:cubicBezTo>
                  <a:pt x="145" y="42"/>
                  <a:pt x="137" y="50"/>
                  <a:pt x="137" y="59"/>
                </a:cubicBezTo>
                <a:cubicBezTo>
                  <a:pt x="137" y="69"/>
                  <a:pt x="145" y="77"/>
                  <a:pt x="155" y="77"/>
                </a:cubicBezTo>
                <a:cubicBezTo>
                  <a:pt x="164" y="77"/>
                  <a:pt x="172" y="69"/>
                  <a:pt x="172" y="59"/>
                </a:cubicBezTo>
                <a:cubicBezTo>
                  <a:pt x="172" y="50"/>
                  <a:pt x="164" y="42"/>
                  <a:pt x="155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771" y="2719025"/>
            <a:ext cx="709298" cy="128906"/>
          </a:xfrm>
          <a:prstGeom prst="rect">
            <a:avLst/>
          </a:prstGeom>
        </p:spPr>
      </p:pic>
      <p:sp>
        <p:nvSpPr>
          <p:cNvPr id="183" name="Oval 182"/>
          <p:cNvSpPr/>
          <p:nvPr/>
        </p:nvSpPr>
        <p:spPr>
          <a:xfrm>
            <a:off x="5658803" y="2262346"/>
            <a:ext cx="511125" cy="5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Freeform 36"/>
          <p:cNvSpPr>
            <a:spLocks noEditPoints="1"/>
          </p:cNvSpPr>
          <p:nvPr/>
        </p:nvSpPr>
        <p:spPr bwMode="auto">
          <a:xfrm>
            <a:off x="5778263" y="2405841"/>
            <a:ext cx="282998" cy="211435"/>
          </a:xfrm>
          <a:custGeom>
            <a:avLst/>
            <a:gdLst>
              <a:gd name="T0" fmla="*/ 261 w 261"/>
              <a:gd name="T1" fmla="*/ 195 h 195"/>
              <a:gd name="T2" fmla="*/ 0 w 261"/>
              <a:gd name="T3" fmla="*/ 195 h 195"/>
              <a:gd name="T4" fmla="*/ 0 w 261"/>
              <a:gd name="T5" fmla="*/ 0 h 195"/>
              <a:gd name="T6" fmla="*/ 17 w 261"/>
              <a:gd name="T7" fmla="*/ 0 h 195"/>
              <a:gd name="T8" fmla="*/ 17 w 261"/>
              <a:gd name="T9" fmla="*/ 179 h 195"/>
              <a:gd name="T10" fmla="*/ 261 w 261"/>
              <a:gd name="T11" fmla="*/ 179 h 195"/>
              <a:gd name="T12" fmla="*/ 261 w 261"/>
              <a:gd name="T13" fmla="*/ 195 h 195"/>
              <a:gd name="T14" fmla="*/ 82 w 261"/>
              <a:gd name="T15" fmla="*/ 163 h 195"/>
              <a:gd name="T16" fmla="*/ 49 w 261"/>
              <a:gd name="T17" fmla="*/ 163 h 195"/>
              <a:gd name="T18" fmla="*/ 49 w 261"/>
              <a:gd name="T19" fmla="*/ 98 h 195"/>
              <a:gd name="T20" fmla="*/ 82 w 261"/>
              <a:gd name="T21" fmla="*/ 98 h 195"/>
              <a:gd name="T22" fmla="*/ 82 w 261"/>
              <a:gd name="T23" fmla="*/ 163 h 195"/>
              <a:gd name="T24" fmla="*/ 130 w 261"/>
              <a:gd name="T25" fmla="*/ 163 h 195"/>
              <a:gd name="T26" fmla="*/ 98 w 261"/>
              <a:gd name="T27" fmla="*/ 163 h 195"/>
              <a:gd name="T28" fmla="*/ 98 w 261"/>
              <a:gd name="T29" fmla="*/ 33 h 195"/>
              <a:gd name="T30" fmla="*/ 130 w 261"/>
              <a:gd name="T31" fmla="*/ 33 h 195"/>
              <a:gd name="T32" fmla="*/ 130 w 261"/>
              <a:gd name="T33" fmla="*/ 163 h 195"/>
              <a:gd name="T34" fmla="*/ 179 w 261"/>
              <a:gd name="T35" fmla="*/ 163 h 195"/>
              <a:gd name="T36" fmla="*/ 147 w 261"/>
              <a:gd name="T37" fmla="*/ 163 h 195"/>
              <a:gd name="T38" fmla="*/ 147 w 261"/>
              <a:gd name="T39" fmla="*/ 65 h 195"/>
              <a:gd name="T40" fmla="*/ 179 w 261"/>
              <a:gd name="T41" fmla="*/ 65 h 195"/>
              <a:gd name="T42" fmla="*/ 179 w 261"/>
              <a:gd name="T43" fmla="*/ 163 h 195"/>
              <a:gd name="T44" fmla="*/ 228 w 261"/>
              <a:gd name="T45" fmla="*/ 163 h 195"/>
              <a:gd name="T46" fmla="*/ 196 w 261"/>
              <a:gd name="T47" fmla="*/ 163 h 195"/>
              <a:gd name="T48" fmla="*/ 196 w 261"/>
              <a:gd name="T49" fmla="*/ 17 h 195"/>
              <a:gd name="T50" fmla="*/ 228 w 261"/>
              <a:gd name="T51" fmla="*/ 17 h 195"/>
              <a:gd name="T52" fmla="*/ 228 w 261"/>
              <a:gd name="T53" fmla="*/ 16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1" h="195">
                <a:moveTo>
                  <a:pt x="261" y="195"/>
                </a:moveTo>
                <a:lnTo>
                  <a:pt x="0" y="195"/>
                </a:lnTo>
                <a:lnTo>
                  <a:pt x="0" y="0"/>
                </a:lnTo>
                <a:lnTo>
                  <a:pt x="17" y="0"/>
                </a:lnTo>
                <a:lnTo>
                  <a:pt x="17" y="179"/>
                </a:lnTo>
                <a:lnTo>
                  <a:pt x="261" y="179"/>
                </a:lnTo>
                <a:lnTo>
                  <a:pt x="261" y="195"/>
                </a:lnTo>
                <a:close/>
                <a:moveTo>
                  <a:pt x="82" y="163"/>
                </a:moveTo>
                <a:lnTo>
                  <a:pt x="49" y="163"/>
                </a:lnTo>
                <a:lnTo>
                  <a:pt x="49" y="98"/>
                </a:lnTo>
                <a:lnTo>
                  <a:pt x="82" y="98"/>
                </a:lnTo>
                <a:lnTo>
                  <a:pt x="82" y="163"/>
                </a:lnTo>
                <a:close/>
                <a:moveTo>
                  <a:pt x="130" y="163"/>
                </a:moveTo>
                <a:lnTo>
                  <a:pt x="98" y="163"/>
                </a:lnTo>
                <a:lnTo>
                  <a:pt x="98" y="33"/>
                </a:lnTo>
                <a:lnTo>
                  <a:pt x="130" y="33"/>
                </a:lnTo>
                <a:lnTo>
                  <a:pt x="130" y="163"/>
                </a:lnTo>
                <a:close/>
                <a:moveTo>
                  <a:pt x="179" y="163"/>
                </a:moveTo>
                <a:lnTo>
                  <a:pt x="147" y="163"/>
                </a:lnTo>
                <a:lnTo>
                  <a:pt x="147" y="65"/>
                </a:lnTo>
                <a:lnTo>
                  <a:pt x="179" y="65"/>
                </a:lnTo>
                <a:lnTo>
                  <a:pt x="179" y="163"/>
                </a:lnTo>
                <a:close/>
                <a:moveTo>
                  <a:pt x="228" y="163"/>
                </a:moveTo>
                <a:lnTo>
                  <a:pt x="196" y="163"/>
                </a:lnTo>
                <a:lnTo>
                  <a:pt x="196" y="17"/>
                </a:lnTo>
                <a:lnTo>
                  <a:pt x="228" y="17"/>
                </a:lnTo>
                <a:lnTo>
                  <a:pt x="228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621" y="1873839"/>
            <a:ext cx="709298" cy="128906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5434037" y="1429332"/>
            <a:ext cx="511125" cy="5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Freeform 35"/>
          <p:cNvSpPr>
            <a:spLocks noEditPoints="1"/>
          </p:cNvSpPr>
          <p:nvPr/>
        </p:nvSpPr>
        <p:spPr bwMode="auto">
          <a:xfrm>
            <a:off x="5530998" y="1551144"/>
            <a:ext cx="299132" cy="234845"/>
          </a:xfrm>
          <a:custGeom>
            <a:avLst/>
            <a:gdLst>
              <a:gd name="T0" fmla="*/ 306 w 332"/>
              <a:gd name="T1" fmla="*/ 256 h 262"/>
              <a:gd name="T2" fmla="*/ 296 w 332"/>
              <a:gd name="T3" fmla="*/ 262 h 262"/>
              <a:gd name="T4" fmla="*/ 36 w 332"/>
              <a:gd name="T5" fmla="*/ 262 h 262"/>
              <a:gd name="T6" fmla="*/ 26 w 332"/>
              <a:gd name="T7" fmla="*/ 256 h 262"/>
              <a:gd name="T8" fmla="*/ 0 w 332"/>
              <a:gd name="T9" fmla="*/ 167 h 262"/>
              <a:gd name="T10" fmla="*/ 166 w 332"/>
              <a:gd name="T11" fmla="*/ 0 h 262"/>
              <a:gd name="T12" fmla="*/ 332 w 332"/>
              <a:gd name="T13" fmla="*/ 167 h 262"/>
              <a:gd name="T14" fmla="*/ 306 w 332"/>
              <a:gd name="T15" fmla="*/ 256 h 262"/>
              <a:gd name="T16" fmla="*/ 47 w 332"/>
              <a:gd name="T17" fmla="*/ 143 h 262"/>
              <a:gd name="T18" fmla="*/ 24 w 332"/>
              <a:gd name="T19" fmla="*/ 167 h 262"/>
              <a:gd name="T20" fmla="*/ 47 w 332"/>
              <a:gd name="T21" fmla="*/ 190 h 262"/>
              <a:gd name="T22" fmla="*/ 71 w 332"/>
              <a:gd name="T23" fmla="*/ 167 h 262"/>
              <a:gd name="T24" fmla="*/ 47 w 332"/>
              <a:gd name="T25" fmla="*/ 143 h 262"/>
              <a:gd name="T26" fmla="*/ 83 w 332"/>
              <a:gd name="T27" fmla="*/ 60 h 262"/>
              <a:gd name="T28" fmla="*/ 59 w 332"/>
              <a:gd name="T29" fmla="*/ 83 h 262"/>
              <a:gd name="T30" fmla="*/ 83 w 332"/>
              <a:gd name="T31" fmla="*/ 107 h 262"/>
              <a:gd name="T32" fmla="*/ 107 w 332"/>
              <a:gd name="T33" fmla="*/ 83 h 262"/>
              <a:gd name="T34" fmla="*/ 83 w 332"/>
              <a:gd name="T35" fmla="*/ 60 h 262"/>
              <a:gd name="T36" fmla="*/ 205 w 332"/>
              <a:gd name="T37" fmla="*/ 102 h 262"/>
              <a:gd name="T38" fmla="*/ 196 w 332"/>
              <a:gd name="T39" fmla="*/ 87 h 262"/>
              <a:gd name="T40" fmla="*/ 182 w 332"/>
              <a:gd name="T41" fmla="*/ 96 h 262"/>
              <a:gd name="T42" fmla="*/ 163 w 332"/>
              <a:gd name="T43" fmla="*/ 167 h 262"/>
              <a:gd name="T44" fmla="*/ 132 w 332"/>
              <a:gd name="T45" fmla="*/ 193 h 262"/>
              <a:gd name="T46" fmla="*/ 157 w 332"/>
              <a:gd name="T47" fmla="*/ 237 h 262"/>
              <a:gd name="T48" fmla="*/ 201 w 332"/>
              <a:gd name="T49" fmla="*/ 211 h 262"/>
              <a:gd name="T50" fmla="*/ 186 w 332"/>
              <a:gd name="T51" fmla="*/ 173 h 262"/>
              <a:gd name="T52" fmla="*/ 205 w 332"/>
              <a:gd name="T53" fmla="*/ 102 h 262"/>
              <a:gd name="T54" fmla="*/ 166 w 332"/>
              <a:gd name="T55" fmla="*/ 24 h 262"/>
              <a:gd name="T56" fmla="*/ 142 w 332"/>
              <a:gd name="T57" fmla="*/ 48 h 262"/>
              <a:gd name="T58" fmla="*/ 166 w 332"/>
              <a:gd name="T59" fmla="*/ 72 h 262"/>
              <a:gd name="T60" fmla="*/ 190 w 332"/>
              <a:gd name="T61" fmla="*/ 48 h 262"/>
              <a:gd name="T62" fmla="*/ 166 w 332"/>
              <a:gd name="T63" fmla="*/ 24 h 262"/>
              <a:gd name="T64" fmla="*/ 249 w 332"/>
              <a:gd name="T65" fmla="*/ 60 h 262"/>
              <a:gd name="T66" fmla="*/ 225 w 332"/>
              <a:gd name="T67" fmla="*/ 83 h 262"/>
              <a:gd name="T68" fmla="*/ 249 w 332"/>
              <a:gd name="T69" fmla="*/ 107 h 262"/>
              <a:gd name="T70" fmla="*/ 273 w 332"/>
              <a:gd name="T71" fmla="*/ 83 h 262"/>
              <a:gd name="T72" fmla="*/ 249 w 332"/>
              <a:gd name="T73" fmla="*/ 60 h 262"/>
              <a:gd name="T74" fmla="*/ 285 w 332"/>
              <a:gd name="T75" fmla="*/ 143 h 262"/>
              <a:gd name="T76" fmla="*/ 261 w 332"/>
              <a:gd name="T77" fmla="*/ 167 h 262"/>
              <a:gd name="T78" fmla="*/ 285 w 332"/>
              <a:gd name="T79" fmla="*/ 190 h 262"/>
              <a:gd name="T80" fmla="*/ 309 w 332"/>
              <a:gd name="T81" fmla="*/ 167 h 262"/>
              <a:gd name="T82" fmla="*/ 285 w 332"/>
              <a:gd name="T83" fmla="*/ 14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2" h="262">
                <a:moveTo>
                  <a:pt x="306" y="256"/>
                </a:moveTo>
                <a:cubicBezTo>
                  <a:pt x="304" y="259"/>
                  <a:pt x="300" y="262"/>
                  <a:pt x="296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2" y="262"/>
                  <a:pt x="28" y="259"/>
                  <a:pt x="26" y="256"/>
                </a:cubicBezTo>
                <a:cubicBezTo>
                  <a:pt x="9" y="229"/>
                  <a:pt x="0" y="198"/>
                  <a:pt x="0" y="167"/>
                </a:cubicBezTo>
                <a:cubicBezTo>
                  <a:pt x="0" y="75"/>
                  <a:pt x="74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198"/>
                  <a:pt x="323" y="229"/>
                  <a:pt x="306" y="256"/>
                </a:cubicBezTo>
                <a:close/>
                <a:moveTo>
                  <a:pt x="47" y="143"/>
                </a:moveTo>
                <a:cubicBezTo>
                  <a:pt x="34" y="143"/>
                  <a:pt x="24" y="153"/>
                  <a:pt x="24" y="167"/>
                </a:cubicBezTo>
                <a:cubicBezTo>
                  <a:pt x="24" y="180"/>
                  <a:pt x="34" y="190"/>
                  <a:pt x="47" y="190"/>
                </a:cubicBezTo>
                <a:cubicBezTo>
                  <a:pt x="61" y="190"/>
                  <a:pt x="71" y="180"/>
                  <a:pt x="71" y="167"/>
                </a:cubicBezTo>
                <a:cubicBezTo>
                  <a:pt x="71" y="153"/>
                  <a:pt x="61" y="143"/>
                  <a:pt x="47" y="143"/>
                </a:cubicBezTo>
                <a:close/>
                <a:moveTo>
                  <a:pt x="83" y="60"/>
                </a:moveTo>
                <a:cubicBezTo>
                  <a:pt x="70" y="60"/>
                  <a:pt x="59" y="70"/>
                  <a:pt x="59" y="83"/>
                </a:cubicBezTo>
                <a:cubicBezTo>
                  <a:pt x="59" y="97"/>
                  <a:pt x="70" y="107"/>
                  <a:pt x="83" y="107"/>
                </a:cubicBezTo>
                <a:cubicBezTo>
                  <a:pt x="96" y="107"/>
                  <a:pt x="107" y="97"/>
                  <a:pt x="107" y="83"/>
                </a:cubicBezTo>
                <a:cubicBezTo>
                  <a:pt x="107" y="70"/>
                  <a:pt x="96" y="60"/>
                  <a:pt x="83" y="60"/>
                </a:cubicBezTo>
                <a:close/>
                <a:moveTo>
                  <a:pt x="205" y="102"/>
                </a:moveTo>
                <a:cubicBezTo>
                  <a:pt x="206" y="95"/>
                  <a:pt x="203" y="89"/>
                  <a:pt x="196" y="87"/>
                </a:cubicBezTo>
                <a:cubicBezTo>
                  <a:pt x="190" y="86"/>
                  <a:pt x="184" y="90"/>
                  <a:pt x="182" y="96"/>
                </a:cubicBezTo>
                <a:cubicBezTo>
                  <a:pt x="163" y="167"/>
                  <a:pt x="163" y="167"/>
                  <a:pt x="163" y="167"/>
                </a:cubicBezTo>
                <a:cubicBezTo>
                  <a:pt x="148" y="168"/>
                  <a:pt x="136" y="178"/>
                  <a:pt x="132" y="193"/>
                </a:cubicBezTo>
                <a:cubicBezTo>
                  <a:pt x="127" y="212"/>
                  <a:pt x="138" y="232"/>
                  <a:pt x="157" y="237"/>
                </a:cubicBezTo>
                <a:cubicBezTo>
                  <a:pt x="176" y="242"/>
                  <a:pt x="196" y="230"/>
                  <a:pt x="201" y="211"/>
                </a:cubicBezTo>
                <a:cubicBezTo>
                  <a:pt x="204" y="196"/>
                  <a:pt x="198" y="181"/>
                  <a:pt x="186" y="173"/>
                </a:cubicBezTo>
                <a:lnTo>
                  <a:pt x="205" y="102"/>
                </a:lnTo>
                <a:close/>
                <a:moveTo>
                  <a:pt x="166" y="24"/>
                </a:moveTo>
                <a:cubicBezTo>
                  <a:pt x="153" y="24"/>
                  <a:pt x="142" y="35"/>
                  <a:pt x="142" y="48"/>
                </a:cubicBezTo>
                <a:cubicBezTo>
                  <a:pt x="142" y="61"/>
                  <a:pt x="153" y="72"/>
                  <a:pt x="166" y="72"/>
                </a:cubicBezTo>
                <a:cubicBezTo>
                  <a:pt x="179" y="72"/>
                  <a:pt x="190" y="61"/>
                  <a:pt x="190" y="48"/>
                </a:cubicBezTo>
                <a:cubicBezTo>
                  <a:pt x="190" y="35"/>
                  <a:pt x="179" y="24"/>
                  <a:pt x="166" y="24"/>
                </a:cubicBezTo>
                <a:close/>
                <a:moveTo>
                  <a:pt x="249" y="60"/>
                </a:moveTo>
                <a:cubicBezTo>
                  <a:pt x="236" y="60"/>
                  <a:pt x="225" y="70"/>
                  <a:pt x="225" y="83"/>
                </a:cubicBezTo>
                <a:cubicBezTo>
                  <a:pt x="225" y="97"/>
                  <a:pt x="236" y="107"/>
                  <a:pt x="249" y="107"/>
                </a:cubicBezTo>
                <a:cubicBezTo>
                  <a:pt x="262" y="107"/>
                  <a:pt x="273" y="97"/>
                  <a:pt x="273" y="83"/>
                </a:cubicBezTo>
                <a:cubicBezTo>
                  <a:pt x="273" y="70"/>
                  <a:pt x="262" y="60"/>
                  <a:pt x="249" y="60"/>
                </a:cubicBezTo>
                <a:close/>
                <a:moveTo>
                  <a:pt x="285" y="143"/>
                </a:moveTo>
                <a:cubicBezTo>
                  <a:pt x="272" y="143"/>
                  <a:pt x="261" y="153"/>
                  <a:pt x="261" y="167"/>
                </a:cubicBezTo>
                <a:cubicBezTo>
                  <a:pt x="261" y="180"/>
                  <a:pt x="272" y="190"/>
                  <a:pt x="285" y="190"/>
                </a:cubicBezTo>
                <a:cubicBezTo>
                  <a:pt x="298" y="190"/>
                  <a:pt x="309" y="180"/>
                  <a:pt x="309" y="167"/>
                </a:cubicBezTo>
                <a:cubicBezTo>
                  <a:pt x="309" y="153"/>
                  <a:pt x="298" y="143"/>
                  <a:pt x="285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10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9" grpId="0" animBg="1"/>
      <p:bldP spid="22" grpId="0" animBg="1"/>
      <p:bldP spid="28" grpId="0" animBg="1"/>
      <p:bldP spid="179" grpId="0"/>
      <p:bldP spid="180" grpId="0"/>
      <p:bldP spid="181" grpId="0"/>
      <p:bldP spid="182" grpId="0"/>
      <p:bldP spid="184" grpId="0"/>
      <p:bldP spid="186" grpId="0"/>
      <p:bldP spid="185" grpId="0" animBg="1"/>
      <p:bldP spid="448" grpId="0" animBg="1"/>
      <p:bldP spid="187" grpId="0" animBg="1"/>
      <p:bldP spid="451" grpId="0" animBg="1"/>
      <p:bldP spid="183" grpId="0" animBg="1"/>
      <p:bldP spid="450" grpId="0" animBg="1"/>
      <p:bldP spid="29" grpId="0" animBg="1"/>
      <p:bldP spid="4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84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 Zero_Colorful Scheme">
      <a:dk1>
        <a:sysClr val="windowText" lastClr="000000"/>
      </a:dk1>
      <a:lt1>
        <a:sysClr val="window" lastClr="FFFFFF"/>
      </a:lt1>
      <a:dk2>
        <a:srgbClr val="2980B9"/>
      </a:dk2>
      <a:lt2>
        <a:srgbClr val="16A085"/>
      </a:lt2>
      <a:accent1>
        <a:srgbClr val="9BBB59"/>
      </a:accent1>
      <a:accent2>
        <a:srgbClr val="F39C12"/>
      </a:accent2>
      <a:accent3>
        <a:srgbClr val="C0392B"/>
      </a:accent3>
      <a:accent4>
        <a:srgbClr val="4B2C50"/>
      </a:accent4>
      <a:accent5>
        <a:srgbClr val="2C3E50"/>
      </a:accent5>
      <a:accent6>
        <a:srgbClr val="95A5A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10040</TotalTime>
  <Words>241</Words>
  <Application>Microsoft Office PowerPoint</Application>
  <PresentationFormat>全屏显示(16:9)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Black</vt:lpstr>
      <vt:lpstr>Lato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1753</cp:revision>
  <dcterms:created xsi:type="dcterms:W3CDTF">2014-07-12T12:45:17Z</dcterms:created>
  <dcterms:modified xsi:type="dcterms:W3CDTF">2018-10-20T06:10:59Z</dcterms:modified>
</cp:coreProperties>
</file>