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3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5408" y="1017741"/>
            <a:ext cx="9842535" cy="5513688"/>
            <a:chOff x="582087" y="643241"/>
            <a:chExt cx="10365590" cy="558338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任意多边形 2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096037" y="3626821"/>
            <a:ext cx="889627" cy="889627"/>
            <a:chOff x="2096037" y="3626821"/>
            <a:chExt cx="889627" cy="889627"/>
          </a:xfrm>
        </p:grpSpPr>
        <p:sp>
          <p:nvSpPr>
            <p:cNvPr id="107" name="泪滴形 106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2239377" y="3785721"/>
              <a:ext cx="592735" cy="592735"/>
              <a:chOff x="2239377" y="3785721"/>
              <a:chExt cx="592735" cy="592735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2258915" y="3892837"/>
                <a:ext cx="542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4344900" y="1399029"/>
            <a:ext cx="889627" cy="889627"/>
            <a:chOff x="2096037" y="3626821"/>
            <a:chExt cx="889627" cy="889627"/>
          </a:xfrm>
        </p:grpSpPr>
        <p:sp>
          <p:nvSpPr>
            <p:cNvPr id="114" name="泪滴形 11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70%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8701097" y="564722"/>
            <a:ext cx="889627" cy="889627"/>
            <a:chOff x="2096037" y="3626821"/>
            <a:chExt cx="889627" cy="889627"/>
          </a:xfrm>
        </p:grpSpPr>
        <p:sp>
          <p:nvSpPr>
            <p:cNvPr id="119" name="泪滴形 118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9666066" y="4769497"/>
            <a:ext cx="889627" cy="889627"/>
            <a:chOff x="2096037" y="3626821"/>
            <a:chExt cx="889627" cy="889627"/>
          </a:xfrm>
        </p:grpSpPr>
        <p:sp>
          <p:nvSpPr>
            <p:cNvPr id="124" name="泪滴形 12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57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81</Words>
  <Application>Microsoft Office PowerPoint</Application>
  <PresentationFormat>宽屏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34</cp:revision>
  <dcterms:created xsi:type="dcterms:W3CDTF">2014-06-30T05:16:20Z</dcterms:created>
  <dcterms:modified xsi:type="dcterms:W3CDTF">2015-09-05T04:03:17Z</dcterms:modified>
</cp:coreProperties>
</file>