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35" r:id="rId3"/>
    <p:sldId id="336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Product 01</c:v>
                </c:pt>
              </c:strCache>
            </c:strRef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Stock</c:v>
                </c:pt>
                <c:pt idx="1">
                  <c:v>Delivery</c:v>
                </c:pt>
                <c:pt idx="2">
                  <c:v>Free Delivery</c:v>
                </c:pt>
                <c:pt idx="3">
                  <c:v>Pending</c:v>
                </c:pt>
                <c:pt idx="4">
                  <c:v>On Cash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10</c:v>
                </c:pt>
                <c:pt idx="2">
                  <c:v>4</c:v>
                </c:pt>
                <c:pt idx="3">
                  <c:v>25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Product 02</c:v>
                </c:pt>
              </c:strCache>
            </c:strRef>
          </c:tx>
          <c:spPr>
            <a:ln w="158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Stock</c:v>
                </c:pt>
                <c:pt idx="1">
                  <c:v>Delivery</c:v>
                </c:pt>
                <c:pt idx="2">
                  <c:v>Free Delivery</c:v>
                </c:pt>
                <c:pt idx="3">
                  <c:v>Pending</c:v>
                </c:pt>
                <c:pt idx="4">
                  <c:v>On Cash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5</c:v>
                </c:pt>
                <c:pt idx="2">
                  <c:v>3</c:v>
                </c:pt>
                <c:pt idx="3">
                  <c:v>7</c:v>
                </c:pt>
                <c:pt idx="4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Product 03</c:v>
                </c:pt>
              </c:strCache>
            </c:strRef>
          </c:tx>
          <c:spPr>
            <a:ln w="158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Stock</c:v>
                </c:pt>
                <c:pt idx="1">
                  <c:v>Delivery</c:v>
                </c:pt>
                <c:pt idx="2">
                  <c:v>Free Delivery</c:v>
                </c:pt>
                <c:pt idx="3">
                  <c:v>Pending</c:v>
                </c:pt>
                <c:pt idx="4">
                  <c:v>On Cash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30</c:v>
                </c:pt>
                <c:pt idx="1">
                  <c:v>15</c:v>
                </c:pt>
                <c:pt idx="2">
                  <c:v>7</c:v>
                </c:pt>
                <c:pt idx="3">
                  <c:v>10</c:v>
                </c:pt>
                <c:pt idx="4">
                  <c:v>20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Product 04</c:v>
                </c:pt>
              </c:strCache>
            </c:strRef>
          </c:tx>
          <c:spPr>
            <a:ln w="158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Stock</c:v>
                </c:pt>
                <c:pt idx="1">
                  <c:v>Delivery</c:v>
                </c:pt>
                <c:pt idx="2">
                  <c:v>Free Delivery</c:v>
                </c:pt>
                <c:pt idx="3">
                  <c:v>Pending</c:v>
                </c:pt>
                <c:pt idx="4">
                  <c:v>On Cash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30</c:v>
                </c:pt>
                <c:pt idx="1">
                  <c:v>20</c:v>
                </c:pt>
                <c:pt idx="2">
                  <c:v>30</c:v>
                </c:pt>
                <c:pt idx="3">
                  <c:v>15</c:v>
                </c:pt>
                <c:pt idx="4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36320"/>
        <c:axId val="4825984"/>
      </c:radarChart>
      <c:catAx>
        <c:axId val="4836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25984"/>
        <c:crosses val="autoZero"/>
        <c:auto val="1"/>
        <c:lblAlgn val="ctr"/>
        <c:lblOffset val="100"/>
        <c:noMultiLvlLbl val="0"/>
      </c:catAx>
      <c:valAx>
        <c:axId val="482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36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3DEF2-92C2-4435-9196-61B834B40E00}" type="datetimeFigureOut">
              <a:rPr lang="zh-CN" altLang="en-US" smtClean="0"/>
              <a:t>2020/12/2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181B9-1EF7-43A3-8515-720C1C725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493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533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02/12/2020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52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02/12/2020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328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02/12/2020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243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804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483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280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7843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658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171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094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68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02/12/2020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5586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812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5100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32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02/12/2020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642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02/12/2020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606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02/12/2020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104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02/12/2020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788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02/12/2020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15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02/12/2020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7309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02/12/2020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112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05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77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4042252" y="228609"/>
            <a:ext cx="4125845" cy="66979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itchFamily="34" charset="0"/>
              <a:buNone/>
            </a:pPr>
            <a:r>
              <a:rPr lang="id-ID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Radar Chart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9526" y="749768"/>
            <a:ext cx="289129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Put a relevant subtitle in this line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196691205"/>
              </p:ext>
            </p:extLst>
          </p:nvPr>
        </p:nvGraphicFramePr>
        <p:xfrm>
          <a:off x="413264" y="1462167"/>
          <a:ext cx="6532057" cy="4443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79435" y="2567717"/>
            <a:ext cx="3418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chemeClr val="bg1">
                    <a:lumMod val="50000"/>
                  </a:schemeClr>
                </a:solidFill>
              </a:rPr>
              <a:t>201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8</a:t>
            </a:r>
            <a:r>
              <a:rPr lang="id-ID" sz="1400" dirty="0" smtClean="0">
                <a:solidFill>
                  <a:schemeClr val="bg1">
                    <a:lumMod val="50000"/>
                  </a:schemeClr>
                </a:solidFill>
              </a:rPr>
              <a:t>	   382.463 Point	</a:t>
            </a:r>
            <a:endParaRPr lang="id-ID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79435" y="2849070"/>
            <a:ext cx="3418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19</a:t>
            </a:r>
            <a:r>
              <a:rPr lang="id-ID" sz="1400" dirty="0" smtClean="0">
                <a:solidFill>
                  <a:schemeClr val="bg1">
                    <a:lumMod val="50000"/>
                  </a:schemeClr>
                </a:solidFill>
              </a:rPr>
              <a:t>	   526.221 Point</a:t>
            </a:r>
            <a:endParaRPr lang="id-ID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9433" y="3137178"/>
            <a:ext cx="3418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id-ID" sz="1400" dirty="0" smtClean="0">
                <a:solidFill>
                  <a:schemeClr val="bg1">
                    <a:lumMod val="50000"/>
                  </a:schemeClr>
                </a:solidFill>
              </a:rPr>
              <a:t>	   674.335 Point</a:t>
            </a:r>
            <a:endParaRPr lang="id-ID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79433" y="3418533"/>
            <a:ext cx="3418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21</a:t>
            </a:r>
            <a:r>
              <a:rPr lang="id-ID" sz="1400" dirty="0" smtClean="0">
                <a:solidFill>
                  <a:schemeClr val="bg1">
                    <a:lumMod val="50000"/>
                  </a:schemeClr>
                </a:solidFill>
              </a:rPr>
              <a:t>	1.086.765 Point</a:t>
            </a:r>
            <a:endParaRPr lang="id-ID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7454648" y="3940438"/>
            <a:ext cx="3743236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454648" y="2641116"/>
            <a:ext cx="162000" cy="1609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Oval 12"/>
          <p:cNvSpPr/>
          <p:nvPr/>
        </p:nvSpPr>
        <p:spPr>
          <a:xfrm>
            <a:off x="7454648" y="2922469"/>
            <a:ext cx="162000" cy="16097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Oval 14"/>
          <p:cNvSpPr/>
          <p:nvPr/>
        </p:nvSpPr>
        <p:spPr>
          <a:xfrm>
            <a:off x="7454648" y="3204883"/>
            <a:ext cx="162000" cy="16097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Oval 15"/>
          <p:cNvSpPr/>
          <p:nvPr/>
        </p:nvSpPr>
        <p:spPr>
          <a:xfrm>
            <a:off x="7454648" y="3491932"/>
            <a:ext cx="162000" cy="16097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372340" y="4119316"/>
            <a:ext cx="3825544" cy="15995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id-ID" sz="2000" dirty="0" smtClean="0">
                <a:solidFill>
                  <a:schemeClr val="bg1">
                    <a:lumMod val="50000"/>
                  </a:schemeClr>
                </a:solidFill>
                <a:ea typeface="Roboto" panose="02000000000000000000" pitchFamily="2" charset="0"/>
              </a:rPr>
              <a:t>Simple Value</a:t>
            </a:r>
          </a:p>
          <a:p>
            <a:pPr algn="l">
              <a:lnSpc>
                <a:spcPct val="150000"/>
              </a:lnSpc>
            </a:pPr>
            <a:r>
              <a:rPr lang="id-ID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Du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mmy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 text ever since the 1500s, when an unknown printer took a galley of type and scrambled it to make a type specimen book. It has survived not only five centuries, but also the leap into electronic typesetting.</a:t>
            </a:r>
            <a:endParaRPr lang="en-US" sz="1100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grpSp>
        <p:nvGrpSpPr>
          <p:cNvPr id="18" name="Group 5"/>
          <p:cNvGrpSpPr>
            <a:grpSpLocks noChangeAspect="1"/>
          </p:cNvGrpSpPr>
          <p:nvPr/>
        </p:nvGrpSpPr>
        <p:grpSpPr>
          <a:xfrm>
            <a:off x="5852698" y="6509082"/>
            <a:ext cx="479439" cy="218278"/>
            <a:chOff x="5174774" y="2569166"/>
            <a:chExt cx="532711" cy="242528"/>
          </a:xfrm>
        </p:grpSpPr>
        <p:grpSp>
          <p:nvGrpSpPr>
            <p:cNvPr id="19" name="Group 7"/>
            <p:cNvGrpSpPr/>
            <p:nvPr userDrawn="1"/>
          </p:nvGrpSpPr>
          <p:grpSpPr>
            <a:xfrm>
              <a:off x="5462685" y="2572354"/>
              <a:ext cx="244800" cy="239340"/>
              <a:chOff x="5462685" y="2572354"/>
              <a:chExt cx="244800" cy="239340"/>
            </a:xfrm>
          </p:grpSpPr>
          <p:sp>
            <p:nvSpPr>
              <p:cNvPr id="23" name="Oval 14"/>
              <p:cNvSpPr/>
              <p:nvPr userDrawn="1"/>
            </p:nvSpPr>
            <p:spPr>
              <a:xfrm>
                <a:off x="5462685" y="2572354"/>
                <a:ext cx="244800" cy="23934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4" name="Chevron 15"/>
              <p:cNvSpPr/>
              <p:nvPr userDrawn="1"/>
            </p:nvSpPr>
            <p:spPr>
              <a:xfrm>
                <a:off x="5547183" y="2623708"/>
                <a:ext cx="126000" cy="143998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" name="Group 11"/>
            <p:cNvGrpSpPr/>
            <p:nvPr userDrawn="1"/>
          </p:nvGrpSpPr>
          <p:grpSpPr>
            <a:xfrm rot="10800000">
              <a:off x="5174774" y="2569166"/>
              <a:ext cx="244800" cy="239339"/>
              <a:chOff x="5420353" y="2561777"/>
              <a:chExt cx="244800" cy="239339"/>
            </a:xfrm>
          </p:grpSpPr>
          <p:sp>
            <p:nvSpPr>
              <p:cNvPr id="21" name="Oval 12"/>
              <p:cNvSpPr/>
              <p:nvPr userDrawn="1"/>
            </p:nvSpPr>
            <p:spPr>
              <a:xfrm>
                <a:off x="5420353" y="2561777"/>
                <a:ext cx="244800" cy="239339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2" name="Chevron 13"/>
              <p:cNvSpPr/>
              <p:nvPr userDrawn="1"/>
            </p:nvSpPr>
            <p:spPr>
              <a:xfrm>
                <a:off x="5490336" y="2602557"/>
                <a:ext cx="126000" cy="144000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4834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500"/>
                            </p:stCondLst>
                            <p:childTnLst>
                              <p:par>
                                <p:cTn id="5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500"/>
                            </p:stCondLst>
                            <p:childTnLst>
                              <p:par>
                                <p:cTn id="6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0"/>
                            </p:stCondLst>
                            <p:childTnLst>
                              <p:par>
                                <p:cTn id="6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500"/>
                            </p:stCondLst>
                            <p:childTnLst>
                              <p:par>
                                <p:cTn id="7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6000"/>
                            </p:stCondLst>
                            <p:childTnLst>
                              <p:par>
                                <p:cTn id="7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7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5" grpId="0">
        <p:bldSub>
          <a:bldChart bld="series"/>
        </p:bldSub>
      </p:bldGraphic>
      <p:bldP spid="6" grpId="0"/>
      <p:bldP spid="7" grpId="0"/>
      <p:bldP spid="9" grpId="0"/>
      <p:bldP spid="10" grpId="0"/>
      <p:bldP spid="12" grpId="0" animBg="1"/>
      <p:bldP spid="13" grpId="0" animBg="1"/>
      <p:bldP spid="15" grpId="0" animBg="1"/>
      <p:bldP spid="16" grpId="0" animBg="1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144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ikal Colored">
      <a:dk1>
        <a:sysClr val="windowText" lastClr="000000"/>
      </a:dk1>
      <a:lt1>
        <a:sysClr val="window" lastClr="FFFFFF"/>
      </a:lt1>
      <a:dk2>
        <a:srgbClr val="959596"/>
      </a:dk2>
      <a:lt2>
        <a:srgbClr val="D9D9D9"/>
      </a:lt2>
      <a:accent1>
        <a:srgbClr val="202F3D"/>
      </a:accent1>
      <a:accent2>
        <a:srgbClr val="1C9494"/>
      </a:accent2>
      <a:accent3>
        <a:srgbClr val="7CB554"/>
      </a:accent3>
      <a:accent4>
        <a:srgbClr val="FAC14D"/>
      </a:accent4>
      <a:accent5>
        <a:srgbClr val="F95647"/>
      </a:accent5>
      <a:accent6>
        <a:srgbClr val="002672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3205</TotalTime>
  <Words>134</Words>
  <Application>Microsoft Office PowerPoint</Application>
  <PresentationFormat>宽屏</PresentationFormat>
  <Paragraphs>16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宋体</vt:lpstr>
      <vt:lpstr>微软雅黑</vt:lpstr>
      <vt:lpstr>Arial</vt:lpstr>
      <vt:lpstr>Calibri</vt:lpstr>
      <vt:lpstr>Calibri Light</vt:lpstr>
      <vt:lpstr>Open Sans</vt:lpstr>
      <vt:lpstr>Roboto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154</cp:revision>
  <dcterms:created xsi:type="dcterms:W3CDTF">2015-02-13T02:29:22Z</dcterms:created>
  <dcterms:modified xsi:type="dcterms:W3CDTF">2020-12-01T19:14:11Z</dcterms:modified>
</cp:coreProperties>
</file>