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322" r:id="rId3"/>
    <p:sldId id="32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ECEC"/>
    <a:srgbClr val="657284"/>
    <a:srgbClr val="82E6CB"/>
    <a:srgbClr val="F6F6F6"/>
    <a:srgbClr val="F8F9F8"/>
    <a:srgbClr val="5A5A5D"/>
    <a:srgbClr val="50504F"/>
    <a:srgbClr val="5C585D"/>
    <a:srgbClr val="545858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47" autoAdjust="0"/>
  </p:normalViewPr>
  <p:slideViewPr>
    <p:cSldViewPr snapToGrid="0" showGuides="1">
      <p:cViewPr varScale="1">
        <p:scale>
          <a:sx n="107" d="100"/>
          <a:sy n="107" d="100"/>
        </p:scale>
        <p:origin x="714" y="9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AF661-9489-4C43-9D90-84E573BD0872}" type="datetimeFigureOut">
              <a:rPr lang="en-US" smtClean="0"/>
              <a:t>1/19/2019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77E16-3478-4C8B-ACE0-E64617C3F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93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7605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69928-9221-4293-B59A-7EBC4D93E2DF}" type="datetimeFigureOut">
              <a:rPr lang="en-US" smtClean="0"/>
              <a:t>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A6F1E-40CC-4F6A-9CE7-72803191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31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849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873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80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135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891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920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926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02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079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239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9928-9221-4293-B59A-7EBC4D93E2DF}" type="datetimeFigureOut">
              <a:rPr lang="en-US" smtClean="0"/>
              <a:t>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A6F1E-40CC-4F6A-9CE7-72803191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42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245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 txBox="1">
            <a:spLocks/>
          </p:cNvSpPr>
          <p:nvPr/>
        </p:nvSpPr>
        <p:spPr>
          <a:xfrm>
            <a:off x="2029205" y="784985"/>
            <a:ext cx="8229600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 smtClean="0">
                <a:solidFill>
                  <a:srgbClr val="657284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Roboto Thin" panose="02000000000000000000" pitchFamily="2" charset="0"/>
              </a:rPr>
              <a:t>Put a relevant subtitle </a:t>
            </a:r>
            <a:r>
              <a:rPr lang="en-US" sz="1400" b="1" dirty="0" smtClean="0">
                <a:solidFill>
                  <a:schemeClr val="accent4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Roboto Thin" panose="02000000000000000000" pitchFamily="2" charset="0"/>
              </a:rPr>
              <a:t>in this line</a:t>
            </a:r>
            <a:endParaRPr lang="en-US" sz="1400" b="1" dirty="0">
              <a:solidFill>
                <a:schemeClr val="accent4"/>
              </a:solidFill>
              <a:latin typeface="Roboto Thin" panose="02000000000000000000" pitchFamily="2" charset="0"/>
              <a:ea typeface="Roboto Thin" panose="02000000000000000000" pitchFamily="2" charset="0"/>
              <a:cs typeface="Roboto Thin" panose="02000000000000000000" pitchFamily="2" charset="0"/>
            </a:endParaRPr>
          </a:p>
        </p:txBody>
      </p:sp>
      <p:sp>
        <p:nvSpPr>
          <p:cNvPr id="31" name="Title 13"/>
          <p:cNvSpPr txBox="1">
            <a:spLocks/>
          </p:cNvSpPr>
          <p:nvPr/>
        </p:nvSpPr>
        <p:spPr>
          <a:xfrm>
            <a:off x="1983998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SWOT Business </a:t>
            </a:r>
            <a:r>
              <a:rPr lang="en-US" dirty="0" err="1" smtClean="0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Infographic</a:t>
            </a:r>
            <a:r>
              <a:rPr lang="en-US" dirty="0" smtClean="0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Slide</a:t>
            </a:r>
            <a:endParaRPr lang="en-US" dirty="0">
              <a:solidFill>
                <a:srgbClr val="657284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32" name="Text Placeholder 32"/>
          <p:cNvSpPr txBox="1">
            <a:spLocks/>
          </p:cNvSpPr>
          <p:nvPr/>
        </p:nvSpPr>
        <p:spPr>
          <a:xfrm>
            <a:off x="1622435" y="5196528"/>
            <a:ext cx="8947130" cy="7924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sz="1200" dirty="0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There are many variations of passages of </a:t>
            </a:r>
            <a:r>
              <a:rPr lang="en-US" sz="1200" dirty="0" err="1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Lorem</a:t>
            </a:r>
            <a:r>
              <a:rPr lang="en-US" sz="1200" dirty="0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</a:t>
            </a:r>
            <a:r>
              <a:rPr lang="en-US" sz="1200" dirty="0" err="1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Ipsum</a:t>
            </a:r>
            <a:r>
              <a:rPr lang="en-US" sz="1200" dirty="0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available, but the majority have suffered alteration in some form, by injected </a:t>
            </a:r>
            <a:r>
              <a:rPr lang="en-US" sz="1200" dirty="0" err="1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humour</a:t>
            </a:r>
            <a:r>
              <a:rPr lang="en-US" sz="1200" dirty="0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, or </a:t>
            </a:r>
            <a:r>
              <a:rPr lang="en-US" sz="1200" dirty="0" err="1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randomised</a:t>
            </a:r>
            <a:r>
              <a:rPr lang="en-US" sz="1200" dirty="0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words which don't look even slightly believable. If you are going to use a passage of </a:t>
            </a:r>
            <a:r>
              <a:rPr lang="en-US" sz="1200" dirty="0" err="1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Lorem</a:t>
            </a:r>
            <a:r>
              <a:rPr lang="en-US" sz="1200" dirty="0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</a:t>
            </a:r>
            <a:r>
              <a:rPr lang="en-US" sz="1200" dirty="0" err="1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Ipsum</a:t>
            </a:r>
            <a:r>
              <a:rPr lang="en-US" sz="1200" dirty="0">
                <a:solidFill>
                  <a:srgbClr val="657284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, you need to be sure there isn't anything embarrassing hidden in the middle of text.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273323" y="2321010"/>
            <a:ext cx="2533995" cy="253258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3807318" y="2321010"/>
            <a:ext cx="2533995" cy="253258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6341313" y="2321010"/>
            <a:ext cx="2533995" cy="253258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8869947" y="2321010"/>
            <a:ext cx="2533995" cy="2532581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788058" y="1751808"/>
            <a:ext cx="1131817" cy="113228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3340904" y="1751806"/>
            <a:ext cx="1131817" cy="1132284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876717" y="1751805"/>
            <a:ext cx="1131817" cy="113228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8404607" y="1751804"/>
            <a:ext cx="1131817" cy="113228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914808" y="1980147"/>
            <a:ext cx="8783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</a:t>
            </a:r>
            <a:endParaRPr lang="en-US" sz="4200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471616" y="1980147"/>
            <a:ext cx="8783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</a:t>
            </a:r>
            <a:endParaRPr lang="en-US" sz="4200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26950" y="1980146"/>
            <a:ext cx="8783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</a:t>
            </a:r>
            <a:endParaRPr lang="en-US" sz="4200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531357" y="1986320"/>
            <a:ext cx="8783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</a:t>
            </a:r>
            <a:endParaRPr lang="en-US" sz="4200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789187" y="2745342"/>
            <a:ext cx="1657448" cy="37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Strengths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339484" y="2696796"/>
            <a:ext cx="1657448" cy="37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Weaknesses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818482" y="2696796"/>
            <a:ext cx="1657448" cy="37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Opportunities</a:t>
            </a:r>
            <a:endParaRPr lang="en-US" sz="14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538936" y="2696796"/>
            <a:ext cx="1657448" cy="37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Threats</a:t>
            </a:r>
            <a:endParaRPr lang="en-US" sz="14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793877" y="3196743"/>
            <a:ext cx="1817837" cy="148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There are many variations of passages of </a:t>
            </a:r>
            <a:r>
              <a:rPr lang="en-US" sz="1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Lorem</a:t>
            </a:r>
            <a:r>
              <a:rPr lang="en-US" sz="1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Ipsum</a:t>
            </a:r>
            <a:r>
              <a:rPr lang="en-US" sz="1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available, but the majority have.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321063" y="3191927"/>
            <a:ext cx="1817837" cy="148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There are many variations of passages of </a:t>
            </a:r>
            <a:r>
              <a:rPr lang="en-US" sz="1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Lorem</a:t>
            </a:r>
            <a:r>
              <a:rPr lang="en-US" sz="1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Ipsum</a:t>
            </a:r>
            <a:r>
              <a:rPr lang="en-US" sz="1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available, but the majority have.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828734" y="3162345"/>
            <a:ext cx="1817837" cy="148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There are many variations of passages of </a:t>
            </a:r>
            <a:r>
              <a:rPr lang="en-US" sz="1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Lorem</a:t>
            </a:r>
            <a:r>
              <a:rPr lang="en-US" sz="1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Ipsum</a:t>
            </a:r>
            <a:r>
              <a:rPr lang="en-US" sz="1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available, but the majority have.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458741" y="3191926"/>
            <a:ext cx="1817837" cy="148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There are many variations of passages of </a:t>
            </a:r>
            <a:r>
              <a:rPr lang="en-US" sz="1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Lorem</a:t>
            </a:r>
            <a:r>
              <a:rPr lang="en-US" sz="1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Ipsum</a:t>
            </a:r>
            <a:r>
              <a:rPr lang="en-US" sz="1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available, but the majority have.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69" name="Flowchart: Decision 68"/>
          <p:cNvSpPr/>
          <p:nvPr/>
        </p:nvSpPr>
        <p:spPr>
          <a:xfrm>
            <a:off x="3531992" y="3353751"/>
            <a:ext cx="554118" cy="428538"/>
          </a:xfrm>
          <a:prstGeom prst="flowChartDecision">
            <a:avLst/>
          </a:prstGeom>
          <a:ln>
            <a:solidFill>
              <a:schemeClr val="bg1">
                <a:lumMod val="95000"/>
                <a:alpha val="33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lowchart: Decision 69"/>
          <p:cNvSpPr/>
          <p:nvPr/>
        </p:nvSpPr>
        <p:spPr>
          <a:xfrm>
            <a:off x="6082147" y="3345356"/>
            <a:ext cx="554118" cy="428538"/>
          </a:xfrm>
          <a:prstGeom prst="flowChartDecision">
            <a:avLst/>
          </a:prstGeom>
          <a:solidFill>
            <a:schemeClr val="accent4"/>
          </a:solidFill>
          <a:ln>
            <a:solidFill>
              <a:schemeClr val="bg1">
                <a:lumMod val="95000"/>
                <a:alpha val="33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lowchart: Decision 70"/>
          <p:cNvSpPr/>
          <p:nvPr/>
        </p:nvSpPr>
        <p:spPr>
          <a:xfrm>
            <a:off x="8599982" y="3358533"/>
            <a:ext cx="554118" cy="428538"/>
          </a:xfrm>
          <a:prstGeom prst="flowChartDecision">
            <a:avLst/>
          </a:prstGeom>
          <a:solidFill>
            <a:schemeClr val="accent5"/>
          </a:solidFill>
          <a:ln>
            <a:solidFill>
              <a:schemeClr val="bg1">
                <a:lumMod val="95000"/>
                <a:alpha val="33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43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385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Quantum - Color 3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</TotalTime>
  <Words>218</Words>
  <Application>Microsoft Office PowerPoint</Application>
  <PresentationFormat>宽屏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Roboto Light</vt:lpstr>
      <vt:lpstr>Roboto Medium</vt:lpstr>
      <vt:lpstr>Roboto Thin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257</cp:revision>
  <dcterms:created xsi:type="dcterms:W3CDTF">2015-07-24T15:20:24Z</dcterms:created>
  <dcterms:modified xsi:type="dcterms:W3CDTF">2019-01-19T07:36:16Z</dcterms:modified>
</cp:coreProperties>
</file>