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5"/>
  </p:notesMasterIdLst>
  <p:handoutMasterIdLst>
    <p:handoutMasterId r:id="rId6"/>
  </p:handoutMasterIdLst>
  <p:sldIdLst>
    <p:sldId id="261" r:id="rId3"/>
    <p:sldId id="26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7" pos="7176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9" pos="5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506D"/>
    <a:srgbClr val="CFFFFF"/>
    <a:srgbClr val="E1FCFF"/>
    <a:srgbClr val="B1EFFD"/>
    <a:srgbClr val="E0F2FA"/>
    <a:srgbClr val="E9F4FB"/>
    <a:srgbClr val="A4CDEA"/>
    <a:srgbClr val="C5E6FD"/>
    <a:srgbClr val="D5E6F0"/>
    <a:srgbClr val="D4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06" autoAdjust="0"/>
    <p:restoredTop sz="94434" autoAdjust="0"/>
  </p:normalViewPr>
  <p:slideViewPr>
    <p:cSldViewPr snapToGrid="0">
      <p:cViewPr varScale="1">
        <p:scale>
          <a:sx n="109" d="100"/>
          <a:sy n="109" d="100"/>
        </p:scale>
        <p:origin x="690" y="108"/>
      </p:cViewPr>
      <p:guideLst>
        <p:guide orient="horz" pos="2160"/>
        <p:guide pos="7176"/>
        <p:guide pos="3840"/>
        <p:guide pos="504"/>
      </p:guideLst>
    </p:cSldViewPr>
  </p:slideViewPr>
  <p:outlineViewPr>
    <p:cViewPr>
      <p:scale>
        <a:sx n="33" d="100"/>
        <a:sy n="33" d="100"/>
      </p:scale>
      <p:origin x="0" y="-20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9618"/>
    </p:cViewPr>
  </p:sorterViewPr>
  <p:notesViewPr>
    <p:cSldViewPr snapToGrid="0" showGuides="1">
      <p:cViewPr varScale="1">
        <p:scale>
          <a:sx n="57" d="100"/>
          <a:sy n="57" d="100"/>
        </p:scale>
        <p:origin x="2832" y="72"/>
      </p:cViewPr>
      <p:guideLst/>
    </p:cSldViewPr>
  </p:notesViewPr>
  <p:gridSpacing cx="457200" cy="457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2253F-1DC1-44AB-85F9-14DB9D873A39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A4E4-7001-4196-8720-A0FCB0AEBF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1813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4D076-05C0-4F10-BAEB-F2DA581BE89B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7B7F8-81FA-46DC-8926-8D6B124E5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455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2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776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418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9898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711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084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416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850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855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35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681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292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074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51B78-826D-4FE9-99FE-428C8E62A6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80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991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715715" y="3445104"/>
            <a:ext cx="1734953" cy="1715449"/>
            <a:chOff x="1715715" y="3445104"/>
            <a:chExt cx="1734953" cy="1715449"/>
          </a:xfrm>
        </p:grpSpPr>
        <p:sp>
          <p:nvSpPr>
            <p:cNvPr id="11" name="Freeform 14"/>
            <p:cNvSpPr>
              <a:spLocks noEditPoints="1"/>
            </p:cNvSpPr>
            <p:nvPr/>
          </p:nvSpPr>
          <p:spPr bwMode="auto">
            <a:xfrm rot="16200000">
              <a:off x="1715715" y="3969705"/>
              <a:ext cx="1190848" cy="1190848"/>
            </a:xfrm>
            <a:custGeom>
              <a:avLst/>
              <a:gdLst>
                <a:gd name="T0" fmla="*/ 227 w 288"/>
                <a:gd name="T1" fmla="*/ 106 h 288"/>
                <a:gd name="T2" fmla="*/ 227 w 288"/>
                <a:gd name="T3" fmla="*/ 107 h 288"/>
                <a:gd name="T4" fmla="*/ 194 w 288"/>
                <a:gd name="T5" fmla="*/ 195 h 288"/>
                <a:gd name="T6" fmla="*/ 125 w 288"/>
                <a:gd name="T7" fmla="*/ 228 h 288"/>
                <a:gd name="T8" fmla="*/ 251 w 288"/>
                <a:gd name="T9" fmla="*/ 285 h 288"/>
                <a:gd name="T10" fmla="*/ 253 w 288"/>
                <a:gd name="T11" fmla="*/ 288 h 288"/>
                <a:gd name="T12" fmla="*/ 254 w 288"/>
                <a:gd name="T13" fmla="*/ 288 h 288"/>
                <a:gd name="T14" fmla="*/ 255 w 288"/>
                <a:gd name="T15" fmla="*/ 255 h 288"/>
                <a:gd name="T16" fmla="*/ 272 w 288"/>
                <a:gd name="T17" fmla="*/ 248 h 288"/>
                <a:gd name="T18" fmla="*/ 288 w 288"/>
                <a:gd name="T19" fmla="*/ 254 h 288"/>
                <a:gd name="T20" fmla="*/ 287 w 288"/>
                <a:gd name="T21" fmla="*/ 254 h 288"/>
                <a:gd name="T22" fmla="*/ 286 w 288"/>
                <a:gd name="T23" fmla="*/ 253 h 288"/>
                <a:gd name="T24" fmla="*/ 286 w 288"/>
                <a:gd name="T25" fmla="*/ 253 h 288"/>
                <a:gd name="T26" fmla="*/ 227 w 288"/>
                <a:gd name="T27" fmla="*/ 122 h 288"/>
                <a:gd name="T28" fmla="*/ 227 w 288"/>
                <a:gd name="T29" fmla="*/ 122 h 288"/>
                <a:gd name="T30" fmla="*/ 227 w 288"/>
                <a:gd name="T31" fmla="*/ 106 h 288"/>
                <a:gd name="T32" fmla="*/ 113 w 288"/>
                <a:gd name="T33" fmla="*/ 0 h 288"/>
                <a:gd name="T34" fmla="*/ 32 w 288"/>
                <a:gd name="T35" fmla="*/ 33 h 288"/>
                <a:gd name="T36" fmla="*/ 0 w 288"/>
                <a:gd name="T37" fmla="*/ 104 h 288"/>
                <a:gd name="T38" fmla="*/ 32 w 288"/>
                <a:gd name="T39" fmla="*/ 34 h 288"/>
                <a:gd name="T40" fmla="*/ 113 w 288"/>
                <a:gd name="T41" fmla="*/ 1 h 288"/>
                <a:gd name="T42" fmla="*/ 121 w 288"/>
                <a:gd name="T43" fmla="*/ 1 h 288"/>
                <a:gd name="T44" fmla="*/ 127 w 288"/>
                <a:gd name="T45" fmla="*/ 0 h 288"/>
                <a:gd name="T46" fmla="*/ 113 w 288"/>
                <a:gd name="T4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8" h="288">
                  <a:moveTo>
                    <a:pt x="227" y="106"/>
                  </a:moveTo>
                  <a:cubicBezTo>
                    <a:pt x="227" y="106"/>
                    <a:pt x="227" y="106"/>
                    <a:pt x="227" y="107"/>
                  </a:cubicBezTo>
                  <a:cubicBezTo>
                    <a:pt x="229" y="139"/>
                    <a:pt x="218" y="171"/>
                    <a:pt x="194" y="195"/>
                  </a:cubicBezTo>
                  <a:cubicBezTo>
                    <a:pt x="175" y="215"/>
                    <a:pt x="150" y="225"/>
                    <a:pt x="125" y="228"/>
                  </a:cubicBezTo>
                  <a:cubicBezTo>
                    <a:pt x="142" y="230"/>
                    <a:pt x="205" y="241"/>
                    <a:pt x="251" y="285"/>
                  </a:cubicBezTo>
                  <a:cubicBezTo>
                    <a:pt x="252" y="286"/>
                    <a:pt x="252" y="287"/>
                    <a:pt x="253" y="288"/>
                  </a:cubicBezTo>
                  <a:cubicBezTo>
                    <a:pt x="253" y="288"/>
                    <a:pt x="254" y="288"/>
                    <a:pt x="254" y="288"/>
                  </a:cubicBezTo>
                  <a:cubicBezTo>
                    <a:pt x="245" y="279"/>
                    <a:pt x="246" y="264"/>
                    <a:pt x="255" y="255"/>
                  </a:cubicBezTo>
                  <a:cubicBezTo>
                    <a:pt x="259" y="251"/>
                    <a:pt x="266" y="248"/>
                    <a:pt x="272" y="248"/>
                  </a:cubicBezTo>
                  <a:cubicBezTo>
                    <a:pt x="278" y="248"/>
                    <a:pt x="283" y="250"/>
                    <a:pt x="288" y="254"/>
                  </a:cubicBezTo>
                  <a:cubicBezTo>
                    <a:pt x="288" y="254"/>
                    <a:pt x="287" y="254"/>
                    <a:pt x="287" y="254"/>
                  </a:cubicBezTo>
                  <a:cubicBezTo>
                    <a:pt x="286" y="253"/>
                    <a:pt x="286" y="253"/>
                    <a:pt x="286" y="253"/>
                  </a:cubicBezTo>
                  <a:cubicBezTo>
                    <a:pt x="286" y="253"/>
                    <a:pt x="286" y="253"/>
                    <a:pt x="286" y="253"/>
                  </a:cubicBezTo>
                  <a:cubicBezTo>
                    <a:pt x="233" y="200"/>
                    <a:pt x="227" y="122"/>
                    <a:pt x="227" y="122"/>
                  </a:cubicBezTo>
                  <a:cubicBezTo>
                    <a:pt x="227" y="122"/>
                    <a:pt x="227" y="122"/>
                    <a:pt x="227" y="122"/>
                  </a:cubicBezTo>
                  <a:cubicBezTo>
                    <a:pt x="227" y="116"/>
                    <a:pt x="227" y="111"/>
                    <a:pt x="227" y="106"/>
                  </a:cubicBezTo>
                  <a:moveTo>
                    <a:pt x="113" y="0"/>
                  </a:moveTo>
                  <a:cubicBezTo>
                    <a:pt x="84" y="0"/>
                    <a:pt x="55" y="11"/>
                    <a:pt x="32" y="33"/>
                  </a:cubicBezTo>
                  <a:cubicBezTo>
                    <a:pt x="13" y="53"/>
                    <a:pt x="2" y="78"/>
                    <a:pt x="0" y="104"/>
                  </a:cubicBezTo>
                  <a:cubicBezTo>
                    <a:pt x="2" y="79"/>
                    <a:pt x="13" y="54"/>
                    <a:pt x="32" y="34"/>
                  </a:cubicBezTo>
                  <a:cubicBezTo>
                    <a:pt x="55" y="12"/>
                    <a:pt x="84" y="1"/>
                    <a:pt x="113" y="1"/>
                  </a:cubicBezTo>
                  <a:cubicBezTo>
                    <a:pt x="116" y="1"/>
                    <a:pt x="119" y="1"/>
                    <a:pt x="121" y="1"/>
                  </a:cubicBezTo>
                  <a:cubicBezTo>
                    <a:pt x="122" y="1"/>
                    <a:pt x="124" y="1"/>
                    <a:pt x="127" y="0"/>
                  </a:cubicBezTo>
                  <a:cubicBezTo>
                    <a:pt x="122" y="0"/>
                    <a:pt x="118" y="0"/>
                    <a:pt x="113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 rot="16200000">
              <a:off x="2774805" y="3435486"/>
              <a:ext cx="666246" cy="685481"/>
            </a:xfrm>
            <a:custGeom>
              <a:avLst/>
              <a:gdLst>
                <a:gd name="T0" fmla="*/ 34 w 161"/>
                <a:gd name="T1" fmla="*/ 0 h 166"/>
                <a:gd name="T2" fmla="*/ 33 w 161"/>
                <a:gd name="T3" fmla="*/ 33 h 166"/>
                <a:gd name="T4" fmla="*/ 16 w 161"/>
                <a:gd name="T5" fmla="*/ 41 h 166"/>
                <a:gd name="T6" fmla="*/ 0 w 161"/>
                <a:gd name="T7" fmla="*/ 34 h 166"/>
                <a:gd name="T8" fmla="*/ 1 w 161"/>
                <a:gd name="T9" fmla="*/ 35 h 166"/>
                <a:gd name="T10" fmla="*/ 2 w 161"/>
                <a:gd name="T11" fmla="*/ 36 h 166"/>
                <a:gd name="T12" fmla="*/ 2 w 161"/>
                <a:gd name="T13" fmla="*/ 36 h 166"/>
                <a:gd name="T14" fmla="*/ 61 w 161"/>
                <a:gd name="T15" fmla="*/ 166 h 166"/>
                <a:gd name="T16" fmla="*/ 94 w 161"/>
                <a:gd name="T17" fmla="*/ 94 h 166"/>
                <a:gd name="T18" fmla="*/ 161 w 161"/>
                <a:gd name="T19" fmla="*/ 61 h 166"/>
                <a:gd name="T20" fmla="*/ 37 w 161"/>
                <a:gd name="T21" fmla="*/ 4 h 166"/>
                <a:gd name="T22" fmla="*/ 35 w 161"/>
                <a:gd name="T23" fmla="*/ 1 h 166"/>
                <a:gd name="T24" fmla="*/ 34 w 161"/>
                <a:gd name="T25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166">
                  <a:moveTo>
                    <a:pt x="34" y="0"/>
                  </a:moveTo>
                  <a:cubicBezTo>
                    <a:pt x="43" y="10"/>
                    <a:pt x="42" y="24"/>
                    <a:pt x="33" y="33"/>
                  </a:cubicBezTo>
                  <a:cubicBezTo>
                    <a:pt x="28" y="38"/>
                    <a:pt x="22" y="41"/>
                    <a:pt x="16" y="41"/>
                  </a:cubicBezTo>
                  <a:cubicBezTo>
                    <a:pt x="10" y="41"/>
                    <a:pt x="5" y="38"/>
                    <a:pt x="0" y="34"/>
                  </a:cubicBezTo>
                  <a:cubicBezTo>
                    <a:pt x="0" y="34"/>
                    <a:pt x="0" y="35"/>
                    <a:pt x="1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51" y="85"/>
                    <a:pt x="60" y="155"/>
                    <a:pt x="61" y="166"/>
                  </a:cubicBezTo>
                  <a:cubicBezTo>
                    <a:pt x="64" y="139"/>
                    <a:pt x="74" y="114"/>
                    <a:pt x="94" y="94"/>
                  </a:cubicBezTo>
                  <a:cubicBezTo>
                    <a:pt x="113" y="75"/>
                    <a:pt x="137" y="64"/>
                    <a:pt x="161" y="61"/>
                  </a:cubicBezTo>
                  <a:cubicBezTo>
                    <a:pt x="142" y="58"/>
                    <a:pt x="81" y="47"/>
                    <a:pt x="37" y="4"/>
                  </a:cubicBezTo>
                  <a:cubicBezTo>
                    <a:pt x="36" y="3"/>
                    <a:pt x="36" y="2"/>
                    <a:pt x="35" y="1"/>
                  </a:cubicBezTo>
                  <a:cubicBezTo>
                    <a:pt x="34" y="1"/>
                    <a:pt x="34" y="0"/>
                    <a:pt x="34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 rot="16200000">
              <a:off x="2730214" y="3943476"/>
              <a:ext cx="215088" cy="194103"/>
            </a:xfrm>
            <a:custGeom>
              <a:avLst/>
              <a:gdLst>
                <a:gd name="T0" fmla="*/ 27 w 52"/>
                <a:gd name="T1" fmla="*/ 0 h 47"/>
                <a:gd name="T2" fmla="*/ 10 w 52"/>
                <a:gd name="T3" fmla="*/ 7 h 47"/>
                <a:gd name="T4" fmla="*/ 9 w 52"/>
                <a:gd name="T5" fmla="*/ 40 h 47"/>
                <a:gd name="T6" fmla="*/ 25 w 52"/>
                <a:gd name="T7" fmla="*/ 47 h 47"/>
                <a:gd name="T8" fmla="*/ 42 w 52"/>
                <a:gd name="T9" fmla="*/ 39 h 47"/>
                <a:gd name="T10" fmla="*/ 43 w 52"/>
                <a:gd name="T11" fmla="*/ 6 h 47"/>
                <a:gd name="T12" fmla="*/ 27 w 52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7">
                  <a:moveTo>
                    <a:pt x="27" y="0"/>
                  </a:moveTo>
                  <a:cubicBezTo>
                    <a:pt x="21" y="0"/>
                    <a:pt x="14" y="2"/>
                    <a:pt x="10" y="7"/>
                  </a:cubicBezTo>
                  <a:cubicBezTo>
                    <a:pt x="1" y="16"/>
                    <a:pt x="0" y="31"/>
                    <a:pt x="9" y="40"/>
                  </a:cubicBezTo>
                  <a:cubicBezTo>
                    <a:pt x="14" y="44"/>
                    <a:pt x="19" y="47"/>
                    <a:pt x="25" y="47"/>
                  </a:cubicBezTo>
                  <a:cubicBezTo>
                    <a:pt x="31" y="47"/>
                    <a:pt x="37" y="44"/>
                    <a:pt x="42" y="39"/>
                  </a:cubicBezTo>
                  <a:cubicBezTo>
                    <a:pt x="51" y="30"/>
                    <a:pt x="52" y="16"/>
                    <a:pt x="43" y="6"/>
                  </a:cubicBezTo>
                  <a:cubicBezTo>
                    <a:pt x="38" y="2"/>
                    <a:pt x="33" y="0"/>
                    <a:pt x="27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013499" y="2915255"/>
            <a:ext cx="1741682" cy="1720697"/>
            <a:chOff x="3013499" y="2915255"/>
            <a:chExt cx="1741682" cy="1720697"/>
          </a:xfrm>
        </p:grpSpPr>
        <p:sp>
          <p:nvSpPr>
            <p:cNvPr id="15" name="Freeform 9"/>
            <p:cNvSpPr>
              <a:spLocks noEditPoints="1"/>
            </p:cNvSpPr>
            <p:nvPr/>
          </p:nvSpPr>
          <p:spPr bwMode="auto">
            <a:xfrm rot="16200000">
              <a:off x="3012625" y="2916129"/>
              <a:ext cx="1196094" cy="1194345"/>
            </a:xfrm>
            <a:custGeom>
              <a:avLst/>
              <a:gdLst>
                <a:gd name="T0" fmla="*/ 61 w 289"/>
                <a:gd name="T1" fmla="*/ 106 h 289"/>
                <a:gd name="T2" fmla="*/ 61 w 289"/>
                <a:gd name="T3" fmla="*/ 122 h 289"/>
                <a:gd name="T4" fmla="*/ 61 w 289"/>
                <a:gd name="T5" fmla="*/ 122 h 289"/>
                <a:gd name="T6" fmla="*/ 3 w 289"/>
                <a:gd name="T7" fmla="*/ 252 h 289"/>
                <a:gd name="T8" fmla="*/ 1 w 289"/>
                <a:gd name="T9" fmla="*/ 254 h 289"/>
                <a:gd name="T10" fmla="*/ 0 w 289"/>
                <a:gd name="T11" fmla="*/ 255 h 289"/>
                <a:gd name="T12" fmla="*/ 16 w 289"/>
                <a:gd name="T13" fmla="*/ 249 h 289"/>
                <a:gd name="T14" fmla="*/ 33 w 289"/>
                <a:gd name="T15" fmla="*/ 256 h 289"/>
                <a:gd name="T16" fmla="*/ 34 w 289"/>
                <a:gd name="T17" fmla="*/ 289 h 289"/>
                <a:gd name="T18" fmla="*/ 35 w 289"/>
                <a:gd name="T19" fmla="*/ 288 h 289"/>
                <a:gd name="T20" fmla="*/ 36 w 289"/>
                <a:gd name="T21" fmla="*/ 287 h 289"/>
                <a:gd name="T22" fmla="*/ 36 w 289"/>
                <a:gd name="T23" fmla="*/ 287 h 289"/>
                <a:gd name="T24" fmla="*/ 163 w 289"/>
                <a:gd name="T25" fmla="*/ 229 h 289"/>
                <a:gd name="T26" fmla="*/ 94 w 289"/>
                <a:gd name="T27" fmla="*/ 196 h 289"/>
                <a:gd name="T28" fmla="*/ 61 w 289"/>
                <a:gd name="T29" fmla="*/ 107 h 289"/>
                <a:gd name="T30" fmla="*/ 61 w 289"/>
                <a:gd name="T31" fmla="*/ 106 h 289"/>
                <a:gd name="T32" fmla="*/ 175 w 289"/>
                <a:gd name="T33" fmla="*/ 0 h 289"/>
                <a:gd name="T34" fmla="*/ 161 w 289"/>
                <a:gd name="T35" fmla="*/ 1 h 289"/>
                <a:gd name="T36" fmla="*/ 167 w 289"/>
                <a:gd name="T37" fmla="*/ 2 h 289"/>
                <a:gd name="T38" fmla="*/ 175 w 289"/>
                <a:gd name="T39" fmla="*/ 1 h 289"/>
                <a:gd name="T40" fmla="*/ 256 w 289"/>
                <a:gd name="T41" fmla="*/ 35 h 289"/>
                <a:gd name="T42" fmla="*/ 289 w 289"/>
                <a:gd name="T43" fmla="*/ 108 h 289"/>
                <a:gd name="T44" fmla="*/ 256 w 289"/>
                <a:gd name="T45" fmla="*/ 33 h 289"/>
                <a:gd name="T46" fmla="*/ 175 w 289"/>
                <a:gd name="T4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9" h="289">
                  <a:moveTo>
                    <a:pt x="61" y="106"/>
                  </a:moveTo>
                  <a:cubicBezTo>
                    <a:pt x="61" y="111"/>
                    <a:pt x="61" y="117"/>
                    <a:pt x="61" y="122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1" y="122"/>
                    <a:pt x="55" y="199"/>
                    <a:pt x="3" y="252"/>
                  </a:cubicBezTo>
                  <a:cubicBezTo>
                    <a:pt x="2" y="253"/>
                    <a:pt x="2" y="253"/>
                    <a:pt x="1" y="254"/>
                  </a:cubicBezTo>
                  <a:cubicBezTo>
                    <a:pt x="0" y="254"/>
                    <a:pt x="0" y="255"/>
                    <a:pt x="0" y="255"/>
                  </a:cubicBezTo>
                  <a:cubicBezTo>
                    <a:pt x="5" y="251"/>
                    <a:pt x="10" y="249"/>
                    <a:pt x="16" y="249"/>
                  </a:cubicBezTo>
                  <a:cubicBezTo>
                    <a:pt x="22" y="249"/>
                    <a:pt x="29" y="251"/>
                    <a:pt x="33" y="256"/>
                  </a:cubicBezTo>
                  <a:cubicBezTo>
                    <a:pt x="42" y="265"/>
                    <a:pt x="43" y="279"/>
                    <a:pt x="34" y="289"/>
                  </a:cubicBezTo>
                  <a:cubicBezTo>
                    <a:pt x="34" y="289"/>
                    <a:pt x="35" y="288"/>
                    <a:pt x="35" y="288"/>
                  </a:cubicBezTo>
                  <a:cubicBezTo>
                    <a:pt x="36" y="287"/>
                    <a:pt x="36" y="287"/>
                    <a:pt x="36" y="287"/>
                  </a:cubicBezTo>
                  <a:cubicBezTo>
                    <a:pt x="36" y="287"/>
                    <a:pt x="36" y="287"/>
                    <a:pt x="36" y="287"/>
                  </a:cubicBezTo>
                  <a:cubicBezTo>
                    <a:pt x="82" y="241"/>
                    <a:pt x="146" y="231"/>
                    <a:pt x="163" y="229"/>
                  </a:cubicBezTo>
                  <a:cubicBezTo>
                    <a:pt x="138" y="226"/>
                    <a:pt x="113" y="215"/>
                    <a:pt x="94" y="196"/>
                  </a:cubicBezTo>
                  <a:cubicBezTo>
                    <a:pt x="70" y="171"/>
                    <a:pt x="59" y="139"/>
                    <a:pt x="61" y="107"/>
                  </a:cubicBezTo>
                  <a:cubicBezTo>
                    <a:pt x="61" y="107"/>
                    <a:pt x="61" y="106"/>
                    <a:pt x="61" y="106"/>
                  </a:cubicBezTo>
                  <a:moveTo>
                    <a:pt x="175" y="0"/>
                  </a:moveTo>
                  <a:cubicBezTo>
                    <a:pt x="170" y="0"/>
                    <a:pt x="166" y="0"/>
                    <a:pt x="161" y="1"/>
                  </a:cubicBezTo>
                  <a:cubicBezTo>
                    <a:pt x="164" y="1"/>
                    <a:pt x="166" y="1"/>
                    <a:pt x="167" y="2"/>
                  </a:cubicBezTo>
                  <a:cubicBezTo>
                    <a:pt x="170" y="1"/>
                    <a:pt x="172" y="1"/>
                    <a:pt x="175" y="1"/>
                  </a:cubicBezTo>
                  <a:cubicBezTo>
                    <a:pt x="204" y="1"/>
                    <a:pt x="233" y="12"/>
                    <a:pt x="256" y="35"/>
                  </a:cubicBezTo>
                  <a:cubicBezTo>
                    <a:pt x="276" y="55"/>
                    <a:pt x="287" y="81"/>
                    <a:pt x="289" y="108"/>
                  </a:cubicBezTo>
                  <a:cubicBezTo>
                    <a:pt x="287" y="81"/>
                    <a:pt x="276" y="54"/>
                    <a:pt x="256" y="33"/>
                  </a:cubicBezTo>
                  <a:cubicBezTo>
                    <a:pt x="233" y="11"/>
                    <a:pt x="204" y="0"/>
                    <a:pt x="175" y="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 rot="16200000">
              <a:off x="4078443" y="3959214"/>
              <a:ext cx="666246" cy="687230"/>
            </a:xfrm>
            <a:custGeom>
              <a:avLst/>
              <a:gdLst>
                <a:gd name="T0" fmla="*/ 127 w 161"/>
                <a:gd name="T1" fmla="*/ 0 h 166"/>
                <a:gd name="T2" fmla="*/ 126 w 161"/>
                <a:gd name="T3" fmla="*/ 1 h 166"/>
                <a:gd name="T4" fmla="*/ 125 w 161"/>
                <a:gd name="T5" fmla="*/ 2 h 166"/>
                <a:gd name="T6" fmla="*/ 125 w 161"/>
                <a:gd name="T7" fmla="*/ 1 h 166"/>
                <a:gd name="T8" fmla="*/ 0 w 161"/>
                <a:gd name="T9" fmla="*/ 60 h 166"/>
                <a:gd name="T10" fmla="*/ 67 w 161"/>
                <a:gd name="T11" fmla="*/ 93 h 166"/>
                <a:gd name="T12" fmla="*/ 100 w 161"/>
                <a:gd name="T13" fmla="*/ 166 h 166"/>
                <a:gd name="T14" fmla="*/ 158 w 161"/>
                <a:gd name="T15" fmla="*/ 37 h 166"/>
                <a:gd name="T16" fmla="*/ 160 w 161"/>
                <a:gd name="T17" fmla="*/ 35 h 166"/>
                <a:gd name="T18" fmla="*/ 161 w 161"/>
                <a:gd name="T19" fmla="*/ 34 h 166"/>
                <a:gd name="T20" fmla="*/ 145 w 161"/>
                <a:gd name="T21" fmla="*/ 40 h 166"/>
                <a:gd name="T22" fmla="*/ 128 w 161"/>
                <a:gd name="T23" fmla="*/ 33 h 166"/>
                <a:gd name="T24" fmla="*/ 127 w 161"/>
                <a:gd name="T25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166">
                  <a:moveTo>
                    <a:pt x="127" y="0"/>
                  </a:moveTo>
                  <a:cubicBezTo>
                    <a:pt x="127" y="0"/>
                    <a:pt x="127" y="0"/>
                    <a:pt x="126" y="1"/>
                  </a:cubicBezTo>
                  <a:cubicBezTo>
                    <a:pt x="125" y="2"/>
                    <a:pt x="125" y="2"/>
                    <a:pt x="125" y="2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81" y="46"/>
                    <a:pt x="20" y="58"/>
                    <a:pt x="0" y="60"/>
                  </a:cubicBezTo>
                  <a:cubicBezTo>
                    <a:pt x="24" y="63"/>
                    <a:pt x="48" y="74"/>
                    <a:pt x="67" y="93"/>
                  </a:cubicBezTo>
                  <a:cubicBezTo>
                    <a:pt x="87" y="113"/>
                    <a:pt x="97" y="139"/>
                    <a:pt x="100" y="166"/>
                  </a:cubicBezTo>
                  <a:cubicBezTo>
                    <a:pt x="101" y="156"/>
                    <a:pt x="110" y="86"/>
                    <a:pt x="158" y="37"/>
                  </a:cubicBezTo>
                  <a:cubicBezTo>
                    <a:pt x="159" y="36"/>
                    <a:pt x="159" y="35"/>
                    <a:pt x="160" y="35"/>
                  </a:cubicBezTo>
                  <a:cubicBezTo>
                    <a:pt x="161" y="34"/>
                    <a:pt x="161" y="34"/>
                    <a:pt x="161" y="34"/>
                  </a:cubicBezTo>
                  <a:cubicBezTo>
                    <a:pt x="156" y="38"/>
                    <a:pt x="151" y="40"/>
                    <a:pt x="145" y="40"/>
                  </a:cubicBezTo>
                  <a:cubicBezTo>
                    <a:pt x="139" y="40"/>
                    <a:pt x="132" y="38"/>
                    <a:pt x="128" y="33"/>
                  </a:cubicBezTo>
                  <a:cubicBezTo>
                    <a:pt x="119" y="24"/>
                    <a:pt x="118" y="9"/>
                    <a:pt x="127" y="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 rot="16200000">
              <a:off x="4031228" y="3945224"/>
              <a:ext cx="215088" cy="190606"/>
            </a:xfrm>
            <a:custGeom>
              <a:avLst/>
              <a:gdLst>
                <a:gd name="T0" fmla="*/ 25 w 52"/>
                <a:gd name="T1" fmla="*/ 0 h 46"/>
                <a:gd name="T2" fmla="*/ 9 w 52"/>
                <a:gd name="T3" fmla="*/ 6 h 46"/>
                <a:gd name="T4" fmla="*/ 10 w 52"/>
                <a:gd name="T5" fmla="*/ 39 h 46"/>
                <a:gd name="T6" fmla="*/ 27 w 52"/>
                <a:gd name="T7" fmla="*/ 46 h 46"/>
                <a:gd name="T8" fmla="*/ 43 w 52"/>
                <a:gd name="T9" fmla="*/ 40 h 46"/>
                <a:gd name="T10" fmla="*/ 42 w 52"/>
                <a:gd name="T11" fmla="*/ 7 h 46"/>
                <a:gd name="T12" fmla="*/ 25 w 52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6">
                  <a:moveTo>
                    <a:pt x="25" y="0"/>
                  </a:moveTo>
                  <a:cubicBezTo>
                    <a:pt x="19" y="0"/>
                    <a:pt x="14" y="2"/>
                    <a:pt x="9" y="6"/>
                  </a:cubicBezTo>
                  <a:cubicBezTo>
                    <a:pt x="0" y="15"/>
                    <a:pt x="1" y="30"/>
                    <a:pt x="10" y="39"/>
                  </a:cubicBezTo>
                  <a:cubicBezTo>
                    <a:pt x="14" y="44"/>
                    <a:pt x="21" y="46"/>
                    <a:pt x="27" y="46"/>
                  </a:cubicBezTo>
                  <a:cubicBezTo>
                    <a:pt x="33" y="46"/>
                    <a:pt x="38" y="44"/>
                    <a:pt x="43" y="40"/>
                  </a:cubicBezTo>
                  <a:cubicBezTo>
                    <a:pt x="52" y="30"/>
                    <a:pt x="51" y="16"/>
                    <a:pt x="42" y="7"/>
                  </a:cubicBezTo>
                  <a:cubicBezTo>
                    <a:pt x="38" y="2"/>
                    <a:pt x="31" y="0"/>
                    <a:pt x="25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316263" y="3445104"/>
            <a:ext cx="1736434" cy="1715450"/>
            <a:chOff x="4316263" y="3445104"/>
            <a:chExt cx="1736434" cy="1715450"/>
          </a:xfrm>
        </p:grpSpPr>
        <p:sp>
          <p:nvSpPr>
            <p:cNvPr id="19" name="Freeform 14"/>
            <p:cNvSpPr>
              <a:spLocks noEditPoints="1"/>
            </p:cNvSpPr>
            <p:nvPr/>
          </p:nvSpPr>
          <p:spPr bwMode="auto">
            <a:xfrm rot="16200000">
              <a:off x="4316263" y="3969706"/>
              <a:ext cx="1190848" cy="1190848"/>
            </a:xfrm>
            <a:custGeom>
              <a:avLst/>
              <a:gdLst>
                <a:gd name="T0" fmla="*/ 227 w 288"/>
                <a:gd name="T1" fmla="*/ 106 h 288"/>
                <a:gd name="T2" fmla="*/ 227 w 288"/>
                <a:gd name="T3" fmla="*/ 107 h 288"/>
                <a:gd name="T4" fmla="*/ 194 w 288"/>
                <a:gd name="T5" fmla="*/ 195 h 288"/>
                <a:gd name="T6" fmla="*/ 125 w 288"/>
                <a:gd name="T7" fmla="*/ 228 h 288"/>
                <a:gd name="T8" fmla="*/ 251 w 288"/>
                <a:gd name="T9" fmla="*/ 285 h 288"/>
                <a:gd name="T10" fmla="*/ 253 w 288"/>
                <a:gd name="T11" fmla="*/ 288 h 288"/>
                <a:gd name="T12" fmla="*/ 254 w 288"/>
                <a:gd name="T13" fmla="*/ 288 h 288"/>
                <a:gd name="T14" fmla="*/ 255 w 288"/>
                <a:gd name="T15" fmla="*/ 255 h 288"/>
                <a:gd name="T16" fmla="*/ 272 w 288"/>
                <a:gd name="T17" fmla="*/ 248 h 288"/>
                <a:gd name="T18" fmla="*/ 288 w 288"/>
                <a:gd name="T19" fmla="*/ 254 h 288"/>
                <a:gd name="T20" fmla="*/ 287 w 288"/>
                <a:gd name="T21" fmla="*/ 254 h 288"/>
                <a:gd name="T22" fmla="*/ 286 w 288"/>
                <a:gd name="T23" fmla="*/ 253 h 288"/>
                <a:gd name="T24" fmla="*/ 286 w 288"/>
                <a:gd name="T25" fmla="*/ 253 h 288"/>
                <a:gd name="T26" fmla="*/ 227 w 288"/>
                <a:gd name="T27" fmla="*/ 122 h 288"/>
                <a:gd name="T28" fmla="*/ 227 w 288"/>
                <a:gd name="T29" fmla="*/ 122 h 288"/>
                <a:gd name="T30" fmla="*/ 227 w 288"/>
                <a:gd name="T31" fmla="*/ 106 h 288"/>
                <a:gd name="T32" fmla="*/ 113 w 288"/>
                <a:gd name="T33" fmla="*/ 0 h 288"/>
                <a:gd name="T34" fmla="*/ 32 w 288"/>
                <a:gd name="T35" fmla="*/ 33 h 288"/>
                <a:gd name="T36" fmla="*/ 0 w 288"/>
                <a:gd name="T37" fmla="*/ 104 h 288"/>
                <a:gd name="T38" fmla="*/ 32 w 288"/>
                <a:gd name="T39" fmla="*/ 34 h 288"/>
                <a:gd name="T40" fmla="*/ 113 w 288"/>
                <a:gd name="T41" fmla="*/ 1 h 288"/>
                <a:gd name="T42" fmla="*/ 121 w 288"/>
                <a:gd name="T43" fmla="*/ 1 h 288"/>
                <a:gd name="T44" fmla="*/ 127 w 288"/>
                <a:gd name="T45" fmla="*/ 0 h 288"/>
                <a:gd name="T46" fmla="*/ 113 w 288"/>
                <a:gd name="T4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8" h="288">
                  <a:moveTo>
                    <a:pt x="227" y="106"/>
                  </a:moveTo>
                  <a:cubicBezTo>
                    <a:pt x="227" y="106"/>
                    <a:pt x="227" y="106"/>
                    <a:pt x="227" y="107"/>
                  </a:cubicBezTo>
                  <a:cubicBezTo>
                    <a:pt x="229" y="139"/>
                    <a:pt x="218" y="171"/>
                    <a:pt x="194" y="195"/>
                  </a:cubicBezTo>
                  <a:cubicBezTo>
                    <a:pt x="175" y="215"/>
                    <a:pt x="150" y="225"/>
                    <a:pt x="125" y="228"/>
                  </a:cubicBezTo>
                  <a:cubicBezTo>
                    <a:pt x="142" y="230"/>
                    <a:pt x="205" y="241"/>
                    <a:pt x="251" y="285"/>
                  </a:cubicBezTo>
                  <a:cubicBezTo>
                    <a:pt x="252" y="286"/>
                    <a:pt x="252" y="287"/>
                    <a:pt x="253" y="288"/>
                  </a:cubicBezTo>
                  <a:cubicBezTo>
                    <a:pt x="253" y="288"/>
                    <a:pt x="254" y="288"/>
                    <a:pt x="254" y="288"/>
                  </a:cubicBezTo>
                  <a:cubicBezTo>
                    <a:pt x="245" y="279"/>
                    <a:pt x="246" y="264"/>
                    <a:pt x="255" y="255"/>
                  </a:cubicBezTo>
                  <a:cubicBezTo>
                    <a:pt x="259" y="251"/>
                    <a:pt x="266" y="248"/>
                    <a:pt x="272" y="248"/>
                  </a:cubicBezTo>
                  <a:cubicBezTo>
                    <a:pt x="278" y="248"/>
                    <a:pt x="283" y="250"/>
                    <a:pt x="288" y="254"/>
                  </a:cubicBezTo>
                  <a:cubicBezTo>
                    <a:pt x="288" y="254"/>
                    <a:pt x="287" y="254"/>
                    <a:pt x="287" y="254"/>
                  </a:cubicBezTo>
                  <a:cubicBezTo>
                    <a:pt x="286" y="253"/>
                    <a:pt x="286" y="253"/>
                    <a:pt x="286" y="253"/>
                  </a:cubicBezTo>
                  <a:cubicBezTo>
                    <a:pt x="286" y="253"/>
                    <a:pt x="286" y="253"/>
                    <a:pt x="286" y="253"/>
                  </a:cubicBezTo>
                  <a:cubicBezTo>
                    <a:pt x="233" y="200"/>
                    <a:pt x="227" y="122"/>
                    <a:pt x="227" y="122"/>
                  </a:cubicBezTo>
                  <a:cubicBezTo>
                    <a:pt x="227" y="122"/>
                    <a:pt x="227" y="122"/>
                    <a:pt x="227" y="122"/>
                  </a:cubicBezTo>
                  <a:cubicBezTo>
                    <a:pt x="227" y="116"/>
                    <a:pt x="227" y="111"/>
                    <a:pt x="227" y="106"/>
                  </a:cubicBezTo>
                  <a:moveTo>
                    <a:pt x="113" y="0"/>
                  </a:moveTo>
                  <a:cubicBezTo>
                    <a:pt x="84" y="0"/>
                    <a:pt x="55" y="11"/>
                    <a:pt x="32" y="33"/>
                  </a:cubicBezTo>
                  <a:cubicBezTo>
                    <a:pt x="13" y="53"/>
                    <a:pt x="2" y="78"/>
                    <a:pt x="0" y="104"/>
                  </a:cubicBezTo>
                  <a:cubicBezTo>
                    <a:pt x="2" y="79"/>
                    <a:pt x="13" y="54"/>
                    <a:pt x="32" y="34"/>
                  </a:cubicBezTo>
                  <a:cubicBezTo>
                    <a:pt x="55" y="12"/>
                    <a:pt x="84" y="1"/>
                    <a:pt x="113" y="1"/>
                  </a:cubicBezTo>
                  <a:cubicBezTo>
                    <a:pt x="116" y="1"/>
                    <a:pt x="119" y="1"/>
                    <a:pt x="121" y="1"/>
                  </a:cubicBezTo>
                  <a:cubicBezTo>
                    <a:pt x="122" y="1"/>
                    <a:pt x="124" y="1"/>
                    <a:pt x="127" y="0"/>
                  </a:cubicBezTo>
                  <a:cubicBezTo>
                    <a:pt x="122" y="0"/>
                    <a:pt x="118" y="0"/>
                    <a:pt x="113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 rot="16200000">
              <a:off x="5376834" y="3435486"/>
              <a:ext cx="666246" cy="685481"/>
            </a:xfrm>
            <a:custGeom>
              <a:avLst/>
              <a:gdLst>
                <a:gd name="T0" fmla="*/ 34 w 161"/>
                <a:gd name="T1" fmla="*/ 0 h 166"/>
                <a:gd name="T2" fmla="*/ 33 w 161"/>
                <a:gd name="T3" fmla="*/ 34 h 166"/>
                <a:gd name="T4" fmla="*/ 16 w 161"/>
                <a:gd name="T5" fmla="*/ 41 h 166"/>
                <a:gd name="T6" fmla="*/ 0 w 161"/>
                <a:gd name="T7" fmla="*/ 34 h 166"/>
                <a:gd name="T8" fmla="*/ 1 w 161"/>
                <a:gd name="T9" fmla="*/ 35 h 166"/>
                <a:gd name="T10" fmla="*/ 2 w 161"/>
                <a:gd name="T11" fmla="*/ 36 h 166"/>
                <a:gd name="T12" fmla="*/ 2 w 161"/>
                <a:gd name="T13" fmla="*/ 36 h 166"/>
                <a:gd name="T14" fmla="*/ 61 w 161"/>
                <a:gd name="T15" fmla="*/ 166 h 166"/>
                <a:gd name="T16" fmla="*/ 94 w 161"/>
                <a:gd name="T17" fmla="*/ 94 h 166"/>
                <a:gd name="T18" fmla="*/ 161 w 161"/>
                <a:gd name="T19" fmla="*/ 61 h 166"/>
                <a:gd name="T20" fmla="*/ 37 w 161"/>
                <a:gd name="T21" fmla="*/ 4 h 166"/>
                <a:gd name="T22" fmla="*/ 35 w 161"/>
                <a:gd name="T23" fmla="*/ 1 h 166"/>
                <a:gd name="T24" fmla="*/ 34 w 161"/>
                <a:gd name="T25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166">
                  <a:moveTo>
                    <a:pt x="34" y="0"/>
                  </a:moveTo>
                  <a:cubicBezTo>
                    <a:pt x="43" y="10"/>
                    <a:pt x="42" y="25"/>
                    <a:pt x="33" y="34"/>
                  </a:cubicBezTo>
                  <a:cubicBezTo>
                    <a:pt x="28" y="38"/>
                    <a:pt x="22" y="41"/>
                    <a:pt x="16" y="41"/>
                  </a:cubicBezTo>
                  <a:cubicBezTo>
                    <a:pt x="10" y="41"/>
                    <a:pt x="5" y="39"/>
                    <a:pt x="0" y="34"/>
                  </a:cubicBezTo>
                  <a:cubicBezTo>
                    <a:pt x="0" y="35"/>
                    <a:pt x="0" y="35"/>
                    <a:pt x="1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51" y="85"/>
                    <a:pt x="60" y="156"/>
                    <a:pt x="61" y="166"/>
                  </a:cubicBezTo>
                  <a:cubicBezTo>
                    <a:pt x="64" y="139"/>
                    <a:pt x="74" y="114"/>
                    <a:pt x="94" y="94"/>
                  </a:cubicBezTo>
                  <a:cubicBezTo>
                    <a:pt x="113" y="75"/>
                    <a:pt x="137" y="64"/>
                    <a:pt x="161" y="61"/>
                  </a:cubicBezTo>
                  <a:cubicBezTo>
                    <a:pt x="142" y="58"/>
                    <a:pt x="81" y="47"/>
                    <a:pt x="37" y="4"/>
                  </a:cubicBezTo>
                  <a:cubicBezTo>
                    <a:pt x="36" y="3"/>
                    <a:pt x="36" y="2"/>
                    <a:pt x="35" y="1"/>
                  </a:cubicBezTo>
                  <a:cubicBezTo>
                    <a:pt x="34" y="1"/>
                    <a:pt x="34" y="1"/>
                    <a:pt x="34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 rot="16200000">
              <a:off x="5331369" y="3942601"/>
              <a:ext cx="215088" cy="195852"/>
            </a:xfrm>
            <a:custGeom>
              <a:avLst/>
              <a:gdLst>
                <a:gd name="T0" fmla="*/ 27 w 52"/>
                <a:gd name="T1" fmla="*/ 0 h 47"/>
                <a:gd name="T2" fmla="*/ 10 w 52"/>
                <a:gd name="T3" fmla="*/ 7 h 47"/>
                <a:gd name="T4" fmla="*/ 9 w 52"/>
                <a:gd name="T5" fmla="*/ 40 h 47"/>
                <a:gd name="T6" fmla="*/ 25 w 52"/>
                <a:gd name="T7" fmla="*/ 47 h 47"/>
                <a:gd name="T8" fmla="*/ 42 w 52"/>
                <a:gd name="T9" fmla="*/ 40 h 47"/>
                <a:gd name="T10" fmla="*/ 43 w 52"/>
                <a:gd name="T11" fmla="*/ 6 h 47"/>
                <a:gd name="T12" fmla="*/ 27 w 52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7">
                  <a:moveTo>
                    <a:pt x="27" y="0"/>
                  </a:moveTo>
                  <a:cubicBezTo>
                    <a:pt x="21" y="0"/>
                    <a:pt x="14" y="3"/>
                    <a:pt x="10" y="7"/>
                  </a:cubicBezTo>
                  <a:cubicBezTo>
                    <a:pt x="1" y="16"/>
                    <a:pt x="0" y="31"/>
                    <a:pt x="9" y="40"/>
                  </a:cubicBezTo>
                  <a:cubicBezTo>
                    <a:pt x="14" y="45"/>
                    <a:pt x="19" y="47"/>
                    <a:pt x="25" y="47"/>
                  </a:cubicBezTo>
                  <a:cubicBezTo>
                    <a:pt x="31" y="47"/>
                    <a:pt x="37" y="44"/>
                    <a:pt x="42" y="40"/>
                  </a:cubicBezTo>
                  <a:cubicBezTo>
                    <a:pt x="51" y="31"/>
                    <a:pt x="52" y="16"/>
                    <a:pt x="43" y="6"/>
                  </a:cubicBezTo>
                  <a:cubicBezTo>
                    <a:pt x="38" y="2"/>
                    <a:pt x="33" y="0"/>
                    <a:pt x="27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615528" y="2915255"/>
            <a:ext cx="1851847" cy="2266283"/>
            <a:chOff x="5615528" y="2915255"/>
            <a:chExt cx="1851847" cy="2266283"/>
          </a:xfrm>
        </p:grpSpPr>
        <p:sp>
          <p:nvSpPr>
            <p:cNvPr id="23" name="Freeform 19"/>
            <p:cNvSpPr>
              <a:spLocks noEditPoints="1"/>
            </p:cNvSpPr>
            <p:nvPr/>
          </p:nvSpPr>
          <p:spPr bwMode="auto">
            <a:xfrm rot="16200000">
              <a:off x="5614654" y="2916129"/>
              <a:ext cx="1196094" cy="1194345"/>
            </a:xfrm>
            <a:custGeom>
              <a:avLst/>
              <a:gdLst>
                <a:gd name="T0" fmla="*/ 61 w 289"/>
                <a:gd name="T1" fmla="*/ 106 h 289"/>
                <a:gd name="T2" fmla="*/ 61 w 289"/>
                <a:gd name="T3" fmla="*/ 122 h 289"/>
                <a:gd name="T4" fmla="*/ 61 w 289"/>
                <a:gd name="T5" fmla="*/ 122 h 289"/>
                <a:gd name="T6" fmla="*/ 3 w 289"/>
                <a:gd name="T7" fmla="*/ 252 h 289"/>
                <a:gd name="T8" fmla="*/ 1 w 289"/>
                <a:gd name="T9" fmla="*/ 254 h 289"/>
                <a:gd name="T10" fmla="*/ 0 w 289"/>
                <a:gd name="T11" fmla="*/ 255 h 289"/>
                <a:gd name="T12" fmla="*/ 16 w 289"/>
                <a:gd name="T13" fmla="*/ 249 h 289"/>
                <a:gd name="T14" fmla="*/ 33 w 289"/>
                <a:gd name="T15" fmla="*/ 256 h 289"/>
                <a:gd name="T16" fmla="*/ 34 w 289"/>
                <a:gd name="T17" fmla="*/ 289 h 289"/>
                <a:gd name="T18" fmla="*/ 35 w 289"/>
                <a:gd name="T19" fmla="*/ 288 h 289"/>
                <a:gd name="T20" fmla="*/ 36 w 289"/>
                <a:gd name="T21" fmla="*/ 288 h 289"/>
                <a:gd name="T22" fmla="*/ 36 w 289"/>
                <a:gd name="T23" fmla="*/ 288 h 289"/>
                <a:gd name="T24" fmla="*/ 163 w 289"/>
                <a:gd name="T25" fmla="*/ 229 h 289"/>
                <a:gd name="T26" fmla="*/ 94 w 289"/>
                <a:gd name="T27" fmla="*/ 196 h 289"/>
                <a:gd name="T28" fmla="*/ 61 w 289"/>
                <a:gd name="T29" fmla="*/ 107 h 289"/>
                <a:gd name="T30" fmla="*/ 61 w 289"/>
                <a:gd name="T31" fmla="*/ 106 h 289"/>
                <a:gd name="T32" fmla="*/ 175 w 289"/>
                <a:gd name="T33" fmla="*/ 0 h 289"/>
                <a:gd name="T34" fmla="*/ 161 w 289"/>
                <a:gd name="T35" fmla="*/ 1 h 289"/>
                <a:gd name="T36" fmla="*/ 167 w 289"/>
                <a:gd name="T37" fmla="*/ 2 h 289"/>
                <a:gd name="T38" fmla="*/ 175 w 289"/>
                <a:gd name="T39" fmla="*/ 2 h 289"/>
                <a:gd name="T40" fmla="*/ 256 w 289"/>
                <a:gd name="T41" fmla="*/ 35 h 289"/>
                <a:gd name="T42" fmla="*/ 289 w 289"/>
                <a:gd name="T43" fmla="*/ 108 h 289"/>
                <a:gd name="T44" fmla="*/ 256 w 289"/>
                <a:gd name="T45" fmla="*/ 34 h 289"/>
                <a:gd name="T46" fmla="*/ 175 w 289"/>
                <a:gd name="T4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9" h="289">
                  <a:moveTo>
                    <a:pt x="61" y="106"/>
                  </a:moveTo>
                  <a:cubicBezTo>
                    <a:pt x="61" y="112"/>
                    <a:pt x="61" y="117"/>
                    <a:pt x="61" y="122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1" y="122"/>
                    <a:pt x="55" y="199"/>
                    <a:pt x="3" y="252"/>
                  </a:cubicBezTo>
                  <a:cubicBezTo>
                    <a:pt x="2" y="253"/>
                    <a:pt x="2" y="254"/>
                    <a:pt x="1" y="254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5" y="251"/>
                    <a:pt x="10" y="249"/>
                    <a:pt x="16" y="249"/>
                  </a:cubicBezTo>
                  <a:cubicBezTo>
                    <a:pt x="22" y="249"/>
                    <a:pt x="29" y="251"/>
                    <a:pt x="33" y="256"/>
                  </a:cubicBezTo>
                  <a:cubicBezTo>
                    <a:pt x="42" y="265"/>
                    <a:pt x="43" y="280"/>
                    <a:pt x="34" y="289"/>
                  </a:cubicBezTo>
                  <a:cubicBezTo>
                    <a:pt x="34" y="289"/>
                    <a:pt x="35" y="289"/>
                    <a:pt x="35" y="288"/>
                  </a:cubicBezTo>
                  <a:cubicBezTo>
                    <a:pt x="36" y="288"/>
                    <a:pt x="36" y="288"/>
                    <a:pt x="36" y="288"/>
                  </a:cubicBezTo>
                  <a:cubicBezTo>
                    <a:pt x="36" y="288"/>
                    <a:pt x="36" y="288"/>
                    <a:pt x="36" y="288"/>
                  </a:cubicBezTo>
                  <a:cubicBezTo>
                    <a:pt x="82" y="242"/>
                    <a:pt x="146" y="231"/>
                    <a:pt x="163" y="229"/>
                  </a:cubicBezTo>
                  <a:cubicBezTo>
                    <a:pt x="138" y="226"/>
                    <a:pt x="113" y="215"/>
                    <a:pt x="94" y="196"/>
                  </a:cubicBezTo>
                  <a:cubicBezTo>
                    <a:pt x="70" y="172"/>
                    <a:pt x="59" y="139"/>
                    <a:pt x="61" y="107"/>
                  </a:cubicBezTo>
                  <a:cubicBezTo>
                    <a:pt x="61" y="107"/>
                    <a:pt x="61" y="107"/>
                    <a:pt x="61" y="106"/>
                  </a:cubicBezTo>
                  <a:moveTo>
                    <a:pt x="175" y="0"/>
                  </a:moveTo>
                  <a:cubicBezTo>
                    <a:pt x="170" y="0"/>
                    <a:pt x="166" y="1"/>
                    <a:pt x="161" y="1"/>
                  </a:cubicBezTo>
                  <a:cubicBezTo>
                    <a:pt x="164" y="2"/>
                    <a:pt x="166" y="2"/>
                    <a:pt x="167" y="2"/>
                  </a:cubicBezTo>
                  <a:cubicBezTo>
                    <a:pt x="170" y="2"/>
                    <a:pt x="172" y="2"/>
                    <a:pt x="175" y="2"/>
                  </a:cubicBezTo>
                  <a:cubicBezTo>
                    <a:pt x="204" y="2"/>
                    <a:pt x="233" y="13"/>
                    <a:pt x="256" y="35"/>
                  </a:cubicBezTo>
                  <a:cubicBezTo>
                    <a:pt x="276" y="55"/>
                    <a:pt x="287" y="81"/>
                    <a:pt x="289" y="108"/>
                  </a:cubicBezTo>
                  <a:cubicBezTo>
                    <a:pt x="287" y="81"/>
                    <a:pt x="276" y="54"/>
                    <a:pt x="256" y="34"/>
                  </a:cubicBezTo>
                  <a:cubicBezTo>
                    <a:pt x="233" y="11"/>
                    <a:pt x="204" y="0"/>
                    <a:pt x="175" y="0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 rot="16200000">
              <a:off x="6462761" y="4176924"/>
              <a:ext cx="1211832" cy="797396"/>
            </a:xfrm>
            <a:custGeom>
              <a:avLst/>
              <a:gdLst>
                <a:gd name="T0" fmla="*/ 259 w 293"/>
                <a:gd name="T1" fmla="*/ 0 h 193"/>
                <a:gd name="T2" fmla="*/ 258 w 293"/>
                <a:gd name="T3" fmla="*/ 1 h 193"/>
                <a:gd name="T4" fmla="*/ 257 w 293"/>
                <a:gd name="T5" fmla="*/ 2 h 193"/>
                <a:gd name="T6" fmla="*/ 257 w 293"/>
                <a:gd name="T7" fmla="*/ 2 h 193"/>
                <a:gd name="T8" fmla="*/ 126 w 293"/>
                <a:gd name="T9" fmla="*/ 61 h 193"/>
                <a:gd name="T10" fmla="*/ 118 w 293"/>
                <a:gd name="T11" fmla="*/ 61 h 193"/>
                <a:gd name="T12" fmla="*/ 37 w 293"/>
                <a:gd name="T13" fmla="*/ 95 h 193"/>
                <a:gd name="T14" fmla="*/ 5 w 293"/>
                <a:gd name="T15" fmla="*/ 193 h 193"/>
                <a:gd name="T16" fmla="*/ 37 w 293"/>
                <a:gd name="T17" fmla="*/ 95 h 193"/>
                <a:gd name="T18" fmla="*/ 118 w 293"/>
                <a:gd name="T19" fmla="*/ 62 h 193"/>
                <a:gd name="T20" fmla="*/ 199 w 293"/>
                <a:gd name="T21" fmla="*/ 96 h 193"/>
                <a:gd name="T22" fmla="*/ 232 w 293"/>
                <a:gd name="T23" fmla="*/ 169 h 193"/>
                <a:gd name="T24" fmla="*/ 232 w 293"/>
                <a:gd name="T25" fmla="*/ 167 h 193"/>
                <a:gd name="T26" fmla="*/ 290 w 293"/>
                <a:gd name="T27" fmla="*/ 37 h 193"/>
                <a:gd name="T28" fmla="*/ 292 w 293"/>
                <a:gd name="T29" fmla="*/ 35 h 193"/>
                <a:gd name="T30" fmla="*/ 293 w 293"/>
                <a:gd name="T31" fmla="*/ 34 h 193"/>
                <a:gd name="T32" fmla="*/ 277 w 293"/>
                <a:gd name="T33" fmla="*/ 40 h 193"/>
                <a:gd name="T34" fmla="*/ 260 w 293"/>
                <a:gd name="T35" fmla="*/ 33 h 193"/>
                <a:gd name="T36" fmla="*/ 259 w 293"/>
                <a:gd name="T3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3" h="193">
                  <a:moveTo>
                    <a:pt x="259" y="0"/>
                  </a:moveTo>
                  <a:cubicBezTo>
                    <a:pt x="259" y="0"/>
                    <a:pt x="259" y="1"/>
                    <a:pt x="258" y="1"/>
                  </a:cubicBezTo>
                  <a:cubicBezTo>
                    <a:pt x="257" y="2"/>
                    <a:pt x="257" y="2"/>
                    <a:pt x="257" y="2"/>
                  </a:cubicBezTo>
                  <a:cubicBezTo>
                    <a:pt x="257" y="2"/>
                    <a:pt x="257" y="2"/>
                    <a:pt x="257" y="2"/>
                  </a:cubicBezTo>
                  <a:cubicBezTo>
                    <a:pt x="207" y="52"/>
                    <a:pt x="134" y="61"/>
                    <a:pt x="126" y="61"/>
                  </a:cubicBezTo>
                  <a:cubicBezTo>
                    <a:pt x="124" y="61"/>
                    <a:pt x="121" y="61"/>
                    <a:pt x="118" y="61"/>
                  </a:cubicBezTo>
                  <a:cubicBezTo>
                    <a:pt x="89" y="61"/>
                    <a:pt x="60" y="72"/>
                    <a:pt x="37" y="95"/>
                  </a:cubicBezTo>
                  <a:cubicBezTo>
                    <a:pt x="11" y="121"/>
                    <a:pt x="0" y="158"/>
                    <a:pt x="5" y="193"/>
                  </a:cubicBezTo>
                  <a:cubicBezTo>
                    <a:pt x="0" y="159"/>
                    <a:pt x="11" y="122"/>
                    <a:pt x="37" y="95"/>
                  </a:cubicBezTo>
                  <a:cubicBezTo>
                    <a:pt x="60" y="73"/>
                    <a:pt x="89" y="62"/>
                    <a:pt x="118" y="62"/>
                  </a:cubicBezTo>
                  <a:cubicBezTo>
                    <a:pt x="147" y="62"/>
                    <a:pt x="176" y="73"/>
                    <a:pt x="199" y="96"/>
                  </a:cubicBezTo>
                  <a:cubicBezTo>
                    <a:pt x="219" y="116"/>
                    <a:pt x="230" y="142"/>
                    <a:pt x="232" y="169"/>
                  </a:cubicBezTo>
                  <a:cubicBezTo>
                    <a:pt x="232" y="168"/>
                    <a:pt x="232" y="168"/>
                    <a:pt x="232" y="167"/>
                  </a:cubicBezTo>
                  <a:cubicBezTo>
                    <a:pt x="232" y="161"/>
                    <a:pt x="240" y="88"/>
                    <a:pt x="290" y="37"/>
                  </a:cubicBezTo>
                  <a:cubicBezTo>
                    <a:pt x="291" y="36"/>
                    <a:pt x="291" y="36"/>
                    <a:pt x="292" y="35"/>
                  </a:cubicBezTo>
                  <a:cubicBezTo>
                    <a:pt x="293" y="35"/>
                    <a:pt x="293" y="34"/>
                    <a:pt x="293" y="34"/>
                  </a:cubicBezTo>
                  <a:cubicBezTo>
                    <a:pt x="288" y="38"/>
                    <a:pt x="283" y="40"/>
                    <a:pt x="277" y="40"/>
                  </a:cubicBezTo>
                  <a:cubicBezTo>
                    <a:pt x="271" y="40"/>
                    <a:pt x="264" y="38"/>
                    <a:pt x="260" y="33"/>
                  </a:cubicBezTo>
                  <a:cubicBezTo>
                    <a:pt x="251" y="24"/>
                    <a:pt x="250" y="10"/>
                    <a:pt x="259" y="0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 rot="16200000">
              <a:off x="6632383" y="3946099"/>
              <a:ext cx="215088" cy="188857"/>
            </a:xfrm>
            <a:custGeom>
              <a:avLst/>
              <a:gdLst>
                <a:gd name="T0" fmla="*/ 25 w 52"/>
                <a:gd name="T1" fmla="*/ 0 h 46"/>
                <a:gd name="T2" fmla="*/ 9 w 52"/>
                <a:gd name="T3" fmla="*/ 6 h 46"/>
                <a:gd name="T4" fmla="*/ 10 w 52"/>
                <a:gd name="T5" fmla="*/ 39 h 46"/>
                <a:gd name="T6" fmla="*/ 27 w 52"/>
                <a:gd name="T7" fmla="*/ 46 h 46"/>
                <a:gd name="T8" fmla="*/ 43 w 52"/>
                <a:gd name="T9" fmla="*/ 40 h 46"/>
                <a:gd name="T10" fmla="*/ 42 w 52"/>
                <a:gd name="T11" fmla="*/ 7 h 46"/>
                <a:gd name="T12" fmla="*/ 25 w 52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6">
                  <a:moveTo>
                    <a:pt x="25" y="0"/>
                  </a:moveTo>
                  <a:cubicBezTo>
                    <a:pt x="19" y="0"/>
                    <a:pt x="14" y="2"/>
                    <a:pt x="9" y="6"/>
                  </a:cubicBezTo>
                  <a:cubicBezTo>
                    <a:pt x="0" y="16"/>
                    <a:pt x="1" y="30"/>
                    <a:pt x="10" y="39"/>
                  </a:cubicBezTo>
                  <a:cubicBezTo>
                    <a:pt x="14" y="44"/>
                    <a:pt x="21" y="46"/>
                    <a:pt x="27" y="46"/>
                  </a:cubicBezTo>
                  <a:cubicBezTo>
                    <a:pt x="33" y="46"/>
                    <a:pt x="38" y="44"/>
                    <a:pt x="43" y="40"/>
                  </a:cubicBezTo>
                  <a:cubicBezTo>
                    <a:pt x="52" y="31"/>
                    <a:pt x="51" y="16"/>
                    <a:pt x="42" y="7"/>
                  </a:cubicBezTo>
                  <a:cubicBezTo>
                    <a:pt x="38" y="2"/>
                    <a:pt x="31" y="0"/>
                    <a:pt x="2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369449" y="3445104"/>
            <a:ext cx="1297516" cy="1715450"/>
            <a:chOff x="7369449" y="3445104"/>
            <a:chExt cx="1297516" cy="1715450"/>
          </a:xfrm>
        </p:grpSpPr>
        <p:sp>
          <p:nvSpPr>
            <p:cNvPr id="27" name="Freeform 23"/>
            <p:cNvSpPr>
              <a:spLocks/>
            </p:cNvSpPr>
            <p:nvPr/>
          </p:nvSpPr>
          <p:spPr bwMode="auto">
            <a:xfrm rot="16200000">
              <a:off x="7149990" y="4189165"/>
              <a:ext cx="1190848" cy="751930"/>
            </a:xfrm>
            <a:custGeom>
              <a:avLst/>
              <a:gdLst>
                <a:gd name="T0" fmla="*/ 227 w 288"/>
                <a:gd name="T1" fmla="*/ 0 h 182"/>
                <a:gd name="T2" fmla="*/ 194 w 288"/>
                <a:gd name="T3" fmla="*/ 87 h 182"/>
                <a:gd name="T4" fmla="*/ 113 w 288"/>
                <a:gd name="T5" fmla="*/ 120 h 182"/>
                <a:gd name="T6" fmla="*/ 32 w 288"/>
                <a:gd name="T7" fmla="*/ 87 h 182"/>
                <a:gd name="T8" fmla="*/ 0 w 288"/>
                <a:gd name="T9" fmla="*/ 24 h 182"/>
                <a:gd name="T10" fmla="*/ 33 w 288"/>
                <a:gd name="T11" fmla="*/ 88 h 182"/>
                <a:gd name="T12" fmla="*/ 118 w 288"/>
                <a:gd name="T13" fmla="*/ 121 h 182"/>
                <a:gd name="T14" fmla="*/ 121 w 288"/>
                <a:gd name="T15" fmla="*/ 121 h 182"/>
                <a:gd name="T16" fmla="*/ 121 w 288"/>
                <a:gd name="T17" fmla="*/ 121 h 182"/>
                <a:gd name="T18" fmla="*/ 251 w 288"/>
                <a:gd name="T19" fmla="*/ 179 h 182"/>
                <a:gd name="T20" fmla="*/ 253 w 288"/>
                <a:gd name="T21" fmla="*/ 181 h 182"/>
                <a:gd name="T22" fmla="*/ 254 w 288"/>
                <a:gd name="T23" fmla="*/ 182 h 182"/>
                <a:gd name="T24" fmla="*/ 255 w 288"/>
                <a:gd name="T25" fmla="*/ 149 h 182"/>
                <a:gd name="T26" fmla="*/ 272 w 288"/>
                <a:gd name="T27" fmla="*/ 142 h 182"/>
                <a:gd name="T28" fmla="*/ 288 w 288"/>
                <a:gd name="T29" fmla="*/ 148 h 182"/>
                <a:gd name="T30" fmla="*/ 287 w 288"/>
                <a:gd name="T31" fmla="*/ 147 h 182"/>
                <a:gd name="T32" fmla="*/ 286 w 288"/>
                <a:gd name="T33" fmla="*/ 146 h 182"/>
                <a:gd name="T34" fmla="*/ 286 w 288"/>
                <a:gd name="T35" fmla="*/ 146 h 182"/>
                <a:gd name="T36" fmla="*/ 227 w 288"/>
                <a:gd name="T37" fmla="*/ 15 h 182"/>
                <a:gd name="T38" fmla="*/ 227 w 288"/>
                <a:gd name="T39" fmla="*/ 15 h 182"/>
                <a:gd name="T40" fmla="*/ 227 w 288"/>
                <a:gd name="T4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8" h="182">
                  <a:moveTo>
                    <a:pt x="227" y="0"/>
                  </a:moveTo>
                  <a:cubicBezTo>
                    <a:pt x="228" y="31"/>
                    <a:pt x="217" y="63"/>
                    <a:pt x="194" y="87"/>
                  </a:cubicBezTo>
                  <a:cubicBezTo>
                    <a:pt x="171" y="109"/>
                    <a:pt x="142" y="120"/>
                    <a:pt x="113" y="120"/>
                  </a:cubicBezTo>
                  <a:cubicBezTo>
                    <a:pt x="84" y="120"/>
                    <a:pt x="55" y="109"/>
                    <a:pt x="32" y="87"/>
                  </a:cubicBezTo>
                  <a:cubicBezTo>
                    <a:pt x="15" y="69"/>
                    <a:pt x="4" y="47"/>
                    <a:pt x="0" y="24"/>
                  </a:cubicBezTo>
                  <a:cubicBezTo>
                    <a:pt x="4" y="48"/>
                    <a:pt x="15" y="70"/>
                    <a:pt x="33" y="88"/>
                  </a:cubicBezTo>
                  <a:cubicBezTo>
                    <a:pt x="56" y="111"/>
                    <a:pt x="86" y="121"/>
                    <a:pt x="118" y="121"/>
                  </a:cubicBezTo>
                  <a:cubicBezTo>
                    <a:pt x="119" y="121"/>
                    <a:pt x="120" y="121"/>
                    <a:pt x="121" y="121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21" y="121"/>
                    <a:pt x="198" y="127"/>
                    <a:pt x="251" y="179"/>
                  </a:cubicBezTo>
                  <a:cubicBezTo>
                    <a:pt x="252" y="180"/>
                    <a:pt x="252" y="181"/>
                    <a:pt x="253" y="181"/>
                  </a:cubicBezTo>
                  <a:cubicBezTo>
                    <a:pt x="254" y="182"/>
                    <a:pt x="254" y="182"/>
                    <a:pt x="254" y="182"/>
                  </a:cubicBezTo>
                  <a:cubicBezTo>
                    <a:pt x="245" y="173"/>
                    <a:pt x="246" y="158"/>
                    <a:pt x="255" y="149"/>
                  </a:cubicBezTo>
                  <a:cubicBezTo>
                    <a:pt x="259" y="144"/>
                    <a:pt x="266" y="142"/>
                    <a:pt x="272" y="142"/>
                  </a:cubicBezTo>
                  <a:cubicBezTo>
                    <a:pt x="278" y="142"/>
                    <a:pt x="283" y="144"/>
                    <a:pt x="288" y="148"/>
                  </a:cubicBezTo>
                  <a:cubicBezTo>
                    <a:pt x="288" y="148"/>
                    <a:pt x="287" y="147"/>
                    <a:pt x="287" y="147"/>
                  </a:cubicBezTo>
                  <a:cubicBezTo>
                    <a:pt x="286" y="146"/>
                    <a:pt x="286" y="146"/>
                    <a:pt x="286" y="146"/>
                  </a:cubicBezTo>
                  <a:cubicBezTo>
                    <a:pt x="286" y="146"/>
                    <a:pt x="286" y="146"/>
                    <a:pt x="286" y="146"/>
                  </a:cubicBezTo>
                  <a:cubicBezTo>
                    <a:pt x="233" y="93"/>
                    <a:pt x="227" y="15"/>
                    <a:pt x="227" y="15"/>
                  </a:cubicBezTo>
                  <a:cubicBezTo>
                    <a:pt x="227" y="15"/>
                    <a:pt x="227" y="15"/>
                    <a:pt x="227" y="15"/>
                  </a:cubicBezTo>
                  <a:cubicBezTo>
                    <a:pt x="227" y="10"/>
                    <a:pt x="227" y="5"/>
                    <a:pt x="227" y="0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 rot="16200000">
              <a:off x="7991102" y="3435486"/>
              <a:ext cx="666246" cy="685481"/>
            </a:xfrm>
            <a:custGeom>
              <a:avLst/>
              <a:gdLst>
                <a:gd name="T0" fmla="*/ 34 w 161"/>
                <a:gd name="T1" fmla="*/ 0 h 166"/>
                <a:gd name="T2" fmla="*/ 33 w 161"/>
                <a:gd name="T3" fmla="*/ 33 h 166"/>
                <a:gd name="T4" fmla="*/ 16 w 161"/>
                <a:gd name="T5" fmla="*/ 40 h 166"/>
                <a:gd name="T6" fmla="*/ 0 w 161"/>
                <a:gd name="T7" fmla="*/ 34 h 166"/>
                <a:gd name="T8" fmla="*/ 1 w 161"/>
                <a:gd name="T9" fmla="*/ 35 h 166"/>
                <a:gd name="T10" fmla="*/ 2 w 161"/>
                <a:gd name="T11" fmla="*/ 36 h 166"/>
                <a:gd name="T12" fmla="*/ 2 w 161"/>
                <a:gd name="T13" fmla="*/ 36 h 166"/>
                <a:gd name="T14" fmla="*/ 61 w 161"/>
                <a:gd name="T15" fmla="*/ 166 h 166"/>
                <a:gd name="T16" fmla="*/ 94 w 161"/>
                <a:gd name="T17" fmla="*/ 93 h 166"/>
                <a:gd name="T18" fmla="*/ 161 w 161"/>
                <a:gd name="T19" fmla="*/ 61 h 166"/>
                <a:gd name="T20" fmla="*/ 37 w 161"/>
                <a:gd name="T21" fmla="*/ 3 h 166"/>
                <a:gd name="T22" fmla="*/ 35 w 161"/>
                <a:gd name="T23" fmla="*/ 1 h 166"/>
                <a:gd name="T24" fmla="*/ 34 w 161"/>
                <a:gd name="T25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166">
                  <a:moveTo>
                    <a:pt x="34" y="0"/>
                  </a:moveTo>
                  <a:cubicBezTo>
                    <a:pt x="43" y="9"/>
                    <a:pt x="42" y="24"/>
                    <a:pt x="33" y="33"/>
                  </a:cubicBezTo>
                  <a:cubicBezTo>
                    <a:pt x="28" y="38"/>
                    <a:pt x="22" y="40"/>
                    <a:pt x="16" y="40"/>
                  </a:cubicBezTo>
                  <a:cubicBezTo>
                    <a:pt x="10" y="40"/>
                    <a:pt x="5" y="38"/>
                    <a:pt x="0" y="34"/>
                  </a:cubicBezTo>
                  <a:cubicBezTo>
                    <a:pt x="0" y="34"/>
                    <a:pt x="0" y="35"/>
                    <a:pt x="1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51" y="85"/>
                    <a:pt x="60" y="155"/>
                    <a:pt x="61" y="166"/>
                  </a:cubicBezTo>
                  <a:cubicBezTo>
                    <a:pt x="64" y="139"/>
                    <a:pt x="74" y="114"/>
                    <a:pt x="94" y="93"/>
                  </a:cubicBezTo>
                  <a:cubicBezTo>
                    <a:pt x="113" y="75"/>
                    <a:pt x="137" y="64"/>
                    <a:pt x="161" y="61"/>
                  </a:cubicBezTo>
                  <a:cubicBezTo>
                    <a:pt x="142" y="58"/>
                    <a:pt x="81" y="46"/>
                    <a:pt x="37" y="3"/>
                  </a:cubicBezTo>
                  <a:cubicBezTo>
                    <a:pt x="36" y="3"/>
                    <a:pt x="36" y="2"/>
                    <a:pt x="35" y="1"/>
                  </a:cubicBezTo>
                  <a:cubicBezTo>
                    <a:pt x="34" y="1"/>
                    <a:pt x="34" y="0"/>
                    <a:pt x="34" y="0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 rot="16200000">
              <a:off x="7943014" y="3945224"/>
              <a:ext cx="215088" cy="190606"/>
            </a:xfrm>
            <a:custGeom>
              <a:avLst/>
              <a:gdLst>
                <a:gd name="T0" fmla="*/ 27 w 52"/>
                <a:gd name="T1" fmla="*/ 0 h 46"/>
                <a:gd name="T2" fmla="*/ 10 w 52"/>
                <a:gd name="T3" fmla="*/ 7 h 46"/>
                <a:gd name="T4" fmla="*/ 9 w 52"/>
                <a:gd name="T5" fmla="*/ 40 h 46"/>
                <a:gd name="T6" fmla="*/ 25 w 52"/>
                <a:gd name="T7" fmla="*/ 46 h 46"/>
                <a:gd name="T8" fmla="*/ 42 w 52"/>
                <a:gd name="T9" fmla="*/ 39 h 46"/>
                <a:gd name="T10" fmla="*/ 43 w 52"/>
                <a:gd name="T11" fmla="*/ 6 h 46"/>
                <a:gd name="T12" fmla="*/ 27 w 52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6">
                  <a:moveTo>
                    <a:pt x="27" y="0"/>
                  </a:moveTo>
                  <a:cubicBezTo>
                    <a:pt x="21" y="0"/>
                    <a:pt x="14" y="2"/>
                    <a:pt x="10" y="7"/>
                  </a:cubicBezTo>
                  <a:cubicBezTo>
                    <a:pt x="1" y="16"/>
                    <a:pt x="0" y="31"/>
                    <a:pt x="9" y="40"/>
                  </a:cubicBezTo>
                  <a:cubicBezTo>
                    <a:pt x="14" y="44"/>
                    <a:pt x="19" y="46"/>
                    <a:pt x="25" y="46"/>
                  </a:cubicBezTo>
                  <a:cubicBezTo>
                    <a:pt x="31" y="46"/>
                    <a:pt x="37" y="44"/>
                    <a:pt x="42" y="39"/>
                  </a:cubicBezTo>
                  <a:cubicBezTo>
                    <a:pt x="51" y="30"/>
                    <a:pt x="52" y="15"/>
                    <a:pt x="43" y="6"/>
                  </a:cubicBezTo>
                  <a:cubicBezTo>
                    <a:pt x="38" y="2"/>
                    <a:pt x="33" y="0"/>
                    <a:pt x="27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8229797" y="2915255"/>
            <a:ext cx="1849537" cy="2266282"/>
            <a:chOff x="8229797" y="2915255"/>
            <a:chExt cx="1849537" cy="2266282"/>
          </a:xfrm>
        </p:grpSpPr>
        <p:sp>
          <p:nvSpPr>
            <p:cNvPr id="31" name="Freeform 21"/>
            <p:cNvSpPr>
              <a:spLocks/>
            </p:cNvSpPr>
            <p:nvPr/>
          </p:nvSpPr>
          <p:spPr bwMode="auto">
            <a:xfrm rot="16200000">
              <a:off x="9074720" y="4176923"/>
              <a:ext cx="1211832" cy="797396"/>
            </a:xfrm>
            <a:custGeom>
              <a:avLst/>
              <a:gdLst>
                <a:gd name="T0" fmla="*/ 259 w 293"/>
                <a:gd name="T1" fmla="*/ 0 h 193"/>
                <a:gd name="T2" fmla="*/ 258 w 293"/>
                <a:gd name="T3" fmla="*/ 1 h 193"/>
                <a:gd name="T4" fmla="*/ 257 w 293"/>
                <a:gd name="T5" fmla="*/ 2 h 193"/>
                <a:gd name="T6" fmla="*/ 257 w 293"/>
                <a:gd name="T7" fmla="*/ 2 h 193"/>
                <a:gd name="T8" fmla="*/ 126 w 293"/>
                <a:gd name="T9" fmla="*/ 61 h 193"/>
                <a:gd name="T10" fmla="*/ 118 w 293"/>
                <a:gd name="T11" fmla="*/ 61 h 193"/>
                <a:gd name="T12" fmla="*/ 37 w 293"/>
                <a:gd name="T13" fmla="*/ 95 h 193"/>
                <a:gd name="T14" fmla="*/ 5 w 293"/>
                <a:gd name="T15" fmla="*/ 193 h 193"/>
                <a:gd name="T16" fmla="*/ 37 w 293"/>
                <a:gd name="T17" fmla="*/ 95 h 193"/>
                <a:gd name="T18" fmla="*/ 118 w 293"/>
                <a:gd name="T19" fmla="*/ 62 h 193"/>
                <a:gd name="T20" fmla="*/ 199 w 293"/>
                <a:gd name="T21" fmla="*/ 96 h 193"/>
                <a:gd name="T22" fmla="*/ 232 w 293"/>
                <a:gd name="T23" fmla="*/ 169 h 193"/>
                <a:gd name="T24" fmla="*/ 232 w 293"/>
                <a:gd name="T25" fmla="*/ 167 h 193"/>
                <a:gd name="T26" fmla="*/ 290 w 293"/>
                <a:gd name="T27" fmla="*/ 37 h 193"/>
                <a:gd name="T28" fmla="*/ 292 w 293"/>
                <a:gd name="T29" fmla="*/ 35 h 193"/>
                <a:gd name="T30" fmla="*/ 293 w 293"/>
                <a:gd name="T31" fmla="*/ 34 h 193"/>
                <a:gd name="T32" fmla="*/ 277 w 293"/>
                <a:gd name="T33" fmla="*/ 40 h 193"/>
                <a:gd name="T34" fmla="*/ 260 w 293"/>
                <a:gd name="T35" fmla="*/ 33 h 193"/>
                <a:gd name="T36" fmla="*/ 259 w 293"/>
                <a:gd name="T3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3" h="193">
                  <a:moveTo>
                    <a:pt x="259" y="0"/>
                  </a:moveTo>
                  <a:cubicBezTo>
                    <a:pt x="259" y="0"/>
                    <a:pt x="259" y="1"/>
                    <a:pt x="258" y="1"/>
                  </a:cubicBezTo>
                  <a:cubicBezTo>
                    <a:pt x="257" y="2"/>
                    <a:pt x="257" y="2"/>
                    <a:pt x="257" y="2"/>
                  </a:cubicBezTo>
                  <a:cubicBezTo>
                    <a:pt x="257" y="2"/>
                    <a:pt x="257" y="2"/>
                    <a:pt x="257" y="2"/>
                  </a:cubicBezTo>
                  <a:cubicBezTo>
                    <a:pt x="207" y="52"/>
                    <a:pt x="134" y="61"/>
                    <a:pt x="126" y="61"/>
                  </a:cubicBezTo>
                  <a:cubicBezTo>
                    <a:pt x="124" y="61"/>
                    <a:pt x="121" y="61"/>
                    <a:pt x="118" y="61"/>
                  </a:cubicBezTo>
                  <a:cubicBezTo>
                    <a:pt x="89" y="61"/>
                    <a:pt x="60" y="72"/>
                    <a:pt x="37" y="95"/>
                  </a:cubicBezTo>
                  <a:cubicBezTo>
                    <a:pt x="11" y="121"/>
                    <a:pt x="0" y="158"/>
                    <a:pt x="5" y="193"/>
                  </a:cubicBezTo>
                  <a:cubicBezTo>
                    <a:pt x="0" y="159"/>
                    <a:pt x="11" y="122"/>
                    <a:pt x="37" y="95"/>
                  </a:cubicBezTo>
                  <a:cubicBezTo>
                    <a:pt x="60" y="73"/>
                    <a:pt x="89" y="62"/>
                    <a:pt x="118" y="62"/>
                  </a:cubicBezTo>
                  <a:cubicBezTo>
                    <a:pt x="147" y="62"/>
                    <a:pt x="176" y="73"/>
                    <a:pt x="199" y="96"/>
                  </a:cubicBezTo>
                  <a:cubicBezTo>
                    <a:pt x="219" y="116"/>
                    <a:pt x="230" y="142"/>
                    <a:pt x="232" y="169"/>
                  </a:cubicBezTo>
                  <a:cubicBezTo>
                    <a:pt x="232" y="168"/>
                    <a:pt x="232" y="168"/>
                    <a:pt x="232" y="167"/>
                  </a:cubicBezTo>
                  <a:cubicBezTo>
                    <a:pt x="232" y="161"/>
                    <a:pt x="240" y="88"/>
                    <a:pt x="290" y="37"/>
                  </a:cubicBezTo>
                  <a:cubicBezTo>
                    <a:pt x="291" y="36"/>
                    <a:pt x="291" y="36"/>
                    <a:pt x="292" y="35"/>
                  </a:cubicBezTo>
                  <a:cubicBezTo>
                    <a:pt x="293" y="35"/>
                    <a:pt x="293" y="34"/>
                    <a:pt x="293" y="34"/>
                  </a:cubicBezTo>
                  <a:cubicBezTo>
                    <a:pt x="288" y="38"/>
                    <a:pt x="283" y="40"/>
                    <a:pt x="277" y="40"/>
                  </a:cubicBezTo>
                  <a:cubicBezTo>
                    <a:pt x="271" y="40"/>
                    <a:pt x="264" y="38"/>
                    <a:pt x="260" y="33"/>
                  </a:cubicBezTo>
                  <a:cubicBezTo>
                    <a:pt x="251" y="24"/>
                    <a:pt x="250" y="10"/>
                    <a:pt x="259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8"/>
            <p:cNvSpPr>
              <a:spLocks noEditPoints="1"/>
            </p:cNvSpPr>
            <p:nvPr/>
          </p:nvSpPr>
          <p:spPr bwMode="auto">
            <a:xfrm rot="16200000">
              <a:off x="8228923" y="2916129"/>
              <a:ext cx="1196094" cy="1194345"/>
            </a:xfrm>
            <a:custGeom>
              <a:avLst/>
              <a:gdLst>
                <a:gd name="T0" fmla="*/ 61 w 289"/>
                <a:gd name="T1" fmla="*/ 106 h 289"/>
                <a:gd name="T2" fmla="*/ 61 w 289"/>
                <a:gd name="T3" fmla="*/ 122 h 289"/>
                <a:gd name="T4" fmla="*/ 61 w 289"/>
                <a:gd name="T5" fmla="*/ 122 h 289"/>
                <a:gd name="T6" fmla="*/ 3 w 289"/>
                <a:gd name="T7" fmla="*/ 252 h 289"/>
                <a:gd name="T8" fmla="*/ 1 w 289"/>
                <a:gd name="T9" fmla="*/ 254 h 289"/>
                <a:gd name="T10" fmla="*/ 0 w 289"/>
                <a:gd name="T11" fmla="*/ 255 h 289"/>
                <a:gd name="T12" fmla="*/ 16 w 289"/>
                <a:gd name="T13" fmla="*/ 248 h 289"/>
                <a:gd name="T14" fmla="*/ 33 w 289"/>
                <a:gd name="T15" fmla="*/ 255 h 289"/>
                <a:gd name="T16" fmla="*/ 34 w 289"/>
                <a:gd name="T17" fmla="*/ 289 h 289"/>
                <a:gd name="T18" fmla="*/ 35 w 289"/>
                <a:gd name="T19" fmla="*/ 288 h 289"/>
                <a:gd name="T20" fmla="*/ 36 w 289"/>
                <a:gd name="T21" fmla="*/ 287 h 289"/>
                <a:gd name="T22" fmla="*/ 36 w 289"/>
                <a:gd name="T23" fmla="*/ 287 h 289"/>
                <a:gd name="T24" fmla="*/ 163 w 289"/>
                <a:gd name="T25" fmla="*/ 228 h 289"/>
                <a:gd name="T26" fmla="*/ 94 w 289"/>
                <a:gd name="T27" fmla="*/ 196 h 289"/>
                <a:gd name="T28" fmla="*/ 61 w 289"/>
                <a:gd name="T29" fmla="*/ 107 h 289"/>
                <a:gd name="T30" fmla="*/ 61 w 289"/>
                <a:gd name="T31" fmla="*/ 106 h 289"/>
                <a:gd name="T32" fmla="*/ 175 w 289"/>
                <a:gd name="T33" fmla="*/ 0 h 289"/>
                <a:gd name="T34" fmla="*/ 161 w 289"/>
                <a:gd name="T35" fmla="*/ 1 h 289"/>
                <a:gd name="T36" fmla="*/ 167 w 289"/>
                <a:gd name="T37" fmla="*/ 1 h 289"/>
                <a:gd name="T38" fmla="*/ 175 w 289"/>
                <a:gd name="T39" fmla="*/ 1 h 289"/>
                <a:gd name="T40" fmla="*/ 256 w 289"/>
                <a:gd name="T41" fmla="*/ 34 h 289"/>
                <a:gd name="T42" fmla="*/ 289 w 289"/>
                <a:gd name="T43" fmla="*/ 108 h 289"/>
                <a:gd name="T44" fmla="*/ 256 w 289"/>
                <a:gd name="T45" fmla="*/ 33 h 289"/>
                <a:gd name="T46" fmla="*/ 175 w 289"/>
                <a:gd name="T4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9" h="289">
                  <a:moveTo>
                    <a:pt x="61" y="106"/>
                  </a:moveTo>
                  <a:cubicBezTo>
                    <a:pt x="61" y="111"/>
                    <a:pt x="61" y="117"/>
                    <a:pt x="61" y="122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1" y="122"/>
                    <a:pt x="55" y="199"/>
                    <a:pt x="3" y="252"/>
                  </a:cubicBezTo>
                  <a:cubicBezTo>
                    <a:pt x="2" y="253"/>
                    <a:pt x="2" y="253"/>
                    <a:pt x="1" y="254"/>
                  </a:cubicBezTo>
                  <a:cubicBezTo>
                    <a:pt x="0" y="254"/>
                    <a:pt x="0" y="254"/>
                    <a:pt x="0" y="255"/>
                  </a:cubicBezTo>
                  <a:cubicBezTo>
                    <a:pt x="5" y="250"/>
                    <a:pt x="10" y="248"/>
                    <a:pt x="16" y="248"/>
                  </a:cubicBezTo>
                  <a:cubicBezTo>
                    <a:pt x="22" y="248"/>
                    <a:pt x="29" y="251"/>
                    <a:pt x="33" y="255"/>
                  </a:cubicBezTo>
                  <a:cubicBezTo>
                    <a:pt x="42" y="265"/>
                    <a:pt x="43" y="279"/>
                    <a:pt x="34" y="289"/>
                  </a:cubicBezTo>
                  <a:cubicBezTo>
                    <a:pt x="34" y="288"/>
                    <a:pt x="35" y="288"/>
                    <a:pt x="35" y="288"/>
                  </a:cubicBezTo>
                  <a:cubicBezTo>
                    <a:pt x="36" y="287"/>
                    <a:pt x="36" y="287"/>
                    <a:pt x="36" y="287"/>
                  </a:cubicBezTo>
                  <a:cubicBezTo>
                    <a:pt x="36" y="287"/>
                    <a:pt x="36" y="287"/>
                    <a:pt x="36" y="287"/>
                  </a:cubicBezTo>
                  <a:cubicBezTo>
                    <a:pt x="82" y="241"/>
                    <a:pt x="146" y="230"/>
                    <a:pt x="163" y="228"/>
                  </a:cubicBezTo>
                  <a:cubicBezTo>
                    <a:pt x="138" y="226"/>
                    <a:pt x="113" y="215"/>
                    <a:pt x="94" y="196"/>
                  </a:cubicBezTo>
                  <a:cubicBezTo>
                    <a:pt x="70" y="171"/>
                    <a:pt x="59" y="139"/>
                    <a:pt x="61" y="107"/>
                  </a:cubicBezTo>
                  <a:cubicBezTo>
                    <a:pt x="61" y="107"/>
                    <a:pt x="61" y="106"/>
                    <a:pt x="61" y="106"/>
                  </a:cubicBezTo>
                  <a:moveTo>
                    <a:pt x="175" y="0"/>
                  </a:moveTo>
                  <a:cubicBezTo>
                    <a:pt x="170" y="0"/>
                    <a:pt x="166" y="0"/>
                    <a:pt x="161" y="1"/>
                  </a:cubicBezTo>
                  <a:cubicBezTo>
                    <a:pt x="164" y="1"/>
                    <a:pt x="166" y="1"/>
                    <a:pt x="167" y="1"/>
                  </a:cubicBezTo>
                  <a:cubicBezTo>
                    <a:pt x="170" y="1"/>
                    <a:pt x="172" y="1"/>
                    <a:pt x="175" y="1"/>
                  </a:cubicBezTo>
                  <a:cubicBezTo>
                    <a:pt x="204" y="1"/>
                    <a:pt x="233" y="12"/>
                    <a:pt x="256" y="34"/>
                  </a:cubicBezTo>
                  <a:cubicBezTo>
                    <a:pt x="276" y="55"/>
                    <a:pt x="287" y="81"/>
                    <a:pt x="289" y="108"/>
                  </a:cubicBezTo>
                  <a:cubicBezTo>
                    <a:pt x="287" y="80"/>
                    <a:pt x="276" y="54"/>
                    <a:pt x="256" y="33"/>
                  </a:cubicBezTo>
                  <a:cubicBezTo>
                    <a:pt x="233" y="11"/>
                    <a:pt x="204" y="0"/>
                    <a:pt x="175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 rot="16200000">
              <a:off x="9244028" y="3943476"/>
              <a:ext cx="215088" cy="194103"/>
            </a:xfrm>
            <a:custGeom>
              <a:avLst/>
              <a:gdLst>
                <a:gd name="T0" fmla="*/ 25 w 52"/>
                <a:gd name="T1" fmla="*/ 0 h 47"/>
                <a:gd name="T2" fmla="*/ 9 w 52"/>
                <a:gd name="T3" fmla="*/ 7 h 47"/>
                <a:gd name="T4" fmla="*/ 10 w 52"/>
                <a:gd name="T5" fmla="*/ 40 h 47"/>
                <a:gd name="T6" fmla="*/ 27 w 52"/>
                <a:gd name="T7" fmla="*/ 47 h 47"/>
                <a:gd name="T8" fmla="*/ 43 w 52"/>
                <a:gd name="T9" fmla="*/ 41 h 47"/>
                <a:gd name="T10" fmla="*/ 42 w 52"/>
                <a:gd name="T11" fmla="*/ 7 h 47"/>
                <a:gd name="T12" fmla="*/ 25 w 52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7">
                  <a:moveTo>
                    <a:pt x="25" y="0"/>
                  </a:moveTo>
                  <a:cubicBezTo>
                    <a:pt x="19" y="0"/>
                    <a:pt x="14" y="2"/>
                    <a:pt x="9" y="7"/>
                  </a:cubicBezTo>
                  <a:cubicBezTo>
                    <a:pt x="0" y="16"/>
                    <a:pt x="1" y="31"/>
                    <a:pt x="10" y="40"/>
                  </a:cubicBezTo>
                  <a:cubicBezTo>
                    <a:pt x="14" y="45"/>
                    <a:pt x="21" y="47"/>
                    <a:pt x="27" y="47"/>
                  </a:cubicBezTo>
                  <a:cubicBezTo>
                    <a:pt x="33" y="47"/>
                    <a:pt x="38" y="45"/>
                    <a:pt x="43" y="41"/>
                  </a:cubicBezTo>
                  <a:cubicBezTo>
                    <a:pt x="52" y="31"/>
                    <a:pt x="51" y="17"/>
                    <a:pt x="42" y="7"/>
                  </a:cubicBezTo>
                  <a:cubicBezTo>
                    <a:pt x="38" y="3"/>
                    <a:pt x="31" y="0"/>
                    <a:pt x="2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715715" y="4214519"/>
            <a:ext cx="942536" cy="960023"/>
            <a:chOff x="1715715" y="4214519"/>
            <a:chExt cx="942536" cy="960023"/>
          </a:xfrm>
        </p:grpSpPr>
        <p:sp>
          <p:nvSpPr>
            <p:cNvPr id="35" name="Freeform 15"/>
            <p:cNvSpPr>
              <a:spLocks/>
            </p:cNvSpPr>
            <p:nvPr/>
          </p:nvSpPr>
          <p:spPr bwMode="auto">
            <a:xfrm rot="16200000">
              <a:off x="1706971" y="4223263"/>
              <a:ext cx="960023" cy="942536"/>
            </a:xfrm>
            <a:custGeom>
              <a:avLst/>
              <a:gdLst>
                <a:gd name="T0" fmla="*/ 130 w 232"/>
                <a:gd name="T1" fmla="*/ 0 h 228"/>
                <a:gd name="T2" fmla="*/ 124 w 232"/>
                <a:gd name="T3" fmla="*/ 1 h 228"/>
                <a:gd name="T4" fmla="*/ 116 w 232"/>
                <a:gd name="T5" fmla="*/ 1 h 228"/>
                <a:gd name="T6" fmla="*/ 35 w 232"/>
                <a:gd name="T7" fmla="*/ 34 h 228"/>
                <a:gd name="T8" fmla="*/ 3 w 232"/>
                <a:gd name="T9" fmla="*/ 104 h 228"/>
                <a:gd name="T10" fmla="*/ 36 w 232"/>
                <a:gd name="T11" fmla="*/ 194 h 228"/>
                <a:gd name="T12" fmla="*/ 121 w 232"/>
                <a:gd name="T13" fmla="*/ 228 h 228"/>
                <a:gd name="T14" fmla="*/ 124 w 232"/>
                <a:gd name="T15" fmla="*/ 228 h 228"/>
                <a:gd name="T16" fmla="*/ 124 w 232"/>
                <a:gd name="T17" fmla="*/ 228 h 228"/>
                <a:gd name="T18" fmla="*/ 128 w 232"/>
                <a:gd name="T19" fmla="*/ 228 h 228"/>
                <a:gd name="T20" fmla="*/ 197 w 232"/>
                <a:gd name="T21" fmla="*/ 195 h 228"/>
                <a:gd name="T22" fmla="*/ 230 w 232"/>
                <a:gd name="T23" fmla="*/ 107 h 228"/>
                <a:gd name="T24" fmla="*/ 230 w 232"/>
                <a:gd name="T25" fmla="*/ 106 h 228"/>
                <a:gd name="T26" fmla="*/ 197 w 232"/>
                <a:gd name="T27" fmla="*/ 33 h 228"/>
                <a:gd name="T28" fmla="*/ 130 w 232"/>
                <a:gd name="T2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2" h="228">
                  <a:moveTo>
                    <a:pt x="130" y="0"/>
                  </a:moveTo>
                  <a:cubicBezTo>
                    <a:pt x="127" y="1"/>
                    <a:pt x="125" y="1"/>
                    <a:pt x="124" y="1"/>
                  </a:cubicBezTo>
                  <a:cubicBezTo>
                    <a:pt x="122" y="1"/>
                    <a:pt x="119" y="1"/>
                    <a:pt x="116" y="1"/>
                  </a:cubicBezTo>
                  <a:cubicBezTo>
                    <a:pt x="87" y="1"/>
                    <a:pt x="58" y="12"/>
                    <a:pt x="35" y="34"/>
                  </a:cubicBezTo>
                  <a:cubicBezTo>
                    <a:pt x="16" y="54"/>
                    <a:pt x="5" y="79"/>
                    <a:pt x="3" y="104"/>
                  </a:cubicBezTo>
                  <a:cubicBezTo>
                    <a:pt x="0" y="136"/>
                    <a:pt x="11" y="170"/>
                    <a:pt x="36" y="194"/>
                  </a:cubicBezTo>
                  <a:cubicBezTo>
                    <a:pt x="59" y="218"/>
                    <a:pt x="89" y="228"/>
                    <a:pt x="121" y="228"/>
                  </a:cubicBezTo>
                  <a:cubicBezTo>
                    <a:pt x="122" y="228"/>
                    <a:pt x="123" y="228"/>
                    <a:pt x="124" y="228"/>
                  </a:cubicBezTo>
                  <a:cubicBezTo>
                    <a:pt x="124" y="228"/>
                    <a:pt x="124" y="228"/>
                    <a:pt x="124" y="228"/>
                  </a:cubicBezTo>
                  <a:cubicBezTo>
                    <a:pt x="124" y="228"/>
                    <a:pt x="126" y="228"/>
                    <a:pt x="128" y="228"/>
                  </a:cubicBezTo>
                  <a:cubicBezTo>
                    <a:pt x="153" y="225"/>
                    <a:pt x="178" y="215"/>
                    <a:pt x="197" y="195"/>
                  </a:cubicBezTo>
                  <a:cubicBezTo>
                    <a:pt x="221" y="171"/>
                    <a:pt x="232" y="139"/>
                    <a:pt x="230" y="107"/>
                  </a:cubicBezTo>
                  <a:cubicBezTo>
                    <a:pt x="230" y="106"/>
                    <a:pt x="230" y="106"/>
                    <a:pt x="230" y="106"/>
                  </a:cubicBezTo>
                  <a:cubicBezTo>
                    <a:pt x="227" y="79"/>
                    <a:pt x="217" y="53"/>
                    <a:pt x="197" y="33"/>
                  </a:cubicBezTo>
                  <a:cubicBezTo>
                    <a:pt x="178" y="14"/>
                    <a:pt x="154" y="3"/>
                    <a:pt x="13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 rot="16200000">
              <a:off x="1915332" y="4440100"/>
              <a:ext cx="512362" cy="508865"/>
            </a:xfrm>
            <a:custGeom>
              <a:avLst/>
              <a:gdLst>
                <a:gd name="T0" fmla="*/ 60 w 124"/>
                <a:gd name="T1" fmla="*/ 113 h 123"/>
                <a:gd name="T2" fmla="*/ 58 w 124"/>
                <a:gd name="T3" fmla="*/ 113 h 123"/>
                <a:gd name="T4" fmla="*/ 50 w 124"/>
                <a:gd name="T5" fmla="*/ 112 h 123"/>
                <a:gd name="T6" fmla="*/ 27 w 124"/>
                <a:gd name="T7" fmla="*/ 100 h 123"/>
                <a:gd name="T8" fmla="*/ 10 w 124"/>
                <a:gd name="T9" fmla="*/ 67 h 123"/>
                <a:gd name="T10" fmla="*/ 24 w 124"/>
                <a:gd name="T11" fmla="*/ 27 h 123"/>
                <a:gd name="T12" fmla="*/ 63 w 124"/>
                <a:gd name="T13" fmla="*/ 11 h 123"/>
                <a:gd name="T14" fmla="*/ 97 w 124"/>
                <a:gd name="T15" fmla="*/ 26 h 123"/>
                <a:gd name="T16" fmla="*/ 106 w 124"/>
                <a:gd name="T17" fmla="*/ 38 h 123"/>
                <a:gd name="T18" fmla="*/ 107 w 124"/>
                <a:gd name="T19" fmla="*/ 41 h 123"/>
                <a:gd name="T20" fmla="*/ 108 w 124"/>
                <a:gd name="T21" fmla="*/ 42 h 123"/>
                <a:gd name="T22" fmla="*/ 100 w 124"/>
                <a:gd name="T23" fmla="*/ 45 h 123"/>
                <a:gd name="T24" fmla="*/ 117 w 124"/>
                <a:gd name="T25" fmla="*/ 62 h 123"/>
                <a:gd name="T26" fmla="*/ 124 w 124"/>
                <a:gd name="T27" fmla="*/ 35 h 123"/>
                <a:gd name="T28" fmla="*/ 117 w 124"/>
                <a:gd name="T29" fmla="*/ 38 h 123"/>
                <a:gd name="T30" fmla="*/ 116 w 124"/>
                <a:gd name="T31" fmla="*/ 37 h 123"/>
                <a:gd name="T32" fmla="*/ 115 w 124"/>
                <a:gd name="T33" fmla="*/ 34 h 123"/>
                <a:gd name="T34" fmla="*/ 104 w 124"/>
                <a:gd name="T35" fmla="*/ 19 h 123"/>
                <a:gd name="T36" fmla="*/ 64 w 124"/>
                <a:gd name="T37" fmla="*/ 1 h 123"/>
                <a:gd name="T38" fmla="*/ 17 w 124"/>
                <a:gd name="T39" fmla="*/ 20 h 123"/>
                <a:gd name="T40" fmla="*/ 3 w 124"/>
                <a:gd name="T41" fmla="*/ 43 h 123"/>
                <a:gd name="T42" fmla="*/ 0 w 124"/>
                <a:gd name="T43" fmla="*/ 68 h 123"/>
                <a:gd name="T44" fmla="*/ 20 w 124"/>
                <a:gd name="T45" fmla="*/ 107 h 123"/>
                <a:gd name="T46" fmla="*/ 49 w 124"/>
                <a:gd name="T47" fmla="*/ 122 h 123"/>
                <a:gd name="T48" fmla="*/ 57 w 124"/>
                <a:gd name="T49" fmla="*/ 123 h 123"/>
                <a:gd name="T50" fmla="*/ 60 w 124"/>
                <a:gd name="T51" fmla="*/ 123 h 123"/>
                <a:gd name="T52" fmla="*/ 60 w 124"/>
                <a:gd name="T53" fmla="*/ 11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" h="123">
                  <a:moveTo>
                    <a:pt x="60" y="113"/>
                  </a:moveTo>
                  <a:cubicBezTo>
                    <a:pt x="60" y="113"/>
                    <a:pt x="59" y="113"/>
                    <a:pt x="58" y="113"/>
                  </a:cubicBezTo>
                  <a:cubicBezTo>
                    <a:pt x="56" y="113"/>
                    <a:pt x="54" y="113"/>
                    <a:pt x="50" y="112"/>
                  </a:cubicBezTo>
                  <a:cubicBezTo>
                    <a:pt x="44" y="111"/>
                    <a:pt x="35" y="108"/>
                    <a:pt x="27" y="100"/>
                  </a:cubicBezTo>
                  <a:cubicBezTo>
                    <a:pt x="18" y="93"/>
                    <a:pt x="11" y="81"/>
                    <a:pt x="10" y="67"/>
                  </a:cubicBezTo>
                  <a:cubicBezTo>
                    <a:pt x="8" y="53"/>
                    <a:pt x="13" y="38"/>
                    <a:pt x="24" y="27"/>
                  </a:cubicBezTo>
                  <a:cubicBezTo>
                    <a:pt x="34" y="16"/>
                    <a:pt x="49" y="10"/>
                    <a:pt x="63" y="11"/>
                  </a:cubicBezTo>
                  <a:cubicBezTo>
                    <a:pt x="77" y="11"/>
                    <a:pt x="89" y="18"/>
                    <a:pt x="97" y="26"/>
                  </a:cubicBezTo>
                  <a:cubicBezTo>
                    <a:pt x="101" y="30"/>
                    <a:pt x="104" y="34"/>
                    <a:pt x="106" y="38"/>
                  </a:cubicBezTo>
                  <a:cubicBezTo>
                    <a:pt x="107" y="39"/>
                    <a:pt x="107" y="40"/>
                    <a:pt x="107" y="41"/>
                  </a:cubicBezTo>
                  <a:cubicBezTo>
                    <a:pt x="108" y="41"/>
                    <a:pt x="108" y="42"/>
                    <a:pt x="108" y="42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06" y="49"/>
                    <a:pt x="112" y="54"/>
                    <a:pt x="117" y="62"/>
                  </a:cubicBezTo>
                  <a:cubicBezTo>
                    <a:pt x="121" y="54"/>
                    <a:pt x="124" y="45"/>
                    <a:pt x="124" y="35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6" y="38"/>
                    <a:pt x="116" y="37"/>
                  </a:cubicBezTo>
                  <a:cubicBezTo>
                    <a:pt x="116" y="36"/>
                    <a:pt x="115" y="35"/>
                    <a:pt x="115" y="34"/>
                  </a:cubicBezTo>
                  <a:cubicBezTo>
                    <a:pt x="112" y="29"/>
                    <a:pt x="109" y="24"/>
                    <a:pt x="104" y="19"/>
                  </a:cubicBezTo>
                  <a:cubicBezTo>
                    <a:pt x="95" y="10"/>
                    <a:pt x="80" y="2"/>
                    <a:pt x="64" y="1"/>
                  </a:cubicBezTo>
                  <a:cubicBezTo>
                    <a:pt x="47" y="0"/>
                    <a:pt x="29" y="7"/>
                    <a:pt x="17" y="20"/>
                  </a:cubicBezTo>
                  <a:cubicBezTo>
                    <a:pt x="11" y="27"/>
                    <a:pt x="6" y="34"/>
                    <a:pt x="3" y="43"/>
                  </a:cubicBezTo>
                  <a:cubicBezTo>
                    <a:pt x="0" y="51"/>
                    <a:pt x="0" y="60"/>
                    <a:pt x="0" y="68"/>
                  </a:cubicBezTo>
                  <a:cubicBezTo>
                    <a:pt x="2" y="84"/>
                    <a:pt x="10" y="99"/>
                    <a:pt x="20" y="107"/>
                  </a:cubicBezTo>
                  <a:cubicBezTo>
                    <a:pt x="30" y="116"/>
                    <a:pt x="41" y="120"/>
                    <a:pt x="49" y="122"/>
                  </a:cubicBezTo>
                  <a:cubicBezTo>
                    <a:pt x="53" y="122"/>
                    <a:pt x="55" y="123"/>
                    <a:pt x="57" y="123"/>
                  </a:cubicBezTo>
                  <a:cubicBezTo>
                    <a:pt x="59" y="123"/>
                    <a:pt x="60" y="123"/>
                    <a:pt x="60" y="123"/>
                  </a:cubicBezTo>
                  <a:lnTo>
                    <a:pt x="60" y="1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016998" y="2911757"/>
            <a:ext cx="942536" cy="954777"/>
            <a:chOff x="3016998" y="2911757"/>
            <a:chExt cx="942536" cy="954777"/>
          </a:xfrm>
        </p:grpSpPr>
        <p:sp>
          <p:nvSpPr>
            <p:cNvPr id="38" name="Freeform 10"/>
            <p:cNvSpPr>
              <a:spLocks/>
            </p:cNvSpPr>
            <p:nvPr/>
          </p:nvSpPr>
          <p:spPr bwMode="auto">
            <a:xfrm rot="16200000">
              <a:off x="3010877" y="2917878"/>
              <a:ext cx="954777" cy="942536"/>
            </a:xfrm>
            <a:custGeom>
              <a:avLst/>
              <a:gdLst>
                <a:gd name="T0" fmla="*/ 102 w 231"/>
                <a:gd name="T1" fmla="*/ 0 h 228"/>
                <a:gd name="T2" fmla="*/ 35 w 231"/>
                <a:gd name="T3" fmla="*/ 33 h 228"/>
                <a:gd name="T4" fmla="*/ 2 w 231"/>
                <a:gd name="T5" fmla="*/ 105 h 228"/>
                <a:gd name="T6" fmla="*/ 2 w 231"/>
                <a:gd name="T7" fmla="*/ 106 h 228"/>
                <a:gd name="T8" fmla="*/ 35 w 231"/>
                <a:gd name="T9" fmla="*/ 195 h 228"/>
                <a:gd name="T10" fmla="*/ 104 w 231"/>
                <a:gd name="T11" fmla="*/ 228 h 228"/>
                <a:gd name="T12" fmla="*/ 108 w 231"/>
                <a:gd name="T13" fmla="*/ 227 h 228"/>
                <a:gd name="T14" fmla="*/ 108 w 231"/>
                <a:gd name="T15" fmla="*/ 227 h 228"/>
                <a:gd name="T16" fmla="*/ 111 w 231"/>
                <a:gd name="T17" fmla="*/ 227 h 228"/>
                <a:gd name="T18" fmla="*/ 196 w 231"/>
                <a:gd name="T19" fmla="*/ 194 h 228"/>
                <a:gd name="T20" fmla="*/ 230 w 231"/>
                <a:gd name="T21" fmla="*/ 107 h 228"/>
                <a:gd name="T22" fmla="*/ 197 w 231"/>
                <a:gd name="T23" fmla="*/ 34 h 228"/>
                <a:gd name="T24" fmla="*/ 116 w 231"/>
                <a:gd name="T25" fmla="*/ 0 h 228"/>
                <a:gd name="T26" fmla="*/ 108 w 231"/>
                <a:gd name="T27" fmla="*/ 1 h 228"/>
                <a:gd name="T28" fmla="*/ 102 w 231"/>
                <a:gd name="T2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1" h="228">
                  <a:moveTo>
                    <a:pt x="102" y="0"/>
                  </a:moveTo>
                  <a:cubicBezTo>
                    <a:pt x="78" y="3"/>
                    <a:pt x="54" y="14"/>
                    <a:pt x="35" y="33"/>
                  </a:cubicBezTo>
                  <a:cubicBezTo>
                    <a:pt x="15" y="53"/>
                    <a:pt x="5" y="78"/>
                    <a:pt x="2" y="105"/>
                  </a:cubicBezTo>
                  <a:cubicBezTo>
                    <a:pt x="2" y="105"/>
                    <a:pt x="2" y="106"/>
                    <a:pt x="2" y="106"/>
                  </a:cubicBezTo>
                  <a:cubicBezTo>
                    <a:pt x="0" y="138"/>
                    <a:pt x="11" y="170"/>
                    <a:pt x="35" y="195"/>
                  </a:cubicBezTo>
                  <a:cubicBezTo>
                    <a:pt x="54" y="214"/>
                    <a:pt x="79" y="225"/>
                    <a:pt x="104" y="228"/>
                  </a:cubicBezTo>
                  <a:cubicBezTo>
                    <a:pt x="106" y="227"/>
                    <a:pt x="108" y="227"/>
                    <a:pt x="108" y="227"/>
                  </a:cubicBezTo>
                  <a:cubicBezTo>
                    <a:pt x="108" y="227"/>
                    <a:pt x="108" y="227"/>
                    <a:pt x="108" y="227"/>
                  </a:cubicBezTo>
                  <a:cubicBezTo>
                    <a:pt x="109" y="227"/>
                    <a:pt x="110" y="227"/>
                    <a:pt x="111" y="227"/>
                  </a:cubicBezTo>
                  <a:cubicBezTo>
                    <a:pt x="143" y="227"/>
                    <a:pt x="173" y="217"/>
                    <a:pt x="196" y="194"/>
                  </a:cubicBezTo>
                  <a:cubicBezTo>
                    <a:pt x="220" y="170"/>
                    <a:pt x="231" y="138"/>
                    <a:pt x="230" y="107"/>
                  </a:cubicBezTo>
                  <a:cubicBezTo>
                    <a:pt x="228" y="80"/>
                    <a:pt x="217" y="54"/>
                    <a:pt x="197" y="34"/>
                  </a:cubicBezTo>
                  <a:cubicBezTo>
                    <a:pt x="174" y="11"/>
                    <a:pt x="145" y="0"/>
                    <a:pt x="116" y="0"/>
                  </a:cubicBezTo>
                  <a:cubicBezTo>
                    <a:pt x="113" y="0"/>
                    <a:pt x="111" y="0"/>
                    <a:pt x="108" y="1"/>
                  </a:cubicBezTo>
                  <a:cubicBezTo>
                    <a:pt x="107" y="0"/>
                    <a:pt x="105" y="0"/>
                    <a:pt x="10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 rot="16200000">
              <a:off x="3200608" y="3165315"/>
              <a:ext cx="517608" cy="430174"/>
            </a:xfrm>
            <a:custGeom>
              <a:avLst/>
              <a:gdLst>
                <a:gd name="T0" fmla="*/ 107 w 125"/>
                <a:gd name="T1" fmla="*/ 104 h 104"/>
                <a:gd name="T2" fmla="*/ 109 w 125"/>
                <a:gd name="T3" fmla="*/ 102 h 104"/>
                <a:gd name="T4" fmla="*/ 114 w 125"/>
                <a:gd name="T5" fmla="*/ 95 h 104"/>
                <a:gd name="T6" fmla="*/ 124 w 125"/>
                <a:gd name="T7" fmla="*/ 64 h 104"/>
                <a:gd name="T8" fmla="*/ 111 w 125"/>
                <a:gd name="T9" fmla="*/ 22 h 104"/>
                <a:gd name="T10" fmla="*/ 91 w 125"/>
                <a:gd name="T11" fmla="*/ 7 h 104"/>
                <a:gd name="T12" fmla="*/ 65 w 125"/>
                <a:gd name="T13" fmla="*/ 0 h 104"/>
                <a:gd name="T14" fmla="*/ 19 w 125"/>
                <a:gd name="T15" fmla="*/ 20 h 104"/>
                <a:gd name="T16" fmla="*/ 3 w 125"/>
                <a:gd name="T17" fmla="*/ 61 h 104"/>
                <a:gd name="T18" fmla="*/ 6 w 125"/>
                <a:gd name="T19" fmla="*/ 79 h 104"/>
                <a:gd name="T20" fmla="*/ 7 w 125"/>
                <a:gd name="T21" fmla="*/ 82 h 104"/>
                <a:gd name="T22" fmla="*/ 7 w 125"/>
                <a:gd name="T23" fmla="*/ 83 h 104"/>
                <a:gd name="T24" fmla="*/ 0 w 125"/>
                <a:gd name="T25" fmla="*/ 87 h 104"/>
                <a:gd name="T26" fmla="*/ 24 w 125"/>
                <a:gd name="T27" fmla="*/ 101 h 104"/>
                <a:gd name="T28" fmla="*/ 24 w 125"/>
                <a:gd name="T29" fmla="*/ 77 h 104"/>
                <a:gd name="T30" fmla="*/ 16 w 125"/>
                <a:gd name="T31" fmla="*/ 80 h 104"/>
                <a:gd name="T32" fmla="*/ 16 w 125"/>
                <a:gd name="T33" fmla="*/ 79 h 104"/>
                <a:gd name="T34" fmla="*/ 15 w 125"/>
                <a:gd name="T35" fmla="*/ 76 h 104"/>
                <a:gd name="T36" fmla="*/ 13 w 125"/>
                <a:gd name="T37" fmla="*/ 61 h 104"/>
                <a:gd name="T38" fmla="*/ 26 w 125"/>
                <a:gd name="T39" fmla="*/ 26 h 104"/>
                <a:gd name="T40" fmla="*/ 65 w 125"/>
                <a:gd name="T41" fmla="*/ 10 h 104"/>
                <a:gd name="T42" fmla="*/ 103 w 125"/>
                <a:gd name="T43" fmla="*/ 28 h 104"/>
                <a:gd name="T44" fmla="*/ 115 w 125"/>
                <a:gd name="T45" fmla="*/ 64 h 104"/>
                <a:gd name="T46" fmla="*/ 107 w 125"/>
                <a:gd name="T47" fmla="*/ 89 h 104"/>
                <a:gd name="T48" fmla="*/ 102 w 125"/>
                <a:gd name="T49" fmla="*/ 95 h 104"/>
                <a:gd name="T50" fmla="*/ 100 w 125"/>
                <a:gd name="T51" fmla="*/ 97 h 104"/>
                <a:gd name="T52" fmla="*/ 107 w 125"/>
                <a:gd name="T5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" h="104">
                  <a:moveTo>
                    <a:pt x="107" y="104"/>
                  </a:moveTo>
                  <a:cubicBezTo>
                    <a:pt x="107" y="104"/>
                    <a:pt x="107" y="103"/>
                    <a:pt x="109" y="102"/>
                  </a:cubicBezTo>
                  <a:cubicBezTo>
                    <a:pt x="110" y="100"/>
                    <a:pt x="112" y="98"/>
                    <a:pt x="114" y="95"/>
                  </a:cubicBezTo>
                  <a:cubicBezTo>
                    <a:pt x="119" y="88"/>
                    <a:pt x="124" y="78"/>
                    <a:pt x="124" y="64"/>
                  </a:cubicBezTo>
                  <a:cubicBezTo>
                    <a:pt x="125" y="51"/>
                    <a:pt x="121" y="35"/>
                    <a:pt x="111" y="22"/>
                  </a:cubicBezTo>
                  <a:cubicBezTo>
                    <a:pt x="105" y="16"/>
                    <a:pt x="99" y="10"/>
                    <a:pt x="91" y="7"/>
                  </a:cubicBezTo>
                  <a:cubicBezTo>
                    <a:pt x="83" y="3"/>
                    <a:pt x="74" y="1"/>
                    <a:pt x="65" y="0"/>
                  </a:cubicBezTo>
                  <a:cubicBezTo>
                    <a:pt x="48" y="0"/>
                    <a:pt x="30" y="8"/>
                    <a:pt x="19" y="20"/>
                  </a:cubicBezTo>
                  <a:cubicBezTo>
                    <a:pt x="8" y="32"/>
                    <a:pt x="3" y="48"/>
                    <a:pt x="3" y="61"/>
                  </a:cubicBezTo>
                  <a:cubicBezTo>
                    <a:pt x="3" y="68"/>
                    <a:pt x="4" y="74"/>
                    <a:pt x="6" y="79"/>
                  </a:cubicBezTo>
                  <a:cubicBezTo>
                    <a:pt x="6" y="80"/>
                    <a:pt x="7" y="82"/>
                    <a:pt x="7" y="82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7" y="94"/>
                    <a:pt x="16" y="98"/>
                    <a:pt x="24" y="101"/>
                  </a:cubicBezTo>
                  <a:cubicBezTo>
                    <a:pt x="22" y="92"/>
                    <a:pt x="22" y="84"/>
                    <a:pt x="24" y="77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79"/>
                  </a:cubicBezTo>
                  <a:cubicBezTo>
                    <a:pt x="16" y="78"/>
                    <a:pt x="15" y="77"/>
                    <a:pt x="15" y="76"/>
                  </a:cubicBezTo>
                  <a:cubicBezTo>
                    <a:pt x="14" y="72"/>
                    <a:pt x="13" y="67"/>
                    <a:pt x="13" y="61"/>
                  </a:cubicBezTo>
                  <a:cubicBezTo>
                    <a:pt x="12" y="50"/>
                    <a:pt x="16" y="37"/>
                    <a:pt x="26" y="26"/>
                  </a:cubicBezTo>
                  <a:cubicBezTo>
                    <a:pt x="35" y="16"/>
                    <a:pt x="50" y="9"/>
                    <a:pt x="65" y="10"/>
                  </a:cubicBezTo>
                  <a:cubicBezTo>
                    <a:pt x="80" y="10"/>
                    <a:pt x="94" y="17"/>
                    <a:pt x="103" y="28"/>
                  </a:cubicBezTo>
                  <a:cubicBezTo>
                    <a:pt x="112" y="39"/>
                    <a:pt x="116" y="53"/>
                    <a:pt x="115" y="64"/>
                  </a:cubicBezTo>
                  <a:cubicBezTo>
                    <a:pt x="114" y="75"/>
                    <a:pt x="110" y="84"/>
                    <a:pt x="107" y="89"/>
                  </a:cubicBezTo>
                  <a:cubicBezTo>
                    <a:pt x="105" y="92"/>
                    <a:pt x="103" y="94"/>
                    <a:pt x="102" y="95"/>
                  </a:cubicBezTo>
                  <a:cubicBezTo>
                    <a:pt x="101" y="97"/>
                    <a:pt x="100" y="97"/>
                    <a:pt x="100" y="97"/>
                  </a:cubicBezTo>
                  <a:lnTo>
                    <a:pt x="107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316263" y="4214520"/>
            <a:ext cx="942536" cy="960023"/>
            <a:chOff x="4316263" y="4214520"/>
            <a:chExt cx="942536" cy="960023"/>
          </a:xfrm>
        </p:grpSpPr>
        <p:sp>
          <p:nvSpPr>
            <p:cNvPr id="41" name="Freeform 15"/>
            <p:cNvSpPr>
              <a:spLocks/>
            </p:cNvSpPr>
            <p:nvPr/>
          </p:nvSpPr>
          <p:spPr bwMode="auto">
            <a:xfrm rot="16200000">
              <a:off x="4307519" y="4223264"/>
              <a:ext cx="960023" cy="942536"/>
            </a:xfrm>
            <a:custGeom>
              <a:avLst/>
              <a:gdLst>
                <a:gd name="T0" fmla="*/ 130 w 232"/>
                <a:gd name="T1" fmla="*/ 0 h 228"/>
                <a:gd name="T2" fmla="*/ 124 w 232"/>
                <a:gd name="T3" fmla="*/ 1 h 228"/>
                <a:gd name="T4" fmla="*/ 116 w 232"/>
                <a:gd name="T5" fmla="*/ 1 h 228"/>
                <a:gd name="T6" fmla="*/ 35 w 232"/>
                <a:gd name="T7" fmla="*/ 34 h 228"/>
                <a:gd name="T8" fmla="*/ 3 w 232"/>
                <a:gd name="T9" fmla="*/ 104 h 228"/>
                <a:gd name="T10" fmla="*/ 36 w 232"/>
                <a:gd name="T11" fmla="*/ 194 h 228"/>
                <a:gd name="T12" fmla="*/ 121 w 232"/>
                <a:gd name="T13" fmla="*/ 228 h 228"/>
                <a:gd name="T14" fmla="*/ 124 w 232"/>
                <a:gd name="T15" fmla="*/ 228 h 228"/>
                <a:gd name="T16" fmla="*/ 124 w 232"/>
                <a:gd name="T17" fmla="*/ 228 h 228"/>
                <a:gd name="T18" fmla="*/ 128 w 232"/>
                <a:gd name="T19" fmla="*/ 228 h 228"/>
                <a:gd name="T20" fmla="*/ 197 w 232"/>
                <a:gd name="T21" fmla="*/ 195 h 228"/>
                <a:gd name="T22" fmla="*/ 230 w 232"/>
                <a:gd name="T23" fmla="*/ 107 h 228"/>
                <a:gd name="T24" fmla="*/ 230 w 232"/>
                <a:gd name="T25" fmla="*/ 106 h 228"/>
                <a:gd name="T26" fmla="*/ 197 w 232"/>
                <a:gd name="T27" fmla="*/ 33 h 228"/>
                <a:gd name="T28" fmla="*/ 130 w 232"/>
                <a:gd name="T2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2" h="228">
                  <a:moveTo>
                    <a:pt x="130" y="0"/>
                  </a:moveTo>
                  <a:cubicBezTo>
                    <a:pt x="127" y="1"/>
                    <a:pt x="125" y="1"/>
                    <a:pt x="124" y="1"/>
                  </a:cubicBezTo>
                  <a:cubicBezTo>
                    <a:pt x="122" y="1"/>
                    <a:pt x="119" y="1"/>
                    <a:pt x="116" y="1"/>
                  </a:cubicBezTo>
                  <a:cubicBezTo>
                    <a:pt x="87" y="1"/>
                    <a:pt x="58" y="12"/>
                    <a:pt x="35" y="34"/>
                  </a:cubicBezTo>
                  <a:cubicBezTo>
                    <a:pt x="16" y="54"/>
                    <a:pt x="5" y="79"/>
                    <a:pt x="3" y="104"/>
                  </a:cubicBezTo>
                  <a:cubicBezTo>
                    <a:pt x="0" y="136"/>
                    <a:pt x="11" y="170"/>
                    <a:pt x="36" y="194"/>
                  </a:cubicBezTo>
                  <a:cubicBezTo>
                    <a:pt x="59" y="218"/>
                    <a:pt x="89" y="228"/>
                    <a:pt x="121" y="228"/>
                  </a:cubicBezTo>
                  <a:cubicBezTo>
                    <a:pt x="122" y="228"/>
                    <a:pt x="123" y="228"/>
                    <a:pt x="124" y="228"/>
                  </a:cubicBezTo>
                  <a:cubicBezTo>
                    <a:pt x="124" y="228"/>
                    <a:pt x="124" y="228"/>
                    <a:pt x="124" y="228"/>
                  </a:cubicBezTo>
                  <a:cubicBezTo>
                    <a:pt x="124" y="228"/>
                    <a:pt x="126" y="228"/>
                    <a:pt x="128" y="228"/>
                  </a:cubicBezTo>
                  <a:cubicBezTo>
                    <a:pt x="153" y="225"/>
                    <a:pt x="178" y="215"/>
                    <a:pt x="197" y="195"/>
                  </a:cubicBezTo>
                  <a:cubicBezTo>
                    <a:pt x="221" y="171"/>
                    <a:pt x="232" y="139"/>
                    <a:pt x="230" y="107"/>
                  </a:cubicBezTo>
                  <a:cubicBezTo>
                    <a:pt x="230" y="106"/>
                    <a:pt x="230" y="106"/>
                    <a:pt x="230" y="106"/>
                  </a:cubicBezTo>
                  <a:cubicBezTo>
                    <a:pt x="227" y="79"/>
                    <a:pt x="217" y="53"/>
                    <a:pt x="197" y="33"/>
                  </a:cubicBezTo>
                  <a:cubicBezTo>
                    <a:pt x="178" y="14"/>
                    <a:pt x="154" y="3"/>
                    <a:pt x="130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4"/>
            <p:cNvSpPr>
              <a:spLocks/>
            </p:cNvSpPr>
            <p:nvPr/>
          </p:nvSpPr>
          <p:spPr bwMode="auto">
            <a:xfrm rot="16200000">
              <a:off x="4530476" y="4449717"/>
              <a:ext cx="517608" cy="508865"/>
            </a:xfrm>
            <a:custGeom>
              <a:avLst/>
              <a:gdLst>
                <a:gd name="T0" fmla="*/ 63 w 125"/>
                <a:gd name="T1" fmla="*/ 10 h 123"/>
                <a:gd name="T2" fmla="*/ 66 w 125"/>
                <a:gd name="T3" fmla="*/ 10 h 123"/>
                <a:gd name="T4" fmla="*/ 74 w 125"/>
                <a:gd name="T5" fmla="*/ 11 h 123"/>
                <a:gd name="T6" fmla="*/ 98 w 125"/>
                <a:gd name="T7" fmla="*/ 23 h 123"/>
                <a:gd name="T8" fmla="*/ 115 w 125"/>
                <a:gd name="T9" fmla="*/ 56 h 123"/>
                <a:gd name="T10" fmla="*/ 101 w 125"/>
                <a:gd name="T11" fmla="*/ 96 h 123"/>
                <a:gd name="T12" fmla="*/ 61 w 125"/>
                <a:gd name="T13" fmla="*/ 112 h 123"/>
                <a:gd name="T14" fmla="*/ 27 w 125"/>
                <a:gd name="T15" fmla="*/ 97 h 123"/>
                <a:gd name="T16" fmla="*/ 18 w 125"/>
                <a:gd name="T17" fmla="*/ 85 h 123"/>
                <a:gd name="T18" fmla="*/ 17 w 125"/>
                <a:gd name="T19" fmla="*/ 82 h 123"/>
                <a:gd name="T20" fmla="*/ 17 w 125"/>
                <a:gd name="T21" fmla="*/ 81 h 123"/>
                <a:gd name="T22" fmla="*/ 24 w 125"/>
                <a:gd name="T23" fmla="*/ 78 h 123"/>
                <a:gd name="T24" fmla="*/ 8 w 125"/>
                <a:gd name="T25" fmla="*/ 61 h 123"/>
                <a:gd name="T26" fmla="*/ 0 w 125"/>
                <a:gd name="T27" fmla="*/ 88 h 123"/>
                <a:gd name="T28" fmla="*/ 8 w 125"/>
                <a:gd name="T29" fmla="*/ 85 h 123"/>
                <a:gd name="T30" fmla="*/ 8 w 125"/>
                <a:gd name="T31" fmla="*/ 86 h 123"/>
                <a:gd name="T32" fmla="*/ 10 w 125"/>
                <a:gd name="T33" fmla="*/ 89 h 123"/>
                <a:gd name="T34" fmla="*/ 21 w 125"/>
                <a:gd name="T35" fmla="*/ 104 h 123"/>
                <a:gd name="T36" fmla="*/ 61 w 125"/>
                <a:gd name="T37" fmla="*/ 122 h 123"/>
                <a:gd name="T38" fmla="*/ 108 w 125"/>
                <a:gd name="T39" fmla="*/ 103 h 123"/>
                <a:gd name="T40" fmla="*/ 121 w 125"/>
                <a:gd name="T41" fmla="*/ 80 h 123"/>
                <a:gd name="T42" fmla="*/ 124 w 125"/>
                <a:gd name="T43" fmla="*/ 55 h 123"/>
                <a:gd name="T44" fmla="*/ 104 w 125"/>
                <a:gd name="T45" fmla="*/ 16 h 123"/>
                <a:gd name="T46" fmla="*/ 76 w 125"/>
                <a:gd name="T47" fmla="*/ 1 h 123"/>
                <a:gd name="T48" fmla="*/ 67 w 125"/>
                <a:gd name="T49" fmla="*/ 0 h 123"/>
                <a:gd name="T50" fmla="*/ 63 w 125"/>
                <a:gd name="T51" fmla="*/ 0 h 123"/>
                <a:gd name="T52" fmla="*/ 63 w 125"/>
                <a:gd name="T53" fmla="*/ 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" h="123">
                  <a:moveTo>
                    <a:pt x="63" y="10"/>
                  </a:moveTo>
                  <a:cubicBezTo>
                    <a:pt x="63" y="10"/>
                    <a:pt x="64" y="10"/>
                    <a:pt x="66" y="10"/>
                  </a:cubicBezTo>
                  <a:cubicBezTo>
                    <a:pt x="68" y="10"/>
                    <a:pt x="71" y="10"/>
                    <a:pt x="74" y="11"/>
                  </a:cubicBezTo>
                  <a:cubicBezTo>
                    <a:pt x="80" y="12"/>
                    <a:pt x="89" y="15"/>
                    <a:pt x="98" y="23"/>
                  </a:cubicBezTo>
                  <a:cubicBezTo>
                    <a:pt x="106" y="30"/>
                    <a:pt x="113" y="42"/>
                    <a:pt x="115" y="56"/>
                  </a:cubicBezTo>
                  <a:cubicBezTo>
                    <a:pt x="116" y="70"/>
                    <a:pt x="111" y="85"/>
                    <a:pt x="101" y="96"/>
                  </a:cubicBezTo>
                  <a:cubicBezTo>
                    <a:pt x="91" y="107"/>
                    <a:pt x="75" y="113"/>
                    <a:pt x="61" y="112"/>
                  </a:cubicBezTo>
                  <a:cubicBezTo>
                    <a:pt x="47" y="112"/>
                    <a:pt x="35" y="105"/>
                    <a:pt x="27" y="97"/>
                  </a:cubicBezTo>
                  <a:cubicBezTo>
                    <a:pt x="23" y="93"/>
                    <a:pt x="21" y="89"/>
                    <a:pt x="18" y="85"/>
                  </a:cubicBezTo>
                  <a:cubicBezTo>
                    <a:pt x="18" y="84"/>
                    <a:pt x="17" y="83"/>
                    <a:pt x="17" y="82"/>
                  </a:cubicBezTo>
                  <a:cubicBezTo>
                    <a:pt x="17" y="82"/>
                    <a:pt x="17" y="81"/>
                    <a:pt x="17" y="81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18" y="74"/>
                    <a:pt x="12" y="69"/>
                    <a:pt x="8" y="61"/>
                  </a:cubicBezTo>
                  <a:cubicBezTo>
                    <a:pt x="3" y="69"/>
                    <a:pt x="1" y="78"/>
                    <a:pt x="0" y="88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8" y="85"/>
                    <a:pt x="8" y="86"/>
                  </a:cubicBezTo>
                  <a:cubicBezTo>
                    <a:pt x="9" y="87"/>
                    <a:pt x="9" y="88"/>
                    <a:pt x="10" y="89"/>
                  </a:cubicBezTo>
                  <a:cubicBezTo>
                    <a:pt x="12" y="94"/>
                    <a:pt x="16" y="99"/>
                    <a:pt x="21" y="104"/>
                  </a:cubicBezTo>
                  <a:cubicBezTo>
                    <a:pt x="30" y="113"/>
                    <a:pt x="44" y="121"/>
                    <a:pt x="61" y="122"/>
                  </a:cubicBezTo>
                  <a:cubicBezTo>
                    <a:pt x="78" y="123"/>
                    <a:pt x="96" y="116"/>
                    <a:pt x="108" y="103"/>
                  </a:cubicBezTo>
                  <a:cubicBezTo>
                    <a:pt x="114" y="96"/>
                    <a:pt x="119" y="89"/>
                    <a:pt x="121" y="80"/>
                  </a:cubicBezTo>
                  <a:cubicBezTo>
                    <a:pt x="124" y="72"/>
                    <a:pt x="125" y="63"/>
                    <a:pt x="124" y="55"/>
                  </a:cubicBezTo>
                  <a:cubicBezTo>
                    <a:pt x="123" y="39"/>
                    <a:pt x="114" y="24"/>
                    <a:pt x="104" y="16"/>
                  </a:cubicBezTo>
                  <a:cubicBezTo>
                    <a:pt x="94" y="7"/>
                    <a:pt x="83" y="3"/>
                    <a:pt x="76" y="1"/>
                  </a:cubicBezTo>
                  <a:cubicBezTo>
                    <a:pt x="72" y="1"/>
                    <a:pt x="69" y="0"/>
                    <a:pt x="67" y="0"/>
                  </a:cubicBezTo>
                  <a:cubicBezTo>
                    <a:pt x="64" y="0"/>
                    <a:pt x="63" y="0"/>
                    <a:pt x="63" y="0"/>
                  </a:cubicBezTo>
                  <a:lnTo>
                    <a:pt x="6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619026" y="2911757"/>
            <a:ext cx="942536" cy="954777"/>
            <a:chOff x="5619026" y="2911757"/>
            <a:chExt cx="942536" cy="954777"/>
          </a:xfrm>
        </p:grpSpPr>
        <p:sp>
          <p:nvSpPr>
            <p:cNvPr id="44" name="Freeform 20"/>
            <p:cNvSpPr>
              <a:spLocks/>
            </p:cNvSpPr>
            <p:nvPr/>
          </p:nvSpPr>
          <p:spPr bwMode="auto">
            <a:xfrm rot="16200000">
              <a:off x="5612905" y="2917878"/>
              <a:ext cx="954777" cy="942536"/>
            </a:xfrm>
            <a:custGeom>
              <a:avLst/>
              <a:gdLst>
                <a:gd name="T0" fmla="*/ 102 w 231"/>
                <a:gd name="T1" fmla="*/ 0 h 228"/>
                <a:gd name="T2" fmla="*/ 35 w 231"/>
                <a:gd name="T3" fmla="*/ 33 h 228"/>
                <a:gd name="T4" fmla="*/ 2 w 231"/>
                <a:gd name="T5" fmla="*/ 105 h 228"/>
                <a:gd name="T6" fmla="*/ 2 w 231"/>
                <a:gd name="T7" fmla="*/ 106 h 228"/>
                <a:gd name="T8" fmla="*/ 35 w 231"/>
                <a:gd name="T9" fmla="*/ 195 h 228"/>
                <a:gd name="T10" fmla="*/ 104 w 231"/>
                <a:gd name="T11" fmla="*/ 228 h 228"/>
                <a:gd name="T12" fmla="*/ 108 w 231"/>
                <a:gd name="T13" fmla="*/ 227 h 228"/>
                <a:gd name="T14" fmla="*/ 108 w 231"/>
                <a:gd name="T15" fmla="*/ 227 h 228"/>
                <a:gd name="T16" fmla="*/ 111 w 231"/>
                <a:gd name="T17" fmla="*/ 227 h 228"/>
                <a:gd name="T18" fmla="*/ 196 w 231"/>
                <a:gd name="T19" fmla="*/ 194 h 228"/>
                <a:gd name="T20" fmla="*/ 230 w 231"/>
                <a:gd name="T21" fmla="*/ 107 h 228"/>
                <a:gd name="T22" fmla="*/ 197 w 231"/>
                <a:gd name="T23" fmla="*/ 34 h 228"/>
                <a:gd name="T24" fmla="*/ 116 w 231"/>
                <a:gd name="T25" fmla="*/ 1 h 228"/>
                <a:gd name="T26" fmla="*/ 108 w 231"/>
                <a:gd name="T27" fmla="*/ 1 h 228"/>
                <a:gd name="T28" fmla="*/ 102 w 231"/>
                <a:gd name="T2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1" h="228">
                  <a:moveTo>
                    <a:pt x="102" y="0"/>
                  </a:moveTo>
                  <a:cubicBezTo>
                    <a:pt x="78" y="3"/>
                    <a:pt x="54" y="14"/>
                    <a:pt x="35" y="33"/>
                  </a:cubicBezTo>
                  <a:cubicBezTo>
                    <a:pt x="15" y="53"/>
                    <a:pt x="5" y="78"/>
                    <a:pt x="2" y="105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0" y="138"/>
                    <a:pt x="11" y="171"/>
                    <a:pt x="35" y="195"/>
                  </a:cubicBezTo>
                  <a:cubicBezTo>
                    <a:pt x="54" y="214"/>
                    <a:pt x="79" y="225"/>
                    <a:pt x="104" y="228"/>
                  </a:cubicBezTo>
                  <a:cubicBezTo>
                    <a:pt x="106" y="227"/>
                    <a:pt x="108" y="227"/>
                    <a:pt x="108" y="227"/>
                  </a:cubicBezTo>
                  <a:cubicBezTo>
                    <a:pt x="108" y="227"/>
                    <a:pt x="108" y="227"/>
                    <a:pt x="108" y="227"/>
                  </a:cubicBezTo>
                  <a:cubicBezTo>
                    <a:pt x="109" y="227"/>
                    <a:pt x="110" y="227"/>
                    <a:pt x="111" y="227"/>
                  </a:cubicBezTo>
                  <a:cubicBezTo>
                    <a:pt x="143" y="227"/>
                    <a:pt x="173" y="217"/>
                    <a:pt x="196" y="194"/>
                  </a:cubicBezTo>
                  <a:cubicBezTo>
                    <a:pt x="220" y="170"/>
                    <a:pt x="231" y="138"/>
                    <a:pt x="230" y="107"/>
                  </a:cubicBezTo>
                  <a:cubicBezTo>
                    <a:pt x="228" y="80"/>
                    <a:pt x="217" y="54"/>
                    <a:pt x="197" y="34"/>
                  </a:cubicBezTo>
                  <a:cubicBezTo>
                    <a:pt x="174" y="12"/>
                    <a:pt x="145" y="1"/>
                    <a:pt x="116" y="1"/>
                  </a:cubicBezTo>
                  <a:cubicBezTo>
                    <a:pt x="113" y="1"/>
                    <a:pt x="111" y="1"/>
                    <a:pt x="108" y="1"/>
                  </a:cubicBezTo>
                  <a:cubicBezTo>
                    <a:pt x="107" y="1"/>
                    <a:pt x="105" y="1"/>
                    <a:pt x="10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 rot="16200000">
              <a:off x="5835861" y="3116352"/>
              <a:ext cx="505368" cy="515860"/>
            </a:xfrm>
            <a:custGeom>
              <a:avLst/>
              <a:gdLst>
                <a:gd name="T0" fmla="*/ 0 w 122"/>
                <a:gd name="T1" fmla="*/ 64 h 125"/>
                <a:gd name="T2" fmla="*/ 0 w 122"/>
                <a:gd name="T3" fmla="*/ 67 h 125"/>
                <a:gd name="T4" fmla="*/ 1 w 122"/>
                <a:gd name="T5" fmla="*/ 76 h 125"/>
                <a:gd name="T6" fmla="*/ 15 w 122"/>
                <a:gd name="T7" fmla="*/ 104 h 125"/>
                <a:gd name="T8" fmla="*/ 55 w 122"/>
                <a:gd name="T9" fmla="*/ 124 h 125"/>
                <a:gd name="T10" fmla="*/ 80 w 122"/>
                <a:gd name="T11" fmla="*/ 122 h 125"/>
                <a:gd name="T12" fmla="*/ 103 w 122"/>
                <a:gd name="T13" fmla="*/ 108 h 125"/>
                <a:gd name="T14" fmla="*/ 121 w 122"/>
                <a:gd name="T15" fmla="*/ 61 h 125"/>
                <a:gd name="T16" fmla="*/ 103 w 122"/>
                <a:gd name="T17" fmla="*/ 21 h 125"/>
                <a:gd name="T18" fmla="*/ 89 w 122"/>
                <a:gd name="T19" fmla="*/ 10 h 125"/>
                <a:gd name="T20" fmla="*/ 86 w 122"/>
                <a:gd name="T21" fmla="*/ 9 h 125"/>
                <a:gd name="T22" fmla="*/ 85 w 122"/>
                <a:gd name="T23" fmla="*/ 8 h 125"/>
                <a:gd name="T24" fmla="*/ 88 w 122"/>
                <a:gd name="T25" fmla="*/ 0 h 125"/>
                <a:gd name="T26" fmla="*/ 61 w 122"/>
                <a:gd name="T27" fmla="*/ 8 h 125"/>
                <a:gd name="T28" fmla="*/ 78 w 122"/>
                <a:gd name="T29" fmla="*/ 25 h 125"/>
                <a:gd name="T30" fmla="*/ 81 w 122"/>
                <a:gd name="T31" fmla="*/ 17 h 125"/>
                <a:gd name="T32" fmla="*/ 82 w 122"/>
                <a:gd name="T33" fmla="*/ 17 h 125"/>
                <a:gd name="T34" fmla="*/ 84 w 122"/>
                <a:gd name="T35" fmla="*/ 19 h 125"/>
                <a:gd name="T36" fmla="*/ 97 w 122"/>
                <a:gd name="T37" fmla="*/ 28 h 125"/>
                <a:gd name="T38" fmla="*/ 112 w 122"/>
                <a:gd name="T39" fmla="*/ 62 h 125"/>
                <a:gd name="T40" fmla="*/ 96 w 122"/>
                <a:gd name="T41" fmla="*/ 101 h 125"/>
                <a:gd name="T42" fmla="*/ 56 w 122"/>
                <a:gd name="T43" fmla="*/ 115 h 125"/>
                <a:gd name="T44" fmla="*/ 23 w 122"/>
                <a:gd name="T45" fmla="*/ 98 h 125"/>
                <a:gd name="T46" fmla="*/ 11 w 122"/>
                <a:gd name="T47" fmla="*/ 74 h 125"/>
                <a:gd name="T48" fmla="*/ 10 w 122"/>
                <a:gd name="T49" fmla="*/ 67 h 125"/>
                <a:gd name="T50" fmla="*/ 10 w 122"/>
                <a:gd name="T51" fmla="*/ 64 h 125"/>
                <a:gd name="T52" fmla="*/ 0 w 122"/>
                <a:gd name="T53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" h="125">
                  <a:moveTo>
                    <a:pt x="0" y="64"/>
                  </a:moveTo>
                  <a:cubicBezTo>
                    <a:pt x="0" y="64"/>
                    <a:pt x="0" y="65"/>
                    <a:pt x="0" y="67"/>
                  </a:cubicBezTo>
                  <a:cubicBezTo>
                    <a:pt x="0" y="69"/>
                    <a:pt x="1" y="72"/>
                    <a:pt x="1" y="76"/>
                  </a:cubicBezTo>
                  <a:cubicBezTo>
                    <a:pt x="3" y="84"/>
                    <a:pt x="7" y="94"/>
                    <a:pt x="15" y="104"/>
                  </a:cubicBezTo>
                  <a:cubicBezTo>
                    <a:pt x="24" y="114"/>
                    <a:pt x="38" y="123"/>
                    <a:pt x="55" y="124"/>
                  </a:cubicBezTo>
                  <a:cubicBezTo>
                    <a:pt x="63" y="125"/>
                    <a:pt x="72" y="124"/>
                    <a:pt x="80" y="122"/>
                  </a:cubicBezTo>
                  <a:cubicBezTo>
                    <a:pt x="88" y="119"/>
                    <a:pt x="96" y="114"/>
                    <a:pt x="103" y="108"/>
                  </a:cubicBezTo>
                  <a:cubicBezTo>
                    <a:pt x="116" y="96"/>
                    <a:pt x="122" y="78"/>
                    <a:pt x="121" y="61"/>
                  </a:cubicBezTo>
                  <a:cubicBezTo>
                    <a:pt x="121" y="45"/>
                    <a:pt x="113" y="30"/>
                    <a:pt x="103" y="21"/>
                  </a:cubicBezTo>
                  <a:cubicBezTo>
                    <a:pt x="99" y="16"/>
                    <a:pt x="94" y="13"/>
                    <a:pt x="89" y="10"/>
                  </a:cubicBezTo>
                  <a:cubicBezTo>
                    <a:pt x="88" y="10"/>
                    <a:pt x="87" y="9"/>
                    <a:pt x="86" y="9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8" y="1"/>
                    <a:pt x="68" y="4"/>
                    <a:pt x="61" y="8"/>
                  </a:cubicBezTo>
                  <a:cubicBezTo>
                    <a:pt x="68" y="12"/>
                    <a:pt x="74" y="18"/>
                    <a:pt x="78" y="25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7"/>
                    <a:pt x="81" y="17"/>
                    <a:pt x="82" y="17"/>
                  </a:cubicBezTo>
                  <a:cubicBezTo>
                    <a:pt x="83" y="18"/>
                    <a:pt x="83" y="18"/>
                    <a:pt x="84" y="19"/>
                  </a:cubicBezTo>
                  <a:cubicBezTo>
                    <a:pt x="88" y="21"/>
                    <a:pt x="93" y="24"/>
                    <a:pt x="97" y="28"/>
                  </a:cubicBezTo>
                  <a:cubicBezTo>
                    <a:pt x="105" y="35"/>
                    <a:pt x="111" y="48"/>
                    <a:pt x="112" y="62"/>
                  </a:cubicBezTo>
                  <a:cubicBezTo>
                    <a:pt x="113" y="76"/>
                    <a:pt x="107" y="91"/>
                    <a:pt x="96" y="101"/>
                  </a:cubicBezTo>
                  <a:cubicBezTo>
                    <a:pt x="85" y="111"/>
                    <a:pt x="70" y="116"/>
                    <a:pt x="56" y="115"/>
                  </a:cubicBezTo>
                  <a:cubicBezTo>
                    <a:pt x="42" y="114"/>
                    <a:pt x="30" y="106"/>
                    <a:pt x="23" y="98"/>
                  </a:cubicBezTo>
                  <a:cubicBezTo>
                    <a:pt x="15" y="90"/>
                    <a:pt x="12" y="81"/>
                    <a:pt x="11" y="74"/>
                  </a:cubicBezTo>
                  <a:cubicBezTo>
                    <a:pt x="10" y="71"/>
                    <a:pt x="10" y="68"/>
                    <a:pt x="10" y="67"/>
                  </a:cubicBezTo>
                  <a:cubicBezTo>
                    <a:pt x="10" y="65"/>
                    <a:pt x="10" y="64"/>
                    <a:pt x="10" y="64"/>
                  </a:cubicBezTo>
                  <a:lnTo>
                    <a:pt x="0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925286" y="4218018"/>
            <a:ext cx="939039" cy="963521"/>
            <a:chOff x="6925286" y="4218018"/>
            <a:chExt cx="939039" cy="963521"/>
          </a:xfrm>
        </p:grpSpPr>
        <p:sp>
          <p:nvSpPr>
            <p:cNvPr id="47" name="Freeform 24"/>
            <p:cNvSpPr>
              <a:spLocks/>
            </p:cNvSpPr>
            <p:nvPr/>
          </p:nvSpPr>
          <p:spPr bwMode="auto">
            <a:xfrm rot="16200000">
              <a:off x="6913045" y="4230259"/>
              <a:ext cx="963521" cy="939039"/>
            </a:xfrm>
            <a:custGeom>
              <a:avLst/>
              <a:gdLst>
                <a:gd name="T0" fmla="*/ 118 w 233"/>
                <a:gd name="T1" fmla="*/ 0 h 227"/>
                <a:gd name="T2" fmla="*/ 37 w 233"/>
                <a:gd name="T3" fmla="*/ 33 h 227"/>
                <a:gd name="T4" fmla="*/ 5 w 233"/>
                <a:gd name="T5" fmla="*/ 131 h 227"/>
                <a:gd name="T6" fmla="*/ 37 w 233"/>
                <a:gd name="T7" fmla="*/ 194 h 227"/>
                <a:gd name="T8" fmla="*/ 118 w 233"/>
                <a:gd name="T9" fmla="*/ 227 h 227"/>
                <a:gd name="T10" fmla="*/ 199 w 233"/>
                <a:gd name="T11" fmla="*/ 194 h 227"/>
                <a:gd name="T12" fmla="*/ 232 w 233"/>
                <a:gd name="T13" fmla="*/ 107 h 227"/>
                <a:gd name="T14" fmla="*/ 199 w 233"/>
                <a:gd name="T15" fmla="*/ 34 h 227"/>
                <a:gd name="T16" fmla="*/ 118 w 233"/>
                <a:gd name="T17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3" h="227">
                  <a:moveTo>
                    <a:pt x="118" y="0"/>
                  </a:moveTo>
                  <a:cubicBezTo>
                    <a:pt x="89" y="0"/>
                    <a:pt x="60" y="11"/>
                    <a:pt x="37" y="33"/>
                  </a:cubicBezTo>
                  <a:cubicBezTo>
                    <a:pt x="11" y="60"/>
                    <a:pt x="0" y="97"/>
                    <a:pt x="5" y="131"/>
                  </a:cubicBezTo>
                  <a:cubicBezTo>
                    <a:pt x="9" y="154"/>
                    <a:pt x="20" y="176"/>
                    <a:pt x="37" y="194"/>
                  </a:cubicBezTo>
                  <a:cubicBezTo>
                    <a:pt x="60" y="216"/>
                    <a:pt x="89" y="227"/>
                    <a:pt x="118" y="227"/>
                  </a:cubicBezTo>
                  <a:cubicBezTo>
                    <a:pt x="147" y="227"/>
                    <a:pt x="176" y="216"/>
                    <a:pt x="199" y="194"/>
                  </a:cubicBezTo>
                  <a:cubicBezTo>
                    <a:pt x="222" y="170"/>
                    <a:pt x="233" y="138"/>
                    <a:pt x="232" y="107"/>
                  </a:cubicBezTo>
                  <a:cubicBezTo>
                    <a:pt x="230" y="80"/>
                    <a:pt x="219" y="54"/>
                    <a:pt x="199" y="34"/>
                  </a:cubicBezTo>
                  <a:cubicBezTo>
                    <a:pt x="176" y="11"/>
                    <a:pt x="147" y="0"/>
                    <a:pt x="11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6"/>
            <p:cNvSpPr>
              <a:spLocks/>
            </p:cNvSpPr>
            <p:nvPr/>
          </p:nvSpPr>
          <p:spPr bwMode="auto">
            <a:xfrm rot="16200000">
              <a:off x="7126384" y="4440100"/>
              <a:ext cx="512362" cy="508865"/>
            </a:xfrm>
            <a:custGeom>
              <a:avLst/>
              <a:gdLst>
                <a:gd name="T0" fmla="*/ 60 w 124"/>
                <a:gd name="T1" fmla="*/ 113 h 123"/>
                <a:gd name="T2" fmla="*/ 58 w 124"/>
                <a:gd name="T3" fmla="*/ 113 h 123"/>
                <a:gd name="T4" fmla="*/ 50 w 124"/>
                <a:gd name="T5" fmla="*/ 112 h 123"/>
                <a:gd name="T6" fmla="*/ 27 w 124"/>
                <a:gd name="T7" fmla="*/ 100 h 123"/>
                <a:gd name="T8" fmla="*/ 10 w 124"/>
                <a:gd name="T9" fmla="*/ 67 h 123"/>
                <a:gd name="T10" fmla="*/ 24 w 124"/>
                <a:gd name="T11" fmla="*/ 27 h 123"/>
                <a:gd name="T12" fmla="*/ 63 w 124"/>
                <a:gd name="T13" fmla="*/ 11 h 123"/>
                <a:gd name="T14" fmla="*/ 97 w 124"/>
                <a:gd name="T15" fmla="*/ 26 h 123"/>
                <a:gd name="T16" fmla="*/ 106 w 124"/>
                <a:gd name="T17" fmla="*/ 38 h 123"/>
                <a:gd name="T18" fmla="*/ 107 w 124"/>
                <a:gd name="T19" fmla="*/ 41 h 123"/>
                <a:gd name="T20" fmla="*/ 108 w 124"/>
                <a:gd name="T21" fmla="*/ 42 h 123"/>
                <a:gd name="T22" fmla="*/ 100 w 124"/>
                <a:gd name="T23" fmla="*/ 45 h 123"/>
                <a:gd name="T24" fmla="*/ 117 w 124"/>
                <a:gd name="T25" fmla="*/ 62 h 123"/>
                <a:gd name="T26" fmla="*/ 124 w 124"/>
                <a:gd name="T27" fmla="*/ 35 h 123"/>
                <a:gd name="T28" fmla="*/ 117 w 124"/>
                <a:gd name="T29" fmla="*/ 38 h 123"/>
                <a:gd name="T30" fmla="*/ 116 w 124"/>
                <a:gd name="T31" fmla="*/ 37 h 123"/>
                <a:gd name="T32" fmla="*/ 115 w 124"/>
                <a:gd name="T33" fmla="*/ 34 h 123"/>
                <a:gd name="T34" fmla="*/ 104 w 124"/>
                <a:gd name="T35" fmla="*/ 19 h 123"/>
                <a:gd name="T36" fmla="*/ 64 w 124"/>
                <a:gd name="T37" fmla="*/ 1 h 123"/>
                <a:gd name="T38" fmla="*/ 17 w 124"/>
                <a:gd name="T39" fmla="*/ 20 h 123"/>
                <a:gd name="T40" fmla="*/ 3 w 124"/>
                <a:gd name="T41" fmla="*/ 43 h 123"/>
                <a:gd name="T42" fmla="*/ 0 w 124"/>
                <a:gd name="T43" fmla="*/ 68 h 123"/>
                <a:gd name="T44" fmla="*/ 20 w 124"/>
                <a:gd name="T45" fmla="*/ 107 h 123"/>
                <a:gd name="T46" fmla="*/ 49 w 124"/>
                <a:gd name="T47" fmla="*/ 122 h 123"/>
                <a:gd name="T48" fmla="*/ 57 w 124"/>
                <a:gd name="T49" fmla="*/ 123 h 123"/>
                <a:gd name="T50" fmla="*/ 60 w 124"/>
                <a:gd name="T51" fmla="*/ 123 h 123"/>
                <a:gd name="T52" fmla="*/ 60 w 124"/>
                <a:gd name="T53" fmla="*/ 11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" h="123">
                  <a:moveTo>
                    <a:pt x="60" y="113"/>
                  </a:moveTo>
                  <a:cubicBezTo>
                    <a:pt x="60" y="113"/>
                    <a:pt x="59" y="113"/>
                    <a:pt x="58" y="113"/>
                  </a:cubicBezTo>
                  <a:cubicBezTo>
                    <a:pt x="56" y="113"/>
                    <a:pt x="54" y="113"/>
                    <a:pt x="50" y="112"/>
                  </a:cubicBezTo>
                  <a:cubicBezTo>
                    <a:pt x="44" y="111"/>
                    <a:pt x="35" y="108"/>
                    <a:pt x="27" y="100"/>
                  </a:cubicBezTo>
                  <a:cubicBezTo>
                    <a:pt x="18" y="93"/>
                    <a:pt x="11" y="81"/>
                    <a:pt x="10" y="67"/>
                  </a:cubicBezTo>
                  <a:cubicBezTo>
                    <a:pt x="8" y="53"/>
                    <a:pt x="13" y="38"/>
                    <a:pt x="24" y="27"/>
                  </a:cubicBezTo>
                  <a:cubicBezTo>
                    <a:pt x="34" y="16"/>
                    <a:pt x="49" y="10"/>
                    <a:pt x="63" y="11"/>
                  </a:cubicBezTo>
                  <a:cubicBezTo>
                    <a:pt x="77" y="11"/>
                    <a:pt x="89" y="18"/>
                    <a:pt x="97" y="26"/>
                  </a:cubicBezTo>
                  <a:cubicBezTo>
                    <a:pt x="101" y="30"/>
                    <a:pt x="104" y="34"/>
                    <a:pt x="106" y="38"/>
                  </a:cubicBezTo>
                  <a:cubicBezTo>
                    <a:pt x="107" y="39"/>
                    <a:pt x="107" y="40"/>
                    <a:pt x="107" y="41"/>
                  </a:cubicBezTo>
                  <a:cubicBezTo>
                    <a:pt x="108" y="41"/>
                    <a:pt x="108" y="42"/>
                    <a:pt x="108" y="42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06" y="49"/>
                    <a:pt x="112" y="54"/>
                    <a:pt x="117" y="62"/>
                  </a:cubicBezTo>
                  <a:cubicBezTo>
                    <a:pt x="121" y="54"/>
                    <a:pt x="124" y="45"/>
                    <a:pt x="124" y="35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6" y="38"/>
                    <a:pt x="116" y="37"/>
                  </a:cubicBezTo>
                  <a:cubicBezTo>
                    <a:pt x="116" y="36"/>
                    <a:pt x="115" y="35"/>
                    <a:pt x="115" y="34"/>
                  </a:cubicBezTo>
                  <a:cubicBezTo>
                    <a:pt x="112" y="29"/>
                    <a:pt x="109" y="24"/>
                    <a:pt x="104" y="19"/>
                  </a:cubicBezTo>
                  <a:cubicBezTo>
                    <a:pt x="95" y="10"/>
                    <a:pt x="80" y="2"/>
                    <a:pt x="64" y="1"/>
                  </a:cubicBezTo>
                  <a:cubicBezTo>
                    <a:pt x="47" y="0"/>
                    <a:pt x="29" y="7"/>
                    <a:pt x="17" y="20"/>
                  </a:cubicBezTo>
                  <a:cubicBezTo>
                    <a:pt x="11" y="27"/>
                    <a:pt x="6" y="34"/>
                    <a:pt x="3" y="43"/>
                  </a:cubicBezTo>
                  <a:cubicBezTo>
                    <a:pt x="0" y="51"/>
                    <a:pt x="0" y="60"/>
                    <a:pt x="0" y="68"/>
                  </a:cubicBezTo>
                  <a:cubicBezTo>
                    <a:pt x="2" y="84"/>
                    <a:pt x="10" y="99"/>
                    <a:pt x="20" y="107"/>
                  </a:cubicBezTo>
                  <a:cubicBezTo>
                    <a:pt x="30" y="116"/>
                    <a:pt x="41" y="120"/>
                    <a:pt x="49" y="122"/>
                  </a:cubicBezTo>
                  <a:cubicBezTo>
                    <a:pt x="53" y="122"/>
                    <a:pt x="55" y="123"/>
                    <a:pt x="57" y="123"/>
                  </a:cubicBezTo>
                  <a:cubicBezTo>
                    <a:pt x="59" y="123"/>
                    <a:pt x="60" y="123"/>
                    <a:pt x="60" y="123"/>
                  </a:cubicBezTo>
                  <a:lnTo>
                    <a:pt x="60" y="1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8233295" y="2911757"/>
            <a:ext cx="939039" cy="954777"/>
            <a:chOff x="8233295" y="2911757"/>
            <a:chExt cx="939039" cy="954777"/>
          </a:xfrm>
        </p:grpSpPr>
        <p:sp>
          <p:nvSpPr>
            <p:cNvPr id="50" name="Freeform 29"/>
            <p:cNvSpPr>
              <a:spLocks/>
            </p:cNvSpPr>
            <p:nvPr/>
          </p:nvSpPr>
          <p:spPr bwMode="auto">
            <a:xfrm rot="16200000">
              <a:off x="8225426" y="2919626"/>
              <a:ext cx="954777" cy="939039"/>
            </a:xfrm>
            <a:custGeom>
              <a:avLst/>
              <a:gdLst>
                <a:gd name="T0" fmla="*/ 102 w 231"/>
                <a:gd name="T1" fmla="*/ 0 h 227"/>
                <a:gd name="T2" fmla="*/ 35 w 231"/>
                <a:gd name="T3" fmla="*/ 32 h 227"/>
                <a:gd name="T4" fmla="*/ 2 w 231"/>
                <a:gd name="T5" fmla="*/ 105 h 227"/>
                <a:gd name="T6" fmla="*/ 2 w 231"/>
                <a:gd name="T7" fmla="*/ 106 h 227"/>
                <a:gd name="T8" fmla="*/ 35 w 231"/>
                <a:gd name="T9" fmla="*/ 195 h 227"/>
                <a:gd name="T10" fmla="*/ 104 w 231"/>
                <a:gd name="T11" fmla="*/ 227 h 227"/>
                <a:gd name="T12" fmla="*/ 108 w 231"/>
                <a:gd name="T13" fmla="*/ 227 h 227"/>
                <a:gd name="T14" fmla="*/ 108 w 231"/>
                <a:gd name="T15" fmla="*/ 227 h 227"/>
                <a:gd name="T16" fmla="*/ 111 w 231"/>
                <a:gd name="T17" fmla="*/ 227 h 227"/>
                <a:gd name="T18" fmla="*/ 196 w 231"/>
                <a:gd name="T19" fmla="*/ 193 h 227"/>
                <a:gd name="T20" fmla="*/ 230 w 231"/>
                <a:gd name="T21" fmla="*/ 107 h 227"/>
                <a:gd name="T22" fmla="*/ 197 w 231"/>
                <a:gd name="T23" fmla="*/ 33 h 227"/>
                <a:gd name="T24" fmla="*/ 116 w 231"/>
                <a:gd name="T25" fmla="*/ 0 h 227"/>
                <a:gd name="T26" fmla="*/ 108 w 231"/>
                <a:gd name="T27" fmla="*/ 0 h 227"/>
                <a:gd name="T28" fmla="*/ 102 w 231"/>
                <a:gd name="T29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1" h="227">
                  <a:moveTo>
                    <a:pt x="102" y="0"/>
                  </a:moveTo>
                  <a:cubicBezTo>
                    <a:pt x="78" y="3"/>
                    <a:pt x="54" y="14"/>
                    <a:pt x="35" y="32"/>
                  </a:cubicBezTo>
                  <a:cubicBezTo>
                    <a:pt x="15" y="53"/>
                    <a:pt x="5" y="78"/>
                    <a:pt x="2" y="105"/>
                  </a:cubicBezTo>
                  <a:cubicBezTo>
                    <a:pt x="2" y="105"/>
                    <a:pt x="2" y="106"/>
                    <a:pt x="2" y="106"/>
                  </a:cubicBezTo>
                  <a:cubicBezTo>
                    <a:pt x="0" y="138"/>
                    <a:pt x="11" y="170"/>
                    <a:pt x="35" y="195"/>
                  </a:cubicBezTo>
                  <a:cubicBezTo>
                    <a:pt x="54" y="214"/>
                    <a:pt x="79" y="225"/>
                    <a:pt x="104" y="227"/>
                  </a:cubicBezTo>
                  <a:cubicBezTo>
                    <a:pt x="106" y="227"/>
                    <a:pt x="108" y="227"/>
                    <a:pt x="108" y="227"/>
                  </a:cubicBezTo>
                  <a:cubicBezTo>
                    <a:pt x="108" y="227"/>
                    <a:pt x="108" y="227"/>
                    <a:pt x="108" y="227"/>
                  </a:cubicBezTo>
                  <a:cubicBezTo>
                    <a:pt x="109" y="227"/>
                    <a:pt x="110" y="227"/>
                    <a:pt x="111" y="227"/>
                  </a:cubicBezTo>
                  <a:cubicBezTo>
                    <a:pt x="143" y="227"/>
                    <a:pt x="173" y="217"/>
                    <a:pt x="196" y="193"/>
                  </a:cubicBezTo>
                  <a:cubicBezTo>
                    <a:pt x="220" y="170"/>
                    <a:pt x="231" y="138"/>
                    <a:pt x="230" y="107"/>
                  </a:cubicBezTo>
                  <a:cubicBezTo>
                    <a:pt x="228" y="80"/>
                    <a:pt x="217" y="54"/>
                    <a:pt x="197" y="33"/>
                  </a:cubicBezTo>
                  <a:cubicBezTo>
                    <a:pt x="174" y="11"/>
                    <a:pt x="145" y="0"/>
                    <a:pt x="116" y="0"/>
                  </a:cubicBezTo>
                  <a:cubicBezTo>
                    <a:pt x="113" y="0"/>
                    <a:pt x="111" y="0"/>
                    <a:pt x="108" y="0"/>
                  </a:cubicBezTo>
                  <a:cubicBezTo>
                    <a:pt x="107" y="0"/>
                    <a:pt x="105" y="0"/>
                    <a:pt x="102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37"/>
            <p:cNvSpPr>
              <a:spLocks/>
            </p:cNvSpPr>
            <p:nvPr/>
          </p:nvSpPr>
          <p:spPr bwMode="auto">
            <a:xfrm rot="16200000">
              <a:off x="8395922" y="3165315"/>
              <a:ext cx="517608" cy="430174"/>
            </a:xfrm>
            <a:custGeom>
              <a:avLst/>
              <a:gdLst>
                <a:gd name="T0" fmla="*/ 107 w 125"/>
                <a:gd name="T1" fmla="*/ 104 h 104"/>
                <a:gd name="T2" fmla="*/ 109 w 125"/>
                <a:gd name="T3" fmla="*/ 102 h 104"/>
                <a:gd name="T4" fmla="*/ 114 w 125"/>
                <a:gd name="T5" fmla="*/ 95 h 104"/>
                <a:gd name="T6" fmla="*/ 124 w 125"/>
                <a:gd name="T7" fmla="*/ 64 h 104"/>
                <a:gd name="T8" fmla="*/ 111 w 125"/>
                <a:gd name="T9" fmla="*/ 22 h 104"/>
                <a:gd name="T10" fmla="*/ 91 w 125"/>
                <a:gd name="T11" fmla="*/ 7 h 104"/>
                <a:gd name="T12" fmla="*/ 65 w 125"/>
                <a:gd name="T13" fmla="*/ 0 h 104"/>
                <a:gd name="T14" fmla="*/ 19 w 125"/>
                <a:gd name="T15" fmla="*/ 20 h 104"/>
                <a:gd name="T16" fmla="*/ 3 w 125"/>
                <a:gd name="T17" fmla="*/ 61 h 104"/>
                <a:gd name="T18" fmla="*/ 6 w 125"/>
                <a:gd name="T19" fmla="*/ 79 h 104"/>
                <a:gd name="T20" fmla="*/ 7 w 125"/>
                <a:gd name="T21" fmla="*/ 82 h 104"/>
                <a:gd name="T22" fmla="*/ 7 w 125"/>
                <a:gd name="T23" fmla="*/ 83 h 104"/>
                <a:gd name="T24" fmla="*/ 0 w 125"/>
                <a:gd name="T25" fmla="*/ 87 h 104"/>
                <a:gd name="T26" fmla="*/ 24 w 125"/>
                <a:gd name="T27" fmla="*/ 101 h 104"/>
                <a:gd name="T28" fmla="*/ 24 w 125"/>
                <a:gd name="T29" fmla="*/ 77 h 104"/>
                <a:gd name="T30" fmla="*/ 16 w 125"/>
                <a:gd name="T31" fmla="*/ 80 h 104"/>
                <a:gd name="T32" fmla="*/ 16 w 125"/>
                <a:gd name="T33" fmla="*/ 79 h 104"/>
                <a:gd name="T34" fmla="*/ 15 w 125"/>
                <a:gd name="T35" fmla="*/ 76 h 104"/>
                <a:gd name="T36" fmla="*/ 13 w 125"/>
                <a:gd name="T37" fmla="*/ 61 h 104"/>
                <a:gd name="T38" fmla="*/ 26 w 125"/>
                <a:gd name="T39" fmla="*/ 26 h 104"/>
                <a:gd name="T40" fmla="*/ 65 w 125"/>
                <a:gd name="T41" fmla="*/ 10 h 104"/>
                <a:gd name="T42" fmla="*/ 103 w 125"/>
                <a:gd name="T43" fmla="*/ 28 h 104"/>
                <a:gd name="T44" fmla="*/ 115 w 125"/>
                <a:gd name="T45" fmla="*/ 64 h 104"/>
                <a:gd name="T46" fmla="*/ 107 w 125"/>
                <a:gd name="T47" fmla="*/ 89 h 104"/>
                <a:gd name="T48" fmla="*/ 102 w 125"/>
                <a:gd name="T49" fmla="*/ 95 h 104"/>
                <a:gd name="T50" fmla="*/ 100 w 125"/>
                <a:gd name="T51" fmla="*/ 97 h 104"/>
                <a:gd name="T52" fmla="*/ 107 w 125"/>
                <a:gd name="T5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" h="104">
                  <a:moveTo>
                    <a:pt x="107" y="104"/>
                  </a:moveTo>
                  <a:cubicBezTo>
                    <a:pt x="107" y="104"/>
                    <a:pt x="107" y="103"/>
                    <a:pt x="109" y="102"/>
                  </a:cubicBezTo>
                  <a:cubicBezTo>
                    <a:pt x="110" y="100"/>
                    <a:pt x="112" y="98"/>
                    <a:pt x="114" y="95"/>
                  </a:cubicBezTo>
                  <a:cubicBezTo>
                    <a:pt x="119" y="88"/>
                    <a:pt x="124" y="78"/>
                    <a:pt x="124" y="64"/>
                  </a:cubicBezTo>
                  <a:cubicBezTo>
                    <a:pt x="125" y="51"/>
                    <a:pt x="121" y="35"/>
                    <a:pt x="111" y="22"/>
                  </a:cubicBezTo>
                  <a:cubicBezTo>
                    <a:pt x="105" y="16"/>
                    <a:pt x="99" y="10"/>
                    <a:pt x="91" y="7"/>
                  </a:cubicBezTo>
                  <a:cubicBezTo>
                    <a:pt x="83" y="3"/>
                    <a:pt x="74" y="1"/>
                    <a:pt x="65" y="0"/>
                  </a:cubicBezTo>
                  <a:cubicBezTo>
                    <a:pt x="48" y="0"/>
                    <a:pt x="30" y="8"/>
                    <a:pt x="19" y="20"/>
                  </a:cubicBezTo>
                  <a:cubicBezTo>
                    <a:pt x="8" y="32"/>
                    <a:pt x="3" y="48"/>
                    <a:pt x="3" y="61"/>
                  </a:cubicBezTo>
                  <a:cubicBezTo>
                    <a:pt x="3" y="68"/>
                    <a:pt x="4" y="74"/>
                    <a:pt x="6" y="79"/>
                  </a:cubicBezTo>
                  <a:cubicBezTo>
                    <a:pt x="6" y="80"/>
                    <a:pt x="7" y="82"/>
                    <a:pt x="7" y="82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7" y="94"/>
                    <a:pt x="16" y="98"/>
                    <a:pt x="24" y="101"/>
                  </a:cubicBezTo>
                  <a:cubicBezTo>
                    <a:pt x="22" y="92"/>
                    <a:pt x="22" y="84"/>
                    <a:pt x="24" y="77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79"/>
                  </a:cubicBezTo>
                  <a:cubicBezTo>
                    <a:pt x="16" y="78"/>
                    <a:pt x="15" y="77"/>
                    <a:pt x="15" y="76"/>
                  </a:cubicBezTo>
                  <a:cubicBezTo>
                    <a:pt x="14" y="72"/>
                    <a:pt x="13" y="67"/>
                    <a:pt x="13" y="61"/>
                  </a:cubicBezTo>
                  <a:cubicBezTo>
                    <a:pt x="12" y="50"/>
                    <a:pt x="16" y="37"/>
                    <a:pt x="26" y="26"/>
                  </a:cubicBezTo>
                  <a:cubicBezTo>
                    <a:pt x="35" y="16"/>
                    <a:pt x="50" y="9"/>
                    <a:pt x="65" y="10"/>
                  </a:cubicBezTo>
                  <a:cubicBezTo>
                    <a:pt x="80" y="10"/>
                    <a:pt x="94" y="17"/>
                    <a:pt x="103" y="28"/>
                  </a:cubicBezTo>
                  <a:cubicBezTo>
                    <a:pt x="112" y="39"/>
                    <a:pt x="116" y="53"/>
                    <a:pt x="115" y="64"/>
                  </a:cubicBezTo>
                  <a:cubicBezTo>
                    <a:pt x="114" y="75"/>
                    <a:pt x="110" y="84"/>
                    <a:pt x="107" y="89"/>
                  </a:cubicBezTo>
                  <a:cubicBezTo>
                    <a:pt x="105" y="92"/>
                    <a:pt x="103" y="94"/>
                    <a:pt x="102" y="95"/>
                  </a:cubicBezTo>
                  <a:cubicBezTo>
                    <a:pt x="101" y="97"/>
                    <a:pt x="100" y="97"/>
                    <a:pt x="100" y="97"/>
                  </a:cubicBezTo>
                  <a:lnTo>
                    <a:pt x="107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9537246" y="4218017"/>
            <a:ext cx="939039" cy="963521"/>
            <a:chOff x="9537246" y="4218017"/>
            <a:chExt cx="939039" cy="963521"/>
          </a:xfrm>
        </p:grpSpPr>
        <p:sp>
          <p:nvSpPr>
            <p:cNvPr id="53" name="Freeform 24"/>
            <p:cNvSpPr>
              <a:spLocks/>
            </p:cNvSpPr>
            <p:nvPr/>
          </p:nvSpPr>
          <p:spPr bwMode="auto">
            <a:xfrm rot="16200000">
              <a:off x="9525005" y="4230258"/>
              <a:ext cx="963521" cy="939039"/>
            </a:xfrm>
            <a:custGeom>
              <a:avLst/>
              <a:gdLst>
                <a:gd name="T0" fmla="*/ 118 w 233"/>
                <a:gd name="T1" fmla="*/ 0 h 227"/>
                <a:gd name="T2" fmla="*/ 37 w 233"/>
                <a:gd name="T3" fmla="*/ 33 h 227"/>
                <a:gd name="T4" fmla="*/ 5 w 233"/>
                <a:gd name="T5" fmla="*/ 131 h 227"/>
                <a:gd name="T6" fmla="*/ 37 w 233"/>
                <a:gd name="T7" fmla="*/ 194 h 227"/>
                <a:gd name="T8" fmla="*/ 118 w 233"/>
                <a:gd name="T9" fmla="*/ 227 h 227"/>
                <a:gd name="T10" fmla="*/ 199 w 233"/>
                <a:gd name="T11" fmla="*/ 194 h 227"/>
                <a:gd name="T12" fmla="*/ 232 w 233"/>
                <a:gd name="T13" fmla="*/ 107 h 227"/>
                <a:gd name="T14" fmla="*/ 199 w 233"/>
                <a:gd name="T15" fmla="*/ 34 h 227"/>
                <a:gd name="T16" fmla="*/ 118 w 233"/>
                <a:gd name="T17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3" h="227">
                  <a:moveTo>
                    <a:pt x="118" y="0"/>
                  </a:moveTo>
                  <a:cubicBezTo>
                    <a:pt x="89" y="0"/>
                    <a:pt x="60" y="11"/>
                    <a:pt x="37" y="33"/>
                  </a:cubicBezTo>
                  <a:cubicBezTo>
                    <a:pt x="11" y="60"/>
                    <a:pt x="0" y="97"/>
                    <a:pt x="5" y="131"/>
                  </a:cubicBezTo>
                  <a:cubicBezTo>
                    <a:pt x="9" y="154"/>
                    <a:pt x="20" y="176"/>
                    <a:pt x="37" y="194"/>
                  </a:cubicBezTo>
                  <a:cubicBezTo>
                    <a:pt x="60" y="216"/>
                    <a:pt x="89" y="227"/>
                    <a:pt x="118" y="227"/>
                  </a:cubicBezTo>
                  <a:cubicBezTo>
                    <a:pt x="147" y="227"/>
                    <a:pt x="176" y="216"/>
                    <a:pt x="199" y="194"/>
                  </a:cubicBezTo>
                  <a:cubicBezTo>
                    <a:pt x="222" y="170"/>
                    <a:pt x="233" y="138"/>
                    <a:pt x="232" y="107"/>
                  </a:cubicBezTo>
                  <a:cubicBezTo>
                    <a:pt x="230" y="80"/>
                    <a:pt x="219" y="54"/>
                    <a:pt x="199" y="34"/>
                  </a:cubicBezTo>
                  <a:cubicBezTo>
                    <a:pt x="176" y="11"/>
                    <a:pt x="147" y="0"/>
                    <a:pt x="11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 rot="16200000">
              <a:off x="9759013" y="4449717"/>
              <a:ext cx="517608" cy="508865"/>
            </a:xfrm>
            <a:custGeom>
              <a:avLst/>
              <a:gdLst>
                <a:gd name="T0" fmla="*/ 63 w 125"/>
                <a:gd name="T1" fmla="*/ 10 h 123"/>
                <a:gd name="T2" fmla="*/ 66 w 125"/>
                <a:gd name="T3" fmla="*/ 10 h 123"/>
                <a:gd name="T4" fmla="*/ 74 w 125"/>
                <a:gd name="T5" fmla="*/ 11 h 123"/>
                <a:gd name="T6" fmla="*/ 98 w 125"/>
                <a:gd name="T7" fmla="*/ 23 h 123"/>
                <a:gd name="T8" fmla="*/ 115 w 125"/>
                <a:gd name="T9" fmla="*/ 56 h 123"/>
                <a:gd name="T10" fmla="*/ 101 w 125"/>
                <a:gd name="T11" fmla="*/ 96 h 123"/>
                <a:gd name="T12" fmla="*/ 61 w 125"/>
                <a:gd name="T13" fmla="*/ 112 h 123"/>
                <a:gd name="T14" fmla="*/ 27 w 125"/>
                <a:gd name="T15" fmla="*/ 97 h 123"/>
                <a:gd name="T16" fmla="*/ 18 w 125"/>
                <a:gd name="T17" fmla="*/ 85 h 123"/>
                <a:gd name="T18" fmla="*/ 17 w 125"/>
                <a:gd name="T19" fmla="*/ 82 h 123"/>
                <a:gd name="T20" fmla="*/ 17 w 125"/>
                <a:gd name="T21" fmla="*/ 81 h 123"/>
                <a:gd name="T22" fmla="*/ 24 w 125"/>
                <a:gd name="T23" fmla="*/ 78 h 123"/>
                <a:gd name="T24" fmla="*/ 8 w 125"/>
                <a:gd name="T25" fmla="*/ 61 h 123"/>
                <a:gd name="T26" fmla="*/ 0 w 125"/>
                <a:gd name="T27" fmla="*/ 88 h 123"/>
                <a:gd name="T28" fmla="*/ 8 w 125"/>
                <a:gd name="T29" fmla="*/ 85 h 123"/>
                <a:gd name="T30" fmla="*/ 8 w 125"/>
                <a:gd name="T31" fmla="*/ 86 h 123"/>
                <a:gd name="T32" fmla="*/ 10 w 125"/>
                <a:gd name="T33" fmla="*/ 89 h 123"/>
                <a:gd name="T34" fmla="*/ 21 w 125"/>
                <a:gd name="T35" fmla="*/ 104 h 123"/>
                <a:gd name="T36" fmla="*/ 61 w 125"/>
                <a:gd name="T37" fmla="*/ 122 h 123"/>
                <a:gd name="T38" fmla="*/ 108 w 125"/>
                <a:gd name="T39" fmla="*/ 103 h 123"/>
                <a:gd name="T40" fmla="*/ 121 w 125"/>
                <a:gd name="T41" fmla="*/ 80 h 123"/>
                <a:gd name="T42" fmla="*/ 124 w 125"/>
                <a:gd name="T43" fmla="*/ 55 h 123"/>
                <a:gd name="T44" fmla="*/ 104 w 125"/>
                <a:gd name="T45" fmla="*/ 16 h 123"/>
                <a:gd name="T46" fmla="*/ 76 w 125"/>
                <a:gd name="T47" fmla="*/ 1 h 123"/>
                <a:gd name="T48" fmla="*/ 67 w 125"/>
                <a:gd name="T49" fmla="*/ 0 h 123"/>
                <a:gd name="T50" fmla="*/ 63 w 125"/>
                <a:gd name="T51" fmla="*/ 0 h 123"/>
                <a:gd name="T52" fmla="*/ 63 w 125"/>
                <a:gd name="T53" fmla="*/ 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" h="123">
                  <a:moveTo>
                    <a:pt x="63" y="10"/>
                  </a:moveTo>
                  <a:cubicBezTo>
                    <a:pt x="63" y="10"/>
                    <a:pt x="64" y="10"/>
                    <a:pt x="66" y="10"/>
                  </a:cubicBezTo>
                  <a:cubicBezTo>
                    <a:pt x="68" y="10"/>
                    <a:pt x="71" y="10"/>
                    <a:pt x="74" y="11"/>
                  </a:cubicBezTo>
                  <a:cubicBezTo>
                    <a:pt x="80" y="12"/>
                    <a:pt x="89" y="15"/>
                    <a:pt x="98" y="23"/>
                  </a:cubicBezTo>
                  <a:cubicBezTo>
                    <a:pt x="106" y="30"/>
                    <a:pt x="113" y="42"/>
                    <a:pt x="115" y="56"/>
                  </a:cubicBezTo>
                  <a:cubicBezTo>
                    <a:pt x="116" y="70"/>
                    <a:pt x="111" y="85"/>
                    <a:pt x="101" y="96"/>
                  </a:cubicBezTo>
                  <a:cubicBezTo>
                    <a:pt x="91" y="107"/>
                    <a:pt x="75" y="113"/>
                    <a:pt x="61" y="112"/>
                  </a:cubicBezTo>
                  <a:cubicBezTo>
                    <a:pt x="47" y="112"/>
                    <a:pt x="35" y="105"/>
                    <a:pt x="27" y="97"/>
                  </a:cubicBezTo>
                  <a:cubicBezTo>
                    <a:pt x="23" y="93"/>
                    <a:pt x="21" y="89"/>
                    <a:pt x="18" y="85"/>
                  </a:cubicBezTo>
                  <a:cubicBezTo>
                    <a:pt x="18" y="84"/>
                    <a:pt x="17" y="83"/>
                    <a:pt x="17" y="82"/>
                  </a:cubicBezTo>
                  <a:cubicBezTo>
                    <a:pt x="17" y="82"/>
                    <a:pt x="17" y="81"/>
                    <a:pt x="17" y="81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18" y="74"/>
                    <a:pt x="12" y="69"/>
                    <a:pt x="8" y="61"/>
                  </a:cubicBezTo>
                  <a:cubicBezTo>
                    <a:pt x="3" y="69"/>
                    <a:pt x="1" y="78"/>
                    <a:pt x="0" y="88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8" y="85"/>
                    <a:pt x="8" y="86"/>
                  </a:cubicBezTo>
                  <a:cubicBezTo>
                    <a:pt x="9" y="87"/>
                    <a:pt x="9" y="88"/>
                    <a:pt x="10" y="89"/>
                  </a:cubicBezTo>
                  <a:cubicBezTo>
                    <a:pt x="12" y="94"/>
                    <a:pt x="16" y="99"/>
                    <a:pt x="21" y="104"/>
                  </a:cubicBezTo>
                  <a:cubicBezTo>
                    <a:pt x="30" y="113"/>
                    <a:pt x="44" y="121"/>
                    <a:pt x="61" y="122"/>
                  </a:cubicBezTo>
                  <a:cubicBezTo>
                    <a:pt x="78" y="123"/>
                    <a:pt x="96" y="116"/>
                    <a:pt x="108" y="103"/>
                  </a:cubicBezTo>
                  <a:cubicBezTo>
                    <a:pt x="114" y="96"/>
                    <a:pt x="119" y="89"/>
                    <a:pt x="121" y="80"/>
                  </a:cubicBezTo>
                  <a:cubicBezTo>
                    <a:pt x="124" y="72"/>
                    <a:pt x="125" y="63"/>
                    <a:pt x="124" y="55"/>
                  </a:cubicBezTo>
                  <a:cubicBezTo>
                    <a:pt x="123" y="39"/>
                    <a:pt x="114" y="24"/>
                    <a:pt x="104" y="16"/>
                  </a:cubicBezTo>
                  <a:cubicBezTo>
                    <a:pt x="94" y="7"/>
                    <a:pt x="83" y="3"/>
                    <a:pt x="76" y="1"/>
                  </a:cubicBezTo>
                  <a:cubicBezTo>
                    <a:pt x="72" y="1"/>
                    <a:pt x="69" y="0"/>
                    <a:pt x="67" y="0"/>
                  </a:cubicBezTo>
                  <a:cubicBezTo>
                    <a:pt x="64" y="0"/>
                    <a:pt x="63" y="0"/>
                    <a:pt x="63" y="0"/>
                  </a:cubicBezTo>
                  <a:lnTo>
                    <a:pt x="6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" name="Oval 39"/>
          <p:cNvSpPr>
            <a:spLocks noChangeArrowheads="1"/>
          </p:cNvSpPr>
          <p:nvPr/>
        </p:nvSpPr>
        <p:spPr bwMode="auto">
          <a:xfrm rot="16200000">
            <a:off x="3190856" y="4297870"/>
            <a:ext cx="594818" cy="592495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Oval 41"/>
          <p:cNvSpPr>
            <a:spLocks noChangeArrowheads="1"/>
          </p:cNvSpPr>
          <p:nvPr/>
        </p:nvSpPr>
        <p:spPr bwMode="auto">
          <a:xfrm rot="16200000">
            <a:off x="5792884" y="4297870"/>
            <a:ext cx="594818" cy="592495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Oval 43"/>
          <p:cNvSpPr>
            <a:spLocks noChangeArrowheads="1"/>
          </p:cNvSpPr>
          <p:nvPr/>
        </p:nvSpPr>
        <p:spPr bwMode="auto">
          <a:xfrm rot="16200000">
            <a:off x="8405405" y="4296708"/>
            <a:ext cx="594818" cy="594818"/>
          </a:xfrm>
          <a:prstGeom prst="ellipse">
            <a:avLst/>
          </a:pr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Oval 45"/>
          <p:cNvSpPr>
            <a:spLocks noChangeArrowheads="1"/>
          </p:cNvSpPr>
          <p:nvPr/>
        </p:nvSpPr>
        <p:spPr bwMode="auto">
          <a:xfrm rot="16200000">
            <a:off x="4491284" y="3172607"/>
            <a:ext cx="592495" cy="594818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Oval 47"/>
          <p:cNvSpPr>
            <a:spLocks noChangeArrowheads="1"/>
          </p:cNvSpPr>
          <p:nvPr/>
        </p:nvSpPr>
        <p:spPr bwMode="auto">
          <a:xfrm rot="16200000">
            <a:off x="7098559" y="3173767"/>
            <a:ext cx="592495" cy="592495"/>
          </a:xfrm>
          <a:prstGeom prst="ellipse">
            <a:avLst/>
          </a:pr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 flipH="1">
            <a:off x="2645380" y="4948666"/>
            <a:ext cx="1684387" cy="1112383"/>
            <a:chOff x="7506044" y="4522280"/>
            <a:chExt cx="1684387" cy="1112383"/>
          </a:xfrm>
        </p:grpSpPr>
        <p:sp>
          <p:nvSpPr>
            <p:cNvPr id="61" name="TextBox 60"/>
            <p:cNvSpPr txBox="1"/>
            <p:nvPr/>
          </p:nvSpPr>
          <p:spPr>
            <a:xfrm>
              <a:off x="7506044" y="4877533"/>
              <a:ext cx="168438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>
                  <a:solidFill>
                    <a:schemeClr val="bg1">
                      <a:lumMod val="65000"/>
                    </a:schemeClr>
                  </a:solidFill>
                </a:rPr>
                <a:t>Lorem ipsum dolor sit amet, </a:t>
              </a:r>
              <a:r>
                <a:rPr lang="en-US" sz="1200" smtClean="0">
                  <a:solidFill>
                    <a:schemeClr val="bg1">
                      <a:lumMod val="65000"/>
                    </a:schemeClr>
                  </a:solidFill>
                </a:rPr>
                <a:t>consectetur adipiscing elit. 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793101" y="4522280"/>
              <a:ext cx="1110268" cy="366942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 Regular"/>
                </a:rPr>
                <a:t>Step Two</a:t>
              </a:r>
              <a:endParaRPr lang="id-ID" sz="1600" b="1">
                <a:solidFill>
                  <a:schemeClr val="tx1">
                    <a:lumMod val="50000"/>
                    <a:lumOff val="50000"/>
                  </a:schemeClr>
                </a:solidFill>
                <a:cs typeface="Lato Regular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 flipH="1">
            <a:off x="5249694" y="4948666"/>
            <a:ext cx="1684387" cy="1112383"/>
            <a:chOff x="7506044" y="4522280"/>
            <a:chExt cx="1684387" cy="1112383"/>
          </a:xfrm>
        </p:grpSpPr>
        <p:sp>
          <p:nvSpPr>
            <p:cNvPr id="64" name="TextBox 63"/>
            <p:cNvSpPr txBox="1"/>
            <p:nvPr/>
          </p:nvSpPr>
          <p:spPr>
            <a:xfrm>
              <a:off x="7506044" y="4877533"/>
              <a:ext cx="168438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>
                  <a:solidFill>
                    <a:schemeClr val="bg1">
                      <a:lumMod val="65000"/>
                    </a:schemeClr>
                  </a:solidFill>
                </a:rPr>
                <a:t>Lorem ipsum dolor sit amet, consectetur adipiscing elit. 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7768607" y="4522280"/>
              <a:ext cx="1159255" cy="387780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 Regular"/>
                </a:rPr>
                <a:t>Step Four</a:t>
              </a:r>
              <a:endParaRPr lang="id-ID" sz="1600" b="1">
                <a:solidFill>
                  <a:schemeClr val="tx1">
                    <a:lumMod val="50000"/>
                    <a:lumOff val="50000"/>
                  </a:schemeClr>
                </a:solidFill>
                <a:cs typeface="Lato Regular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 flipH="1">
            <a:off x="7863377" y="4948667"/>
            <a:ext cx="1684387" cy="1112383"/>
            <a:chOff x="7506044" y="4522280"/>
            <a:chExt cx="1684387" cy="1112383"/>
          </a:xfrm>
        </p:grpSpPr>
        <p:sp>
          <p:nvSpPr>
            <p:cNvPr id="67" name="TextBox 66"/>
            <p:cNvSpPr txBox="1"/>
            <p:nvPr/>
          </p:nvSpPr>
          <p:spPr>
            <a:xfrm>
              <a:off x="7506044" y="4877533"/>
              <a:ext cx="168438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>
                  <a:solidFill>
                    <a:schemeClr val="bg1">
                      <a:lumMod val="65000"/>
                    </a:schemeClr>
                  </a:solidFill>
                </a:rPr>
                <a:t>Lorem ipsum dolor sit amet, consectetur adipiscing elit. 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854367" y="4522280"/>
              <a:ext cx="987735" cy="366942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 Regular"/>
                </a:rPr>
                <a:t>Step Six</a:t>
              </a:r>
              <a:endParaRPr lang="id-ID" sz="1600" b="1">
                <a:solidFill>
                  <a:schemeClr val="tx1">
                    <a:lumMod val="50000"/>
                    <a:lumOff val="50000"/>
                  </a:schemeClr>
                </a:solidFill>
                <a:cs typeface="Lato Regular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 flipH="1">
            <a:off x="6546842" y="1991131"/>
            <a:ext cx="1684387" cy="1112383"/>
            <a:chOff x="7506044" y="4522280"/>
            <a:chExt cx="1684387" cy="1112383"/>
          </a:xfrm>
        </p:grpSpPr>
        <p:sp>
          <p:nvSpPr>
            <p:cNvPr id="70" name="TextBox 69"/>
            <p:cNvSpPr txBox="1"/>
            <p:nvPr/>
          </p:nvSpPr>
          <p:spPr>
            <a:xfrm>
              <a:off x="7506044" y="4877533"/>
              <a:ext cx="168438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>
                  <a:solidFill>
                    <a:schemeClr val="bg1">
                      <a:lumMod val="65000"/>
                    </a:schemeClr>
                  </a:solidFill>
                </a:rPr>
                <a:t>Lorem ipsum dolor sit amet, consectetur adipiscing elit. 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7795056" y="4522280"/>
              <a:ext cx="1106357" cy="387780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 Regular"/>
                </a:rPr>
                <a:t>Step Five</a:t>
              </a:r>
              <a:endParaRPr lang="id-ID" sz="1600" b="1">
                <a:solidFill>
                  <a:schemeClr val="tx1">
                    <a:lumMod val="50000"/>
                    <a:lumOff val="50000"/>
                  </a:schemeClr>
                </a:solidFill>
                <a:cs typeface="Lato Regular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 flipH="1">
            <a:off x="3935204" y="1991131"/>
            <a:ext cx="1684387" cy="1112383"/>
            <a:chOff x="7506044" y="4522280"/>
            <a:chExt cx="1684387" cy="1112383"/>
          </a:xfrm>
        </p:grpSpPr>
        <p:sp>
          <p:nvSpPr>
            <p:cNvPr id="73" name="TextBox 72"/>
            <p:cNvSpPr txBox="1"/>
            <p:nvPr/>
          </p:nvSpPr>
          <p:spPr>
            <a:xfrm>
              <a:off x="7506044" y="4877533"/>
              <a:ext cx="168438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>
                  <a:solidFill>
                    <a:schemeClr val="bg1">
                      <a:lumMod val="65000"/>
                    </a:schemeClr>
                  </a:solidFill>
                </a:rPr>
                <a:t>Lorem ipsum dolor sit amet, consectetur adipiscing elit. 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7708943" y="4522280"/>
              <a:ext cx="1278583" cy="387780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 Regular"/>
                </a:rPr>
                <a:t>Step Three</a:t>
              </a:r>
              <a:endParaRPr lang="id-ID" sz="1600" b="1">
                <a:solidFill>
                  <a:schemeClr val="tx1">
                    <a:lumMod val="50000"/>
                    <a:lumOff val="50000"/>
                  </a:schemeClr>
                </a:solidFill>
                <a:cs typeface="Lato Regular"/>
              </a:endParaRPr>
            </a:p>
          </p:txBody>
        </p:sp>
      </p:grpSp>
      <p:sp>
        <p:nvSpPr>
          <p:cNvPr id="75" name="Oval 45"/>
          <p:cNvSpPr>
            <a:spLocks noChangeArrowheads="1"/>
          </p:cNvSpPr>
          <p:nvPr/>
        </p:nvSpPr>
        <p:spPr bwMode="auto">
          <a:xfrm rot="16200000">
            <a:off x="1890735" y="3172607"/>
            <a:ext cx="592495" cy="594818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Oval 47"/>
          <p:cNvSpPr>
            <a:spLocks noChangeArrowheads="1"/>
          </p:cNvSpPr>
          <p:nvPr/>
        </p:nvSpPr>
        <p:spPr bwMode="auto">
          <a:xfrm rot="16200000">
            <a:off x="9710518" y="3173767"/>
            <a:ext cx="592495" cy="592495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 flipH="1">
            <a:off x="1337156" y="1991131"/>
            <a:ext cx="1684387" cy="1112383"/>
            <a:chOff x="7506044" y="4522280"/>
            <a:chExt cx="1684387" cy="1112383"/>
          </a:xfrm>
        </p:grpSpPr>
        <p:sp>
          <p:nvSpPr>
            <p:cNvPr id="78" name="TextBox 77"/>
            <p:cNvSpPr txBox="1"/>
            <p:nvPr/>
          </p:nvSpPr>
          <p:spPr>
            <a:xfrm>
              <a:off x="7506044" y="4877533"/>
              <a:ext cx="168438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>
                  <a:solidFill>
                    <a:schemeClr val="bg1">
                      <a:lumMod val="65000"/>
                    </a:schemeClr>
                  </a:solidFill>
                </a:rPr>
                <a:t>Lorem ipsum dolor sit amet, consectetur adipiscing elit. 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7791850" y="4522280"/>
              <a:ext cx="1112769" cy="387780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 Regular"/>
                </a:rPr>
                <a:t>Step One</a:t>
              </a:r>
              <a:endParaRPr lang="id-ID" sz="1600" b="1">
                <a:solidFill>
                  <a:schemeClr val="tx1">
                    <a:lumMod val="50000"/>
                    <a:lumOff val="50000"/>
                  </a:schemeClr>
                </a:solidFill>
                <a:cs typeface="Lato Regular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 flipH="1">
            <a:off x="9158895" y="1991132"/>
            <a:ext cx="1684387" cy="1112383"/>
            <a:chOff x="7506044" y="4522280"/>
            <a:chExt cx="1684387" cy="1112383"/>
          </a:xfrm>
        </p:grpSpPr>
        <p:sp>
          <p:nvSpPr>
            <p:cNvPr id="81" name="TextBox 80"/>
            <p:cNvSpPr txBox="1"/>
            <p:nvPr/>
          </p:nvSpPr>
          <p:spPr>
            <a:xfrm>
              <a:off x="7506044" y="4877533"/>
              <a:ext cx="168438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>
                  <a:solidFill>
                    <a:schemeClr val="bg1">
                      <a:lumMod val="65000"/>
                    </a:schemeClr>
                  </a:solidFill>
                </a:rPr>
                <a:t>Lorem ipsum dolor sit amet, consectetur adipiscing elit. 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7699326" y="4522280"/>
              <a:ext cx="1297819" cy="387780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 Regular"/>
                </a:rPr>
                <a:t>Step Seven</a:t>
              </a:r>
              <a:endParaRPr lang="id-ID" sz="1600" b="1">
                <a:solidFill>
                  <a:schemeClr val="tx1">
                    <a:lumMod val="50000"/>
                    <a:lumOff val="50000"/>
                  </a:schemeClr>
                </a:solidFill>
                <a:cs typeface="Lato Regular"/>
              </a:endParaRPr>
            </a:p>
          </p:txBody>
        </p:sp>
      </p:grpSp>
      <p:sp>
        <p:nvSpPr>
          <p:cNvPr id="83" name="AutoShape 114"/>
          <p:cNvSpPr>
            <a:spLocks noChangeAspect="1"/>
          </p:cNvSpPr>
          <p:nvPr/>
        </p:nvSpPr>
        <p:spPr bwMode="auto">
          <a:xfrm>
            <a:off x="2017479" y="3299719"/>
            <a:ext cx="339007" cy="3405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Lato Regular"/>
              <a:cs typeface="Lato Regular"/>
              <a:sym typeface="Gill Sans" charset="0"/>
            </a:endParaRPr>
          </a:p>
        </p:txBody>
      </p:sp>
      <p:sp>
        <p:nvSpPr>
          <p:cNvPr id="84" name="AutoShape 82"/>
          <p:cNvSpPr>
            <a:spLocks noChangeAspect="1"/>
          </p:cNvSpPr>
          <p:nvPr/>
        </p:nvSpPr>
        <p:spPr bwMode="auto">
          <a:xfrm>
            <a:off x="7271233" y="3346409"/>
            <a:ext cx="247146" cy="2472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5" name="AutoShape 115"/>
          <p:cNvSpPr>
            <a:spLocks noChangeAspect="1"/>
          </p:cNvSpPr>
          <p:nvPr/>
        </p:nvSpPr>
        <p:spPr bwMode="auto">
          <a:xfrm>
            <a:off x="3344398" y="4451859"/>
            <a:ext cx="287735" cy="2845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6" name="Freeform 16"/>
          <p:cNvSpPr>
            <a:spLocks noChangeAspect="1" noChangeArrowheads="1"/>
          </p:cNvSpPr>
          <p:nvPr/>
        </p:nvSpPr>
        <p:spPr bwMode="auto">
          <a:xfrm>
            <a:off x="4682268" y="3318724"/>
            <a:ext cx="210527" cy="330712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ea typeface="SimSun" charset="0"/>
            </a:endParaRPr>
          </a:p>
        </p:txBody>
      </p:sp>
      <p:sp>
        <p:nvSpPr>
          <p:cNvPr id="87" name="AutoShape 123"/>
          <p:cNvSpPr>
            <a:spLocks noChangeAspect="1"/>
          </p:cNvSpPr>
          <p:nvPr/>
        </p:nvSpPr>
        <p:spPr bwMode="auto">
          <a:xfrm>
            <a:off x="9869264" y="3318724"/>
            <a:ext cx="275002" cy="3025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8" name="Freeform 526"/>
          <p:cNvSpPr>
            <a:spLocks noChangeAspect="1" noChangeArrowheads="1"/>
          </p:cNvSpPr>
          <p:nvPr/>
        </p:nvSpPr>
        <p:spPr bwMode="auto">
          <a:xfrm>
            <a:off x="8566607" y="4417544"/>
            <a:ext cx="272414" cy="353147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ea typeface="SimSun" charset="0"/>
            </a:endParaRPr>
          </a:p>
        </p:txBody>
      </p:sp>
      <p:grpSp>
        <p:nvGrpSpPr>
          <p:cNvPr id="89" name="Group 4688"/>
          <p:cNvGrpSpPr>
            <a:grpSpLocks noChangeAspect="1"/>
          </p:cNvGrpSpPr>
          <p:nvPr/>
        </p:nvGrpSpPr>
        <p:grpSpPr bwMode="auto">
          <a:xfrm>
            <a:off x="5932588" y="4416671"/>
            <a:ext cx="345489" cy="328372"/>
            <a:chOff x="1835150" y="2800349"/>
            <a:chExt cx="382588" cy="363538"/>
          </a:xfrm>
          <a:solidFill>
            <a:schemeClr val="bg1"/>
          </a:solidFill>
        </p:grpSpPr>
        <p:sp>
          <p:nvSpPr>
            <p:cNvPr id="90" name="Freeform 291"/>
            <p:cNvSpPr>
              <a:spLocks noChangeArrowheads="1"/>
            </p:cNvSpPr>
            <p:nvPr/>
          </p:nvSpPr>
          <p:spPr bwMode="auto">
            <a:xfrm>
              <a:off x="1868488" y="3140074"/>
              <a:ext cx="271462" cy="23813"/>
            </a:xfrm>
            <a:custGeom>
              <a:avLst/>
              <a:gdLst>
                <a:gd name="T0" fmla="*/ 41 w 753"/>
                <a:gd name="T1" fmla="*/ 42 h 68"/>
                <a:gd name="T2" fmla="*/ 192 w 753"/>
                <a:gd name="T3" fmla="*/ 42 h 68"/>
                <a:gd name="T4" fmla="*/ 217 w 753"/>
                <a:gd name="T5" fmla="*/ 67 h 68"/>
                <a:gd name="T6" fmla="*/ 543 w 753"/>
                <a:gd name="T7" fmla="*/ 67 h 68"/>
                <a:gd name="T8" fmla="*/ 568 w 753"/>
                <a:gd name="T9" fmla="*/ 42 h 68"/>
                <a:gd name="T10" fmla="*/ 710 w 753"/>
                <a:gd name="T11" fmla="*/ 42 h 68"/>
                <a:gd name="T12" fmla="*/ 752 w 753"/>
                <a:gd name="T13" fmla="*/ 0 h 68"/>
                <a:gd name="T14" fmla="*/ 0 w 753"/>
                <a:gd name="T15" fmla="*/ 0 h 68"/>
                <a:gd name="T16" fmla="*/ 41 w 753"/>
                <a:gd name="T17" fmla="*/ 42 h 68"/>
                <a:gd name="T18" fmla="*/ 41 w 753"/>
                <a:gd name="T19" fmla="*/ 42 h 68"/>
                <a:gd name="T20" fmla="*/ 41 w 753"/>
                <a:gd name="T21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3" h="68">
                  <a:moveTo>
                    <a:pt x="41" y="42"/>
                  </a:moveTo>
                  <a:cubicBezTo>
                    <a:pt x="192" y="42"/>
                    <a:pt x="192" y="42"/>
                    <a:pt x="192" y="42"/>
                  </a:cubicBezTo>
                  <a:cubicBezTo>
                    <a:pt x="192" y="50"/>
                    <a:pt x="200" y="67"/>
                    <a:pt x="217" y="67"/>
                  </a:cubicBezTo>
                  <a:cubicBezTo>
                    <a:pt x="543" y="67"/>
                    <a:pt x="543" y="67"/>
                    <a:pt x="543" y="67"/>
                  </a:cubicBezTo>
                  <a:cubicBezTo>
                    <a:pt x="552" y="67"/>
                    <a:pt x="568" y="50"/>
                    <a:pt x="568" y="42"/>
                  </a:cubicBezTo>
                  <a:cubicBezTo>
                    <a:pt x="710" y="42"/>
                    <a:pt x="710" y="42"/>
                    <a:pt x="710" y="42"/>
                  </a:cubicBezTo>
                  <a:cubicBezTo>
                    <a:pt x="735" y="42"/>
                    <a:pt x="752" y="17"/>
                    <a:pt x="7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6" y="42"/>
                    <a:pt x="41" y="42"/>
                  </a:cubicBezTo>
                  <a:close/>
                  <a:moveTo>
                    <a:pt x="41" y="42"/>
                  </a:moveTo>
                  <a:lnTo>
                    <a:pt x="41" y="4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SimSun" charset="0"/>
              </a:endParaRPr>
            </a:p>
          </p:txBody>
        </p:sp>
        <p:sp>
          <p:nvSpPr>
            <p:cNvPr id="91" name="Freeform 292"/>
            <p:cNvSpPr>
              <a:spLocks noChangeArrowheads="1"/>
            </p:cNvSpPr>
            <p:nvPr/>
          </p:nvSpPr>
          <p:spPr bwMode="auto">
            <a:xfrm>
              <a:off x="1835150" y="2955924"/>
              <a:ext cx="382588" cy="174625"/>
            </a:xfrm>
            <a:custGeom>
              <a:avLst/>
              <a:gdLst>
                <a:gd name="T0" fmla="*/ 1020 w 1062"/>
                <a:gd name="T1" fmla="*/ 100 h 486"/>
                <a:gd name="T2" fmla="*/ 894 w 1062"/>
                <a:gd name="T3" fmla="*/ 75 h 486"/>
                <a:gd name="T4" fmla="*/ 894 w 1062"/>
                <a:gd name="T5" fmla="*/ 0 h 486"/>
                <a:gd name="T6" fmla="*/ 0 w 1062"/>
                <a:gd name="T7" fmla="*/ 0 h 486"/>
                <a:gd name="T8" fmla="*/ 267 w 1062"/>
                <a:gd name="T9" fmla="*/ 485 h 486"/>
                <a:gd name="T10" fmla="*/ 627 w 1062"/>
                <a:gd name="T11" fmla="*/ 485 h 486"/>
                <a:gd name="T12" fmla="*/ 819 w 1062"/>
                <a:gd name="T13" fmla="*/ 351 h 486"/>
                <a:gd name="T14" fmla="*/ 1061 w 1062"/>
                <a:gd name="T15" fmla="*/ 192 h 486"/>
                <a:gd name="T16" fmla="*/ 1020 w 1062"/>
                <a:gd name="T17" fmla="*/ 100 h 486"/>
                <a:gd name="T18" fmla="*/ 861 w 1062"/>
                <a:gd name="T19" fmla="*/ 284 h 486"/>
                <a:gd name="T20" fmla="*/ 894 w 1062"/>
                <a:gd name="T21" fmla="*/ 142 h 486"/>
                <a:gd name="T22" fmla="*/ 978 w 1062"/>
                <a:gd name="T23" fmla="*/ 151 h 486"/>
                <a:gd name="T24" fmla="*/ 995 w 1062"/>
                <a:gd name="T25" fmla="*/ 192 h 486"/>
                <a:gd name="T26" fmla="*/ 861 w 1062"/>
                <a:gd name="T27" fmla="*/ 284 h 486"/>
                <a:gd name="T28" fmla="*/ 861 w 1062"/>
                <a:gd name="T29" fmla="*/ 284 h 486"/>
                <a:gd name="T30" fmla="*/ 861 w 1062"/>
                <a:gd name="T31" fmla="*/ 284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2" h="486">
                  <a:moveTo>
                    <a:pt x="1020" y="100"/>
                  </a:moveTo>
                  <a:cubicBezTo>
                    <a:pt x="986" y="67"/>
                    <a:pt x="928" y="67"/>
                    <a:pt x="894" y="75"/>
                  </a:cubicBezTo>
                  <a:cubicBezTo>
                    <a:pt x="894" y="50"/>
                    <a:pt x="894" y="25"/>
                    <a:pt x="89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3"/>
                    <a:pt x="42" y="418"/>
                    <a:pt x="267" y="485"/>
                  </a:cubicBezTo>
                  <a:cubicBezTo>
                    <a:pt x="627" y="485"/>
                    <a:pt x="627" y="485"/>
                    <a:pt x="627" y="485"/>
                  </a:cubicBezTo>
                  <a:cubicBezTo>
                    <a:pt x="719" y="452"/>
                    <a:pt x="786" y="410"/>
                    <a:pt x="819" y="351"/>
                  </a:cubicBezTo>
                  <a:cubicBezTo>
                    <a:pt x="911" y="351"/>
                    <a:pt x="1053" y="318"/>
                    <a:pt x="1061" y="192"/>
                  </a:cubicBezTo>
                  <a:cubicBezTo>
                    <a:pt x="1061" y="142"/>
                    <a:pt x="1036" y="117"/>
                    <a:pt x="1020" y="100"/>
                  </a:cubicBezTo>
                  <a:close/>
                  <a:moveTo>
                    <a:pt x="861" y="284"/>
                  </a:moveTo>
                  <a:cubicBezTo>
                    <a:pt x="878" y="243"/>
                    <a:pt x="886" y="192"/>
                    <a:pt x="894" y="142"/>
                  </a:cubicBezTo>
                  <a:cubicBezTo>
                    <a:pt x="919" y="134"/>
                    <a:pt x="961" y="134"/>
                    <a:pt x="978" y="151"/>
                  </a:cubicBezTo>
                  <a:cubicBezTo>
                    <a:pt x="978" y="151"/>
                    <a:pt x="995" y="159"/>
                    <a:pt x="995" y="192"/>
                  </a:cubicBezTo>
                  <a:cubicBezTo>
                    <a:pt x="986" y="259"/>
                    <a:pt x="911" y="276"/>
                    <a:pt x="861" y="284"/>
                  </a:cubicBezTo>
                  <a:close/>
                  <a:moveTo>
                    <a:pt x="861" y="284"/>
                  </a:moveTo>
                  <a:lnTo>
                    <a:pt x="861" y="28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SimSun" charset="0"/>
              </a:endParaRPr>
            </a:p>
          </p:txBody>
        </p:sp>
        <p:sp>
          <p:nvSpPr>
            <p:cNvPr id="92" name="Freeform 293"/>
            <p:cNvSpPr>
              <a:spLocks noChangeArrowheads="1"/>
            </p:cNvSpPr>
            <p:nvPr/>
          </p:nvSpPr>
          <p:spPr bwMode="auto">
            <a:xfrm>
              <a:off x="1916113" y="2800349"/>
              <a:ext cx="112712" cy="144463"/>
            </a:xfrm>
            <a:custGeom>
              <a:avLst/>
              <a:gdLst>
                <a:gd name="T0" fmla="*/ 142 w 311"/>
                <a:gd name="T1" fmla="*/ 401 h 402"/>
                <a:gd name="T2" fmla="*/ 234 w 311"/>
                <a:gd name="T3" fmla="*/ 243 h 402"/>
                <a:gd name="T4" fmla="*/ 268 w 311"/>
                <a:gd name="T5" fmla="*/ 0 h 402"/>
                <a:gd name="T6" fmla="*/ 159 w 311"/>
                <a:gd name="T7" fmla="*/ 276 h 402"/>
                <a:gd name="T8" fmla="*/ 142 w 311"/>
                <a:gd name="T9" fmla="*/ 401 h 402"/>
                <a:gd name="T10" fmla="*/ 142 w 311"/>
                <a:gd name="T11" fmla="*/ 401 h 402"/>
                <a:gd name="T12" fmla="*/ 142 w 311"/>
                <a:gd name="T13" fmla="*/ 40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" h="402">
                  <a:moveTo>
                    <a:pt x="142" y="401"/>
                  </a:moveTo>
                  <a:cubicBezTo>
                    <a:pt x="142" y="401"/>
                    <a:pt x="310" y="385"/>
                    <a:pt x="234" y="243"/>
                  </a:cubicBezTo>
                  <a:cubicBezTo>
                    <a:pt x="168" y="126"/>
                    <a:pt x="184" y="59"/>
                    <a:pt x="268" y="0"/>
                  </a:cubicBezTo>
                  <a:cubicBezTo>
                    <a:pt x="268" y="0"/>
                    <a:pt x="0" y="67"/>
                    <a:pt x="159" y="276"/>
                  </a:cubicBezTo>
                  <a:cubicBezTo>
                    <a:pt x="209" y="360"/>
                    <a:pt x="142" y="401"/>
                    <a:pt x="142" y="401"/>
                  </a:cubicBezTo>
                  <a:close/>
                  <a:moveTo>
                    <a:pt x="142" y="401"/>
                  </a:moveTo>
                  <a:lnTo>
                    <a:pt x="142" y="40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SimSun" charset="0"/>
              </a:endParaRPr>
            </a:p>
          </p:txBody>
        </p:sp>
        <p:sp>
          <p:nvSpPr>
            <p:cNvPr id="93" name="Freeform 294"/>
            <p:cNvSpPr>
              <a:spLocks noChangeArrowheads="1"/>
            </p:cNvSpPr>
            <p:nvPr/>
          </p:nvSpPr>
          <p:spPr bwMode="auto">
            <a:xfrm>
              <a:off x="2003425" y="2867024"/>
              <a:ext cx="53975" cy="73025"/>
            </a:xfrm>
            <a:custGeom>
              <a:avLst/>
              <a:gdLst>
                <a:gd name="T0" fmla="*/ 17 w 151"/>
                <a:gd name="T1" fmla="*/ 201 h 202"/>
                <a:gd name="T2" fmla="*/ 75 w 151"/>
                <a:gd name="T3" fmla="*/ 67 h 202"/>
                <a:gd name="T4" fmla="*/ 84 w 151"/>
                <a:gd name="T5" fmla="*/ 0 h 202"/>
                <a:gd name="T6" fmla="*/ 33 w 151"/>
                <a:gd name="T7" fmla="*/ 75 h 202"/>
                <a:gd name="T8" fmla="*/ 17 w 151"/>
                <a:gd name="T9" fmla="*/ 201 h 202"/>
                <a:gd name="T10" fmla="*/ 17 w 151"/>
                <a:gd name="T11" fmla="*/ 201 h 202"/>
                <a:gd name="T12" fmla="*/ 17 w 151"/>
                <a:gd name="T13" fmla="*/ 20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02">
                  <a:moveTo>
                    <a:pt x="17" y="201"/>
                  </a:moveTo>
                  <a:cubicBezTo>
                    <a:pt x="17" y="201"/>
                    <a:pt x="150" y="176"/>
                    <a:pt x="75" y="67"/>
                  </a:cubicBezTo>
                  <a:cubicBezTo>
                    <a:pt x="50" y="17"/>
                    <a:pt x="84" y="0"/>
                    <a:pt x="84" y="0"/>
                  </a:cubicBezTo>
                  <a:cubicBezTo>
                    <a:pt x="84" y="0"/>
                    <a:pt x="0" y="0"/>
                    <a:pt x="33" y="75"/>
                  </a:cubicBezTo>
                  <a:cubicBezTo>
                    <a:pt x="67" y="142"/>
                    <a:pt x="58" y="176"/>
                    <a:pt x="17" y="201"/>
                  </a:cubicBezTo>
                  <a:close/>
                  <a:moveTo>
                    <a:pt x="17" y="201"/>
                  </a:moveTo>
                  <a:lnTo>
                    <a:pt x="17" y="20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SimSun" charset="0"/>
              </a:endParaRPr>
            </a:p>
          </p:txBody>
        </p:sp>
      </p:grpSp>
      <p:sp>
        <p:nvSpPr>
          <p:cNvPr id="102" name="TextBox 101"/>
          <p:cNvSpPr txBox="1"/>
          <p:nvPr/>
        </p:nvSpPr>
        <p:spPr>
          <a:xfrm>
            <a:off x="4281771" y="442109"/>
            <a:ext cx="36284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Socata Presentation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103" name="Group 102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04" name="Diamond 103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Diamond 104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Diamond 105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Diamond 106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Diamond 107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9" name="TextBox 108"/>
          <p:cNvSpPr txBox="1"/>
          <p:nvPr/>
        </p:nvSpPr>
        <p:spPr>
          <a:xfrm>
            <a:off x="5150360" y="1002749"/>
            <a:ext cx="18912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bg1">
                    <a:lumMod val="65000"/>
                  </a:schemeClr>
                </a:solidFill>
              </a:rPr>
              <a:t>Give You The Best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14064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3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9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1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7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2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2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7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20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77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2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8700"/>
                            </p:stCondLst>
                            <p:childTnLst>
                              <p:par>
                                <p:cTn id="1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92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9700"/>
                            </p:stCondLst>
                            <p:childTnLst>
                              <p:par>
                                <p:cTn id="1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200"/>
                            </p:stCondLst>
                            <p:childTnLst>
                              <p:par>
                                <p:cTn id="1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0700"/>
                            </p:stCondLst>
                            <p:childTnLst>
                              <p:par>
                                <p:cTn id="1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1200"/>
                            </p:stCondLst>
                            <p:childTnLst>
                              <p:par>
                                <p:cTn id="1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  <p:bldP spid="58" grpId="0" animBg="1"/>
      <p:bldP spid="59" grpId="0" animBg="1"/>
      <p:bldP spid="75" grpId="0" animBg="1"/>
      <p:bldP spid="76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102" grpId="0"/>
      <p:bldP spid="10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783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olor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9C600"/>
      </a:accent1>
      <a:accent2>
        <a:srgbClr val="00B393"/>
      </a:accent2>
      <a:accent3>
        <a:srgbClr val="00BAF7"/>
      </a:accent3>
      <a:accent4>
        <a:srgbClr val="FFC000"/>
      </a:accent4>
      <a:accent5>
        <a:srgbClr val="F61A00"/>
      </a:accent5>
      <a:accent6>
        <a:srgbClr val="343E48"/>
      </a:accent6>
      <a:hlink>
        <a:srgbClr val="0563C1"/>
      </a:hlink>
      <a:folHlink>
        <a:srgbClr val="954F72"/>
      </a:folHlink>
    </a:clrScheme>
    <a:fontScheme name="Custom 3">
      <a:majorFont>
        <a:latin typeface="Bebas Neue Regular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56508</TotalTime>
  <Words>182</Words>
  <Application>Microsoft Office PowerPoint</Application>
  <PresentationFormat>宽屏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5" baseType="lpstr">
      <vt:lpstr>Gill Sans</vt:lpstr>
      <vt:lpstr>Meiryo</vt:lpstr>
      <vt:lpstr>宋体</vt:lpstr>
      <vt:lpstr>宋体</vt:lpstr>
      <vt:lpstr>微软雅黑</vt:lpstr>
      <vt:lpstr>Arial</vt:lpstr>
      <vt:lpstr>Bebas Neue Regular</vt:lpstr>
      <vt:lpstr>Calibri</vt:lpstr>
      <vt:lpstr>Calibri Light</vt:lpstr>
      <vt:lpstr>Lato Regular</vt:lpstr>
      <vt:lpstr>Open Sans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2243</cp:revision>
  <dcterms:created xsi:type="dcterms:W3CDTF">2014-11-26T08:06:19Z</dcterms:created>
  <dcterms:modified xsi:type="dcterms:W3CDTF">2018-11-10T05:12:24Z</dcterms:modified>
</cp:coreProperties>
</file>