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  <p:sldMasterId id="2147483816" r:id="rId2"/>
  </p:sldMasterIdLst>
  <p:notesMasterIdLst>
    <p:notesMasterId r:id="rId5"/>
  </p:notesMasterIdLst>
  <p:handoutMasterIdLst>
    <p:handoutMasterId r:id="rId6"/>
  </p:handoutMasterIdLst>
  <p:sldIdLst>
    <p:sldId id="2316" r:id="rId3"/>
    <p:sldId id="2317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537"/>
    <a:srgbClr val="0A2334"/>
    <a:srgbClr val="091E2D"/>
    <a:srgbClr val="EFCB9B"/>
    <a:srgbClr val="F3D8B3"/>
    <a:srgbClr val="EDC38B"/>
    <a:srgbClr val="071A27"/>
    <a:srgbClr val="1D1D1D"/>
    <a:srgbClr val="237DB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5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32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81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498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7/4/2017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875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56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619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139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63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01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2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63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9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5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41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02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6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092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3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2996813" y="1493991"/>
            <a:ext cx="465169" cy="217757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5614188" y="1492188"/>
            <a:ext cx="513201" cy="221363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2996813" y="3913305"/>
            <a:ext cx="455253" cy="217757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5635041" y="3911502"/>
            <a:ext cx="492348" cy="221363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52600" y="133350"/>
            <a:ext cx="5638800" cy="353524"/>
          </a:xfrm>
        </p:spPr>
        <p:txBody>
          <a:bodyPr/>
          <a:lstStyle/>
          <a:p>
            <a:r>
              <a:rPr lang="en-US" dirty="0" smtClean="0"/>
              <a:t>Circular Infographic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514600" y="485341"/>
            <a:ext cx="4114800" cy="200746"/>
          </a:xfrm>
        </p:spPr>
        <p:txBody>
          <a:bodyPr/>
          <a:lstStyle/>
          <a:p>
            <a:r>
              <a:rPr lang="en-US" smtClean="0"/>
              <a:t>Circular Infographic</a:t>
            </a:r>
            <a:endParaRPr lang="en-US" dirty="0"/>
          </a:p>
        </p:txBody>
      </p:sp>
      <p:sp>
        <p:nvSpPr>
          <p:cNvPr id="1029" name="Freeform 5"/>
          <p:cNvSpPr>
            <a:spLocks/>
          </p:cNvSpPr>
          <p:nvPr/>
        </p:nvSpPr>
        <p:spPr bwMode="auto">
          <a:xfrm>
            <a:off x="2705100" y="2241550"/>
            <a:ext cx="1865313" cy="2238375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3968750" y="2835275"/>
            <a:ext cx="2244725" cy="1870075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4570413" y="1198563"/>
            <a:ext cx="1871663" cy="2246312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2933700" y="969963"/>
            <a:ext cx="2238375" cy="1865312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4391403" y="1329490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649509" y="2818529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4329759" y="3884965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04</a:t>
            </a:r>
          </a:p>
        </p:txBody>
      </p:sp>
      <p:grpSp>
        <p:nvGrpSpPr>
          <p:cNvPr id="6" name="Group 61"/>
          <p:cNvGrpSpPr/>
          <p:nvPr/>
        </p:nvGrpSpPr>
        <p:grpSpPr>
          <a:xfrm>
            <a:off x="4192105" y="2254790"/>
            <a:ext cx="756617" cy="925351"/>
            <a:chOff x="4192105" y="2423065"/>
            <a:chExt cx="756617" cy="925351"/>
          </a:xfrm>
        </p:grpSpPr>
        <p:sp>
          <p:nvSpPr>
            <p:cNvPr id="35" name="Rectangle 34"/>
            <p:cNvSpPr/>
            <p:nvPr/>
          </p:nvSpPr>
          <p:spPr>
            <a:xfrm>
              <a:off x="4195952" y="2423065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 smtClean="0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</a:t>
              </a:r>
              <a:endParaRPr lang="en-US" sz="4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2105" y="3132972"/>
              <a:ext cx="75661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Keyword</a:t>
              </a: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6291109" y="3824955"/>
            <a:ext cx="2276195" cy="670556"/>
            <a:chOff x="7154104" y="3245088"/>
            <a:chExt cx="2276195" cy="670556"/>
          </a:xfrm>
        </p:grpSpPr>
        <p:sp>
          <p:nvSpPr>
            <p:cNvPr id="50" name="TextBox 49"/>
            <p:cNvSpPr txBox="1"/>
            <p:nvPr/>
          </p:nvSpPr>
          <p:spPr>
            <a:xfrm>
              <a:off x="7154105" y="3453979"/>
              <a:ext cx="2276194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97462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 dirty="0" smtClean="0">
                  <a:solidFill>
                    <a:schemeClr val="accent4"/>
                  </a:solidFill>
                </a:rPr>
                <a:t>Keyword Here</a:t>
              </a: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6253009" y="1184761"/>
            <a:ext cx="2276195" cy="660828"/>
            <a:chOff x="7174424" y="1401232"/>
            <a:chExt cx="2276195" cy="660828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600395"/>
              <a:ext cx="227619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20545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 dirty="0" smtClean="0">
                  <a:solidFill>
                    <a:schemeClr val="accent3"/>
                  </a:solidFill>
                </a:rPr>
                <a:t>Keyword Here</a:t>
              </a: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625235" y="1165305"/>
            <a:ext cx="2276196" cy="680284"/>
            <a:chOff x="-296510" y="1392685"/>
            <a:chExt cx="2276196" cy="680284"/>
          </a:xfrm>
        </p:grpSpPr>
        <p:sp>
          <p:nvSpPr>
            <p:cNvPr id="56" name="TextBox 55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74227" y="1392685"/>
              <a:ext cx="120545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2"/>
                  </a:solidFill>
                </a:rPr>
                <a:t>Keyword Here</a:t>
              </a: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596660" y="3806771"/>
            <a:ext cx="2276196" cy="670556"/>
            <a:chOff x="-296510" y="1402413"/>
            <a:chExt cx="2276196" cy="670556"/>
          </a:xfrm>
        </p:grpSpPr>
        <p:sp>
          <p:nvSpPr>
            <p:cNvPr id="59" name="TextBox 58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74227" y="1402413"/>
              <a:ext cx="120545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1"/>
                  </a:solidFill>
                </a:rPr>
                <a:t>Keyword Here</a:t>
              </a: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3500600" y="1713551"/>
            <a:ext cx="420951" cy="38945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5204254" y="3717206"/>
            <a:ext cx="308965" cy="33551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5444282" y="1932594"/>
            <a:ext cx="355051" cy="275866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3370117" y="3446929"/>
            <a:ext cx="328252" cy="267652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2705100" y="2241550"/>
            <a:ext cx="1176338" cy="720725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108856" y="2432962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01</a:t>
            </a:r>
          </a:p>
        </p:txBody>
      </p:sp>
    </p:spTree>
  </p:cSld>
  <p:clrMapOvr>
    <a:masterClrMapping/>
  </p:clrMapOvr>
  <p:transition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93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51444</TotalTime>
  <Words>167</Words>
  <Application>Microsoft Office PowerPoint</Application>
  <PresentationFormat>全屏显示(16:9)</PresentationFormat>
  <Paragraphs>25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Custom Design</vt:lpstr>
      <vt:lpstr>Office Theme</vt:lpstr>
      <vt:lpstr>Circular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Infographic</dc:title>
  <dc:creator/>
  <cp:keywords>http://www.ypppt.com/</cp:keywords>
  <dc:description>http://www.ypppt.com/</dc:description>
  <cp:lastModifiedBy>优品PPT</cp:lastModifiedBy>
  <cp:revision>9495</cp:revision>
  <dcterms:created xsi:type="dcterms:W3CDTF">2014-09-03T19:30:44Z</dcterms:created>
  <dcterms:modified xsi:type="dcterms:W3CDTF">2017-07-04T01:56:42Z</dcterms:modified>
</cp:coreProperties>
</file>