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5"/>
  </p:notesMasterIdLst>
  <p:sldIdLst>
    <p:sldId id="382" r:id="rId3"/>
    <p:sldId id="383" r:id="rId4"/>
  </p:sldIdLst>
  <p:sldSz cx="12192000" cy="6858000"/>
  <p:notesSz cx="6858000" cy="9144000"/>
  <p:defaultTextStyle>
    <a:defPPr>
      <a:defRPr lang="id-ID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A5660"/>
    <a:srgbClr val="E04548"/>
    <a:srgbClr val="00B5B5"/>
    <a:srgbClr val="5895CB"/>
    <a:srgbClr val="2C314A"/>
    <a:srgbClr val="EBC40B"/>
    <a:srgbClr val="F165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36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690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4B179898-217C-4BD8-BAE4-2A73591EB946}" type="datetimeFigureOut">
              <a:rPr lang="id-ID"/>
              <a:pPr>
                <a:defRPr/>
              </a:pPr>
              <a:t>24/09/2021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id-ID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id-ID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0A12532-7675-4DD0-9669-CFD37B250639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30004821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80A12532-7675-4DD0-9669-CFD37B250639}" type="slidenum">
              <a:rPr lang="id-ID" smtClean="0"/>
              <a:pPr>
                <a:defRPr/>
              </a:pPr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36446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56190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F67C51-78B1-4AD6-9656-54FB8A0A9080}" type="datetimeFigureOut">
              <a:rPr lang="id-ID"/>
              <a:pPr>
                <a:defRPr/>
              </a:pPr>
              <a:t>24/09/2021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F1732-179C-4F7F-89D3-54081236E95B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592443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D35AF2-FCFD-4A8B-A6FE-E912C6AB142E}" type="datetimeFigureOut">
              <a:rPr lang="id-ID"/>
              <a:pPr>
                <a:defRPr/>
              </a:pPr>
              <a:t>24/09/2021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18E06-1ED1-4827-9C8B-9F5DDA83180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8841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6F4E60-8E51-4E7D-A8BE-6FBC5840FB76}" type="datetimeFigureOut">
              <a:rPr lang="id-ID"/>
              <a:pPr>
                <a:defRPr/>
              </a:pPr>
              <a:t>24/09/2021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06DFA-0DAC-4671-AFF2-03A39C19B63E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291654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925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251436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2462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78555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52640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2041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316270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88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A5BF7-3B38-425C-BEA1-2002EE626B13}" type="datetimeFigureOut">
              <a:rPr lang="id-ID"/>
              <a:pPr>
                <a:defRPr/>
              </a:pPr>
              <a:t>24/09/2021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64C418-9665-479F-9302-4EDC85A4A21A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0236407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26195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59202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1639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A78F5-BB8A-49F8-B442-3F78EC97B738}" type="datetimeFigureOut">
              <a:rPr lang="id-ID"/>
              <a:pPr>
                <a:defRPr/>
              </a:pPr>
              <a:t>24/09/2021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862AFB-C078-46D2-9F8D-3D27C1331C6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592021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3C10D0-355A-4A6C-919D-971DA240F184}" type="datetimeFigureOut">
              <a:rPr lang="id-ID"/>
              <a:pPr>
                <a:defRPr/>
              </a:pPr>
              <a:t>24/09/2021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2A895B-98E6-4A1E-ACFE-8AABDD9B85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2185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571D9-DCEE-4B41-91C5-A8AA77117E6B}" type="datetimeFigureOut">
              <a:rPr lang="id-ID"/>
              <a:pPr>
                <a:defRPr/>
              </a:pPr>
              <a:t>24/09/2021</a:t>
            </a:fld>
            <a:endParaRPr lang="id-ID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2B8D86-0119-4D72-929C-1A00B3DC6E44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856840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8C1E1F-4187-4F5B-AB26-7769D900BB83}" type="datetimeFigureOut">
              <a:rPr lang="id-ID"/>
              <a:pPr>
                <a:defRPr/>
              </a:pPr>
              <a:t>24/09/2021</a:t>
            </a:fld>
            <a:endParaRPr lang="id-ID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C04175-3BE9-4D6B-9167-86A9E9E36B5C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5099010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79536-B423-410F-905A-6BB4ED71205D}" type="datetimeFigureOut">
              <a:rPr lang="id-ID"/>
              <a:pPr>
                <a:defRPr/>
              </a:pPr>
              <a:t>24/09/2021</a:t>
            </a:fld>
            <a:endParaRPr lang="id-ID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8613AA-1ACF-4704-A266-E6E0FEC26EC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834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1CA88F-3CF0-44F8-ABD3-C36EBAF8DCD5}" type="datetimeFigureOut">
              <a:rPr lang="id-ID"/>
              <a:pPr>
                <a:defRPr/>
              </a:pPr>
              <a:t>24/09/2021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F6FB9B-3F80-4309-A971-77972B9BC0A7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836788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d-ID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A8EF2D-6744-4A12-96E8-6EC7D361A8A9}" type="datetimeFigureOut">
              <a:rPr lang="id-ID"/>
              <a:pPr>
                <a:defRPr/>
              </a:pPr>
              <a:t>24/09/2021</a:t>
            </a:fld>
            <a:endParaRPr lang="id-ID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5E815E-6686-4DE0-8605-2E498E55BB38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761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title style</a:t>
            </a:r>
            <a:endParaRPr lang="id-ID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CN" smtClean="0"/>
              <a:t>Click to edit Master text styles</a:t>
            </a:r>
          </a:p>
          <a:p>
            <a:pPr lvl="1"/>
            <a:r>
              <a:rPr lang="en-US" altLang="zh-CN" smtClean="0"/>
              <a:t>Second level</a:t>
            </a:r>
          </a:p>
          <a:p>
            <a:pPr lvl="2"/>
            <a:r>
              <a:rPr lang="en-US" altLang="zh-CN" smtClean="0"/>
              <a:t>Third level</a:t>
            </a:r>
          </a:p>
          <a:p>
            <a:pPr lvl="3"/>
            <a:r>
              <a:rPr lang="en-US" altLang="zh-CN" smtClean="0"/>
              <a:t>Fourth level</a:t>
            </a:r>
          </a:p>
          <a:p>
            <a:pPr lvl="4"/>
            <a:r>
              <a:rPr lang="en-US" altLang="zh-CN" smtClean="0"/>
              <a:t>Fifth level</a:t>
            </a:r>
            <a:endParaRPr lang="id-ID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B25546E-CE26-4142-BC0D-401B776BDC14}" type="datetimeFigureOut">
              <a:rPr lang="id-ID"/>
              <a:pPr>
                <a:defRPr/>
              </a:pPr>
              <a:t>24/09/2021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F4E4EB83-9716-4328-9480-A8CA95BC3FF5}" type="slidenum">
              <a:rPr lang="id-ID"/>
              <a:pPr>
                <a:defRPr/>
              </a:pPr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2021/9/24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4088977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146" name="Picture 8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2263" y="4408488"/>
            <a:ext cx="8896350" cy="2311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" name="Group 9"/>
          <p:cNvGrpSpPr>
            <a:grpSpLocks/>
          </p:cNvGrpSpPr>
          <p:nvPr/>
        </p:nvGrpSpPr>
        <p:grpSpPr bwMode="auto">
          <a:xfrm>
            <a:off x="3265488" y="454025"/>
            <a:ext cx="5667375" cy="692150"/>
            <a:chOff x="1772300" y="306306"/>
            <a:chExt cx="5667768" cy="691411"/>
          </a:xfrm>
        </p:grpSpPr>
        <p:sp>
          <p:nvSpPr>
            <p:cNvPr id="134221" name="Rectangle 22"/>
            <p:cNvSpPr>
              <a:spLocks noChangeArrowheads="1"/>
            </p:cNvSpPr>
            <p:nvPr/>
          </p:nvSpPr>
          <p:spPr bwMode="auto">
            <a:xfrm>
              <a:off x="2815568" y="306306"/>
              <a:ext cx="3581237" cy="49244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id-ID" altLang="zh-CN" sz="3200" dirty="0">
                  <a:latin typeface="Lato Light" panose="020F0502020204030203" pitchFamily="34" charset="0"/>
                  <a:cs typeface="Arial" panose="020B0604020202020204" pitchFamily="34" charset="0"/>
                </a:rPr>
                <a:t>Product Share Chart</a:t>
              </a:r>
              <a:endParaRPr lang="en-US" altLang="zh-CN" sz="32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222" name="TextBox 12"/>
            <p:cNvSpPr txBox="1">
              <a:spLocks noChangeArrowheads="1"/>
            </p:cNvSpPr>
            <p:nvPr/>
          </p:nvSpPr>
          <p:spPr bwMode="auto">
            <a:xfrm>
              <a:off x="1772300" y="751496"/>
              <a:ext cx="5667768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 eaLnBrk="1" hangingPunct="1"/>
              <a:r>
                <a:rPr lang="en-US" altLang="zh-CN" sz="1000">
                  <a:latin typeface="Lato Light" panose="020F0502020204030203" pitchFamily="34" charset="0"/>
                </a:rPr>
                <a:t>This is example  for a subtitle</a:t>
              </a:r>
            </a:p>
          </p:txBody>
        </p:sp>
      </p:grpSp>
      <p:sp>
        <p:nvSpPr>
          <p:cNvPr id="26" name="Rectangle 25"/>
          <p:cNvSpPr/>
          <p:nvPr/>
        </p:nvSpPr>
        <p:spPr>
          <a:xfrm>
            <a:off x="5578475" y="1146175"/>
            <a:ext cx="1041400" cy="2857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34152" name="Group 4"/>
          <p:cNvGrpSpPr>
            <a:grpSpLocks noChangeAspect="1"/>
          </p:cNvGrpSpPr>
          <p:nvPr/>
        </p:nvGrpSpPr>
        <p:grpSpPr bwMode="auto">
          <a:xfrm>
            <a:off x="3789363" y="1760537"/>
            <a:ext cx="4856162" cy="4125911"/>
            <a:chOff x="1900" y="514"/>
            <a:chExt cx="3878" cy="3296"/>
          </a:xfrm>
        </p:grpSpPr>
        <p:sp>
          <p:nvSpPr>
            <p:cNvPr id="22" name="Freeform 5"/>
            <p:cNvSpPr>
              <a:spLocks/>
            </p:cNvSpPr>
            <p:nvPr/>
          </p:nvSpPr>
          <p:spPr bwMode="auto">
            <a:xfrm>
              <a:off x="4339" y="1007"/>
              <a:ext cx="735" cy="1456"/>
            </a:xfrm>
            <a:custGeom>
              <a:avLst/>
              <a:gdLst>
                <a:gd name="T0" fmla="*/ 311 w 311"/>
                <a:gd name="T1" fmla="*/ 615 h 615"/>
                <a:gd name="T2" fmla="*/ 311 w 311"/>
                <a:gd name="T3" fmla="*/ 28 h 615"/>
                <a:gd name="T4" fmla="*/ 0 w 311"/>
                <a:gd name="T5" fmla="*/ 0 h 615"/>
                <a:gd name="T6" fmla="*/ 0 w 311"/>
                <a:gd name="T7" fmla="*/ 564 h 615"/>
                <a:gd name="T8" fmla="*/ 311 w 311"/>
                <a:gd name="T9" fmla="*/ 615 h 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615">
                  <a:moveTo>
                    <a:pt x="311" y="615"/>
                  </a:moveTo>
                  <a:cubicBezTo>
                    <a:pt x="311" y="28"/>
                    <a:pt x="311" y="28"/>
                    <a:pt x="311" y="28"/>
                  </a:cubicBezTo>
                  <a:cubicBezTo>
                    <a:pt x="215" y="10"/>
                    <a:pt x="110" y="0"/>
                    <a:pt x="0" y="0"/>
                  </a:cubicBezTo>
                  <a:cubicBezTo>
                    <a:pt x="0" y="564"/>
                    <a:pt x="0" y="564"/>
                    <a:pt x="0" y="564"/>
                  </a:cubicBezTo>
                  <a:cubicBezTo>
                    <a:pt x="118" y="564"/>
                    <a:pt x="227" y="583"/>
                    <a:pt x="311" y="615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3" name="Freeform 6"/>
            <p:cNvSpPr>
              <a:spLocks/>
            </p:cNvSpPr>
            <p:nvPr/>
          </p:nvSpPr>
          <p:spPr bwMode="auto">
            <a:xfrm>
              <a:off x="4458" y="2021"/>
              <a:ext cx="1320" cy="1745"/>
            </a:xfrm>
            <a:custGeom>
              <a:avLst/>
              <a:gdLst>
                <a:gd name="T0" fmla="*/ 550 w 558"/>
                <a:gd name="T1" fmla="*/ 164 h 737"/>
                <a:gd name="T2" fmla="*/ 550 w 558"/>
                <a:gd name="T3" fmla="*/ 199 h 737"/>
                <a:gd name="T4" fmla="*/ 263 w 558"/>
                <a:gd name="T5" fmla="*/ 107 h 737"/>
                <a:gd name="T6" fmla="*/ 49 w 558"/>
                <a:gd name="T7" fmla="*/ 0 h 737"/>
                <a:gd name="T8" fmla="*/ 49 w 558"/>
                <a:gd name="T9" fmla="*/ 221 h 737"/>
                <a:gd name="T10" fmla="*/ 51 w 558"/>
                <a:gd name="T11" fmla="*/ 221 h 737"/>
                <a:gd name="T12" fmla="*/ 226 w 558"/>
                <a:gd name="T13" fmla="*/ 389 h 737"/>
                <a:gd name="T14" fmla="*/ 0 w 558"/>
                <a:gd name="T15" fmla="*/ 511 h 737"/>
                <a:gd name="T16" fmla="*/ 0 w 558"/>
                <a:gd name="T17" fmla="*/ 737 h 737"/>
                <a:gd name="T18" fmla="*/ 558 w 558"/>
                <a:gd name="T19" fmla="*/ 389 h 737"/>
                <a:gd name="T20" fmla="*/ 558 w 558"/>
                <a:gd name="T21" fmla="*/ 164 h 737"/>
                <a:gd name="T22" fmla="*/ 550 w 558"/>
                <a:gd name="T23" fmla="*/ 164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58" h="737">
                  <a:moveTo>
                    <a:pt x="550" y="164"/>
                  </a:moveTo>
                  <a:cubicBezTo>
                    <a:pt x="550" y="199"/>
                    <a:pt x="550" y="199"/>
                    <a:pt x="550" y="199"/>
                  </a:cubicBezTo>
                  <a:cubicBezTo>
                    <a:pt x="522" y="106"/>
                    <a:pt x="416" y="164"/>
                    <a:pt x="263" y="107"/>
                  </a:cubicBezTo>
                  <a:cubicBezTo>
                    <a:pt x="199" y="83"/>
                    <a:pt x="127" y="15"/>
                    <a:pt x="49" y="0"/>
                  </a:cubicBezTo>
                  <a:cubicBezTo>
                    <a:pt x="49" y="221"/>
                    <a:pt x="49" y="221"/>
                    <a:pt x="49" y="221"/>
                  </a:cubicBezTo>
                  <a:cubicBezTo>
                    <a:pt x="50" y="221"/>
                    <a:pt x="50" y="221"/>
                    <a:pt x="51" y="221"/>
                  </a:cubicBezTo>
                  <a:cubicBezTo>
                    <a:pt x="158" y="261"/>
                    <a:pt x="226" y="322"/>
                    <a:pt x="226" y="389"/>
                  </a:cubicBezTo>
                  <a:cubicBezTo>
                    <a:pt x="226" y="466"/>
                    <a:pt x="136" y="472"/>
                    <a:pt x="0" y="511"/>
                  </a:cubicBezTo>
                  <a:cubicBezTo>
                    <a:pt x="0" y="737"/>
                    <a:pt x="0" y="737"/>
                    <a:pt x="0" y="737"/>
                  </a:cubicBezTo>
                  <a:cubicBezTo>
                    <a:pt x="324" y="688"/>
                    <a:pt x="558" y="551"/>
                    <a:pt x="558" y="389"/>
                  </a:cubicBezTo>
                  <a:cubicBezTo>
                    <a:pt x="558" y="164"/>
                    <a:pt x="558" y="164"/>
                    <a:pt x="558" y="164"/>
                  </a:cubicBezTo>
                  <a:lnTo>
                    <a:pt x="550" y="16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4" name="Freeform 7"/>
            <p:cNvSpPr>
              <a:spLocks/>
            </p:cNvSpPr>
            <p:nvPr/>
          </p:nvSpPr>
          <p:spPr bwMode="auto">
            <a:xfrm>
              <a:off x="4207" y="2906"/>
              <a:ext cx="251" cy="860"/>
            </a:xfrm>
            <a:custGeom>
              <a:avLst/>
              <a:gdLst>
                <a:gd name="T0" fmla="*/ 0 w 251"/>
                <a:gd name="T1" fmla="*/ 0 h 859"/>
                <a:gd name="T2" fmla="*/ 0 w 251"/>
                <a:gd name="T3" fmla="*/ 495 h 859"/>
                <a:gd name="T4" fmla="*/ 251 w 251"/>
                <a:gd name="T5" fmla="*/ 859 h 859"/>
                <a:gd name="T6" fmla="*/ 251 w 251"/>
                <a:gd name="T7" fmla="*/ 334 h 859"/>
                <a:gd name="T8" fmla="*/ 0 w 251"/>
                <a:gd name="T9" fmla="*/ 0 h 8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1" h="859">
                  <a:moveTo>
                    <a:pt x="0" y="0"/>
                  </a:moveTo>
                  <a:lnTo>
                    <a:pt x="0" y="495"/>
                  </a:lnTo>
                  <a:lnTo>
                    <a:pt x="251" y="859"/>
                  </a:lnTo>
                  <a:lnTo>
                    <a:pt x="251" y="33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5" name="Freeform 8"/>
            <p:cNvSpPr>
              <a:spLocks/>
            </p:cNvSpPr>
            <p:nvPr/>
          </p:nvSpPr>
          <p:spPr bwMode="auto">
            <a:xfrm>
              <a:off x="2167" y="623"/>
              <a:ext cx="1671" cy="2328"/>
            </a:xfrm>
            <a:custGeom>
              <a:avLst/>
              <a:gdLst>
                <a:gd name="T0" fmla="*/ 706 w 706"/>
                <a:gd name="T1" fmla="*/ 760 h 983"/>
                <a:gd name="T2" fmla="*/ 706 w 706"/>
                <a:gd name="T3" fmla="*/ 0 h 983"/>
                <a:gd name="T4" fmla="*/ 0 w 706"/>
                <a:gd name="T5" fmla="*/ 180 h 983"/>
                <a:gd name="T6" fmla="*/ 0 w 706"/>
                <a:gd name="T7" fmla="*/ 983 h 983"/>
                <a:gd name="T8" fmla="*/ 219 w 706"/>
                <a:gd name="T9" fmla="*/ 983 h 983"/>
                <a:gd name="T10" fmla="*/ 218 w 706"/>
                <a:gd name="T11" fmla="*/ 979 h 983"/>
                <a:gd name="T12" fmla="*/ 706 w 706"/>
                <a:gd name="T13" fmla="*/ 760 h 9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6" h="983">
                  <a:moveTo>
                    <a:pt x="706" y="760"/>
                  </a:moveTo>
                  <a:cubicBezTo>
                    <a:pt x="706" y="0"/>
                    <a:pt x="706" y="0"/>
                    <a:pt x="706" y="0"/>
                  </a:cubicBezTo>
                  <a:cubicBezTo>
                    <a:pt x="405" y="0"/>
                    <a:pt x="143" y="72"/>
                    <a:pt x="0" y="180"/>
                  </a:cubicBezTo>
                  <a:cubicBezTo>
                    <a:pt x="0" y="983"/>
                    <a:pt x="0" y="983"/>
                    <a:pt x="0" y="983"/>
                  </a:cubicBezTo>
                  <a:cubicBezTo>
                    <a:pt x="219" y="983"/>
                    <a:pt x="219" y="983"/>
                    <a:pt x="219" y="983"/>
                  </a:cubicBezTo>
                  <a:cubicBezTo>
                    <a:pt x="219" y="982"/>
                    <a:pt x="218" y="980"/>
                    <a:pt x="218" y="979"/>
                  </a:cubicBezTo>
                  <a:cubicBezTo>
                    <a:pt x="218" y="858"/>
                    <a:pt x="437" y="760"/>
                    <a:pt x="706" y="76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7" name="Freeform 9"/>
            <p:cNvSpPr>
              <a:spLocks/>
            </p:cNvSpPr>
            <p:nvPr/>
          </p:nvSpPr>
          <p:spPr bwMode="auto">
            <a:xfrm>
              <a:off x="2167" y="1646"/>
              <a:ext cx="677" cy="1736"/>
            </a:xfrm>
            <a:custGeom>
              <a:avLst/>
              <a:gdLst>
                <a:gd name="T0" fmla="*/ 677 w 677"/>
                <a:gd name="T1" fmla="*/ 0 h 1736"/>
                <a:gd name="T2" fmla="*/ 677 w 677"/>
                <a:gd name="T3" fmla="*/ 1409 h 1736"/>
                <a:gd name="T4" fmla="*/ 0 w 677"/>
                <a:gd name="T5" fmla="*/ 1736 h 1736"/>
                <a:gd name="T6" fmla="*/ 0 w 677"/>
                <a:gd name="T7" fmla="*/ 161 h 1736"/>
                <a:gd name="T8" fmla="*/ 677 w 677"/>
                <a:gd name="T9" fmla="*/ 0 h 17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7" h="1736">
                  <a:moveTo>
                    <a:pt x="677" y="0"/>
                  </a:moveTo>
                  <a:lnTo>
                    <a:pt x="677" y="1409"/>
                  </a:lnTo>
                  <a:lnTo>
                    <a:pt x="0" y="1736"/>
                  </a:lnTo>
                  <a:lnTo>
                    <a:pt x="0" y="161"/>
                  </a:lnTo>
                  <a:lnTo>
                    <a:pt x="677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8" name="Freeform 10"/>
            <p:cNvSpPr>
              <a:spLocks/>
            </p:cNvSpPr>
            <p:nvPr/>
          </p:nvSpPr>
          <p:spPr bwMode="auto">
            <a:xfrm>
              <a:off x="2167" y="3043"/>
              <a:ext cx="2291" cy="767"/>
            </a:xfrm>
            <a:custGeom>
              <a:avLst/>
              <a:gdLst>
                <a:gd name="T0" fmla="*/ 862 w 968"/>
                <a:gd name="T1" fmla="*/ 164 h 324"/>
                <a:gd name="T2" fmla="*/ 706 w 968"/>
                <a:gd name="T3" fmla="*/ 175 h 324"/>
                <a:gd name="T4" fmla="*/ 695 w 968"/>
                <a:gd name="T5" fmla="*/ 175 h 324"/>
                <a:gd name="T6" fmla="*/ 687 w 968"/>
                <a:gd name="T7" fmla="*/ 175 h 324"/>
                <a:gd name="T8" fmla="*/ 286 w 968"/>
                <a:gd name="T9" fmla="*/ 68 h 324"/>
                <a:gd name="T10" fmla="*/ 219 w 968"/>
                <a:gd name="T11" fmla="*/ 0 h 324"/>
                <a:gd name="T12" fmla="*/ 0 w 968"/>
                <a:gd name="T13" fmla="*/ 58 h 324"/>
                <a:gd name="T14" fmla="*/ 0 w 968"/>
                <a:gd name="T15" fmla="*/ 143 h 324"/>
                <a:gd name="T16" fmla="*/ 687 w 968"/>
                <a:gd name="T17" fmla="*/ 324 h 324"/>
                <a:gd name="T18" fmla="*/ 706 w 968"/>
                <a:gd name="T19" fmla="*/ 324 h 324"/>
                <a:gd name="T20" fmla="*/ 968 w 968"/>
                <a:gd name="T21" fmla="*/ 305 h 324"/>
                <a:gd name="T22" fmla="*/ 968 w 968"/>
                <a:gd name="T23" fmla="*/ 219 h 324"/>
                <a:gd name="T24" fmla="*/ 862 w 968"/>
                <a:gd name="T25" fmla="*/ 164 h 3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68" h="324">
                  <a:moveTo>
                    <a:pt x="862" y="164"/>
                  </a:moveTo>
                  <a:cubicBezTo>
                    <a:pt x="813" y="171"/>
                    <a:pt x="761" y="175"/>
                    <a:pt x="706" y="175"/>
                  </a:cubicBezTo>
                  <a:cubicBezTo>
                    <a:pt x="702" y="175"/>
                    <a:pt x="699" y="175"/>
                    <a:pt x="695" y="175"/>
                  </a:cubicBezTo>
                  <a:cubicBezTo>
                    <a:pt x="692" y="175"/>
                    <a:pt x="690" y="175"/>
                    <a:pt x="687" y="175"/>
                  </a:cubicBezTo>
                  <a:cubicBezTo>
                    <a:pt x="516" y="172"/>
                    <a:pt x="368" y="130"/>
                    <a:pt x="286" y="68"/>
                  </a:cubicBezTo>
                  <a:cubicBezTo>
                    <a:pt x="245" y="36"/>
                    <a:pt x="221" y="39"/>
                    <a:pt x="219" y="0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40" y="249"/>
                    <a:pt x="395" y="321"/>
                    <a:pt x="687" y="324"/>
                  </a:cubicBezTo>
                  <a:cubicBezTo>
                    <a:pt x="694" y="324"/>
                    <a:pt x="700" y="324"/>
                    <a:pt x="706" y="324"/>
                  </a:cubicBezTo>
                  <a:cubicBezTo>
                    <a:pt x="798" y="324"/>
                    <a:pt x="886" y="317"/>
                    <a:pt x="968" y="305"/>
                  </a:cubicBezTo>
                  <a:cubicBezTo>
                    <a:pt x="968" y="219"/>
                    <a:pt x="968" y="219"/>
                    <a:pt x="968" y="219"/>
                  </a:cubicBezTo>
                  <a:cubicBezTo>
                    <a:pt x="935" y="229"/>
                    <a:pt x="900" y="158"/>
                    <a:pt x="862" y="164"/>
                  </a:cubicBezTo>
                  <a:close/>
                </a:path>
              </a:pathLst>
            </a:cu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29" name="Freeform 11"/>
            <p:cNvSpPr>
              <a:spLocks/>
            </p:cNvSpPr>
            <p:nvPr/>
          </p:nvSpPr>
          <p:spPr bwMode="auto">
            <a:xfrm>
              <a:off x="1900" y="1135"/>
              <a:ext cx="267" cy="2247"/>
            </a:xfrm>
            <a:custGeom>
              <a:avLst/>
              <a:gdLst>
                <a:gd name="T0" fmla="*/ 7 w 113"/>
                <a:gd name="T1" fmla="*/ 136 h 949"/>
                <a:gd name="T2" fmla="*/ 7 w 113"/>
                <a:gd name="T3" fmla="*/ 101 h 949"/>
                <a:gd name="T4" fmla="*/ 0 w 113"/>
                <a:gd name="T5" fmla="*/ 101 h 949"/>
                <a:gd name="T6" fmla="*/ 0 w 113"/>
                <a:gd name="T7" fmla="*/ 763 h 949"/>
                <a:gd name="T8" fmla="*/ 113 w 113"/>
                <a:gd name="T9" fmla="*/ 949 h 949"/>
                <a:gd name="T10" fmla="*/ 113 w 113"/>
                <a:gd name="T11" fmla="*/ 0 h 949"/>
                <a:gd name="T12" fmla="*/ 7 w 113"/>
                <a:gd name="T13" fmla="*/ 136 h 9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3" h="949">
                  <a:moveTo>
                    <a:pt x="7" y="136"/>
                  </a:moveTo>
                  <a:cubicBezTo>
                    <a:pt x="7" y="101"/>
                    <a:pt x="7" y="101"/>
                    <a:pt x="7" y="101"/>
                  </a:cubicBezTo>
                  <a:cubicBezTo>
                    <a:pt x="0" y="101"/>
                    <a:pt x="0" y="101"/>
                    <a:pt x="0" y="101"/>
                  </a:cubicBezTo>
                  <a:cubicBezTo>
                    <a:pt x="0" y="763"/>
                    <a:pt x="0" y="763"/>
                    <a:pt x="0" y="763"/>
                  </a:cubicBezTo>
                  <a:cubicBezTo>
                    <a:pt x="0" y="831"/>
                    <a:pt x="41" y="895"/>
                    <a:pt x="113" y="949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59" y="41"/>
                    <a:pt x="22" y="87"/>
                    <a:pt x="7" y="136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0" name="Freeform 12"/>
            <p:cNvSpPr>
              <a:spLocks/>
            </p:cNvSpPr>
            <p:nvPr/>
          </p:nvSpPr>
          <p:spPr bwMode="auto">
            <a:xfrm>
              <a:off x="3838" y="1090"/>
              <a:ext cx="735" cy="1455"/>
            </a:xfrm>
            <a:custGeom>
              <a:avLst/>
              <a:gdLst>
                <a:gd name="T0" fmla="*/ 311 w 311"/>
                <a:gd name="T1" fmla="*/ 614 h 614"/>
                <a:gd name="T2" fmla="*/ 311 w 311"/>
                <a:gd name="T3" fmla="*/ 27 h 614"/>
                <a:gd name="T4" fmla="*/ 0 w 311"/>
                <a:gd name="T5" fmla="*/ 0 h 614"/>
                <a:gd name="T6" fmla="*/ 0 w 311"/>
                <a:gd name="T7" fmla="*/ 563 h 614"/>
                <a:gd name="T8" fmla="*/ 311 w 311"/>
                <a:gd name="T9" fmla="*/ 614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614">
                  <a:moveTo>
                    <a:pt x="311" y="614"/>
                  </a:moveTo>
                  <a:cubicBezTo>
                    <a:pt x="311" y="27"/>
                    <a:pt x="311" y="27"/>
                    <a:pt x="311" y="27"/>
                  </a:cubicBezTo>
                  <a:cubicBezTo>
                    <a:pt x="215" y="9"/>
                    <a:pt x="110" y="0"/>
                    <a:pt x="0" y="0"/>
                  </a:cubicBezTo>
                  <a:cubicBezTo>
                    <a:pt x="0" y="563"/>
                    <a:pt x="0" y="563"/>
                    <a:pt x="0" y="563"/>
                  </a:cubicBezTo>
                  <a:cubicBezTo>
                    <a:pt x="118" y="563"/>
                    <a:pt x="227" y="582"/>
                    <a:pt x="311" y="61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31" name="Freeform 13"/>
            <p:cNvSpPr>
              <a:spLocks/>
            </p:cNvSpPr>
            <p:nvPr/>
          </p:nvSpPr>
          <p:spPr bwMode="auto">
            <a:xfrm>
              <a:off x="3838" y="874"/>
              <a:ext cx="1236" cy="476"/>
            </a:xfrm>
            <a:custGeom>
              <a:avLst/>
              <a:gdLst>
                <a:gd name="T0" fmla="*/ 311 w 523"/>
                <a:gd name="T1" fmla="*/ 201 h 201"/>
                <a:gd name="T2" fmla="*/ 523 w 523"/>
                <a:gd name="T3" fmla="*/ 84 h 201"/>
                <a:gd name="T4" fmla="*/ 0 w 523"/>
                <a:gd name="T5" fmla="*/ 0 h 201"/>
                <a:gd name="T6" fmla="*/ 0 w 523"/>
                <a:gd name="T7" fmla="*/ 149 h 201"/>
                <a:gd name="T8" fmla="*/ 311 w 523"/>
                <a:gd name="T9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23" h="201">
                  <a:moveTo>
                    <a:pt x="311" y="201"/>
                  </a:moveTo>
                  <a:cubicBezTo>
                    <a:pt x="523" y="84"/>
                    <a:pt x="523" y="84"/>
                    <a:pt x="523" y="84"/>
                  </a:cubicBezTo>
                  <a:cubicBezTo>
                    <a:pt x="381" y="31"/>
                    <a:pt x="200" y="0"/>
                    <a:pt x="0" y="0"/>
                  </a:cubicBezTo>
                  <a:cubicBezTo>
                    <a:pt x="0" y="149"/>
                    <a:pt x="0" y="149"/>
                    <a:pt x="0" y="149"/>
                  </a:cubicBezTo>
                  <a:cubicBezTo>
                    <a:pt x="119" y="149"/>
                    <a:pt x="226" y="169"/>
                    <a:pt x="311" y="20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4210" name="Freeform 14"/>
            <p:cNvSpPr>
              <a:spLocks/>
            </p:cNvSpPr>
            <p:nvPr/>
          </p:nvSpPr>
          <p:spPr bwMode="auto">
            <a:xfrm>
              <a:off x="4207" y="1750"/>
              <a:ext cx="1571" cy="1490"/>
            </a:xfrm>
            <a:custGeom>
              <a:avLst/>
              <a:gdLst>
                <a:gd name="T0" fmla="*/ 1571 w 664"/>
                <a:gd name="T1" fmla="*/ 666 h 629"/>
                <a:gd name="T2" fmla="*/ 873 w 664"/>
                <a:gd name="T3" fmla="*/ 0 h 629"/>
                <a:gd name="T4" fmla="*/ 367 w 664"/>
                <a:gd name="T5" fmla="*/ 270 h 629"/>
                <a:gd name="T6" fmla="*/ 786 w 664"/>
                <a:gd name="T7" fmla="*/ 666 h 629"/>
                <a:gd name="T8" fmla="*/ 0 w 664"/>
                <a:gd name="T9" fmla="*/ 1156 h 629"/>
                <a:gd name="T10" fmla="*/ 251 w 664"/>
                <a:gd name="T11" fmla="*/ 1490 h 629"/>
                <a:gd name="T12" fmla="*/ 1571 w 664"/>
                <a:gd name="T13" fmla="*/ 666 h 629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664" h="629">
                  <a:moveTo>
                    <a:pt x="664" y="281"/>
                  </a:moveTo>
                  <a:cubicBezTo>
                    <a:pt x="664" y="168"/>
                    <a:pt x="549" y="67"/>
                    <a:pt x="369" y="0"/>
                  </a:cubicBezTo>
                  <a:cubicBezTo>
                    <a:pt x="155" y="114"/>
                    <a:pt x="155" y="114"/>
                    <a:pt x="155" y="114"/>
                  </a:cubicBezTo>
                  <a:cubicBezTo>
                    <a:pt x="262" y="155"/>
                    <a:pt x="332" y="214"/>
                    <a:pt x="332" y="281"/>
                  </a:cubicBezTo>
                  <a:cubicBezTo>
                    <a:pt x="332" y="378"/>
                    <a:pt x="193" y="459"/>
                    <a:pt x="0" y="488"/>
                  </a:cubicBezTo>
                  <a:cubicBezTo>
                    <a:pt x="106" y="629"/>
                    <a:pt x="106" y="629"/>
                    <a:pt x="106" y="629"/>
                  </a:cubicBezTo>
                  <a:cubicBezTo>
                    <a:pt x="430" y="580"/>
                    <a:pt x="664" y="443"/>
                    <a:pt x="664" y="28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4211" name="Freeform 15"/>
            <p:cNvSpPr>
              <a:spLocks/>
            </p:cNvSpPr>
            <p:nvPr/>
          </p:nvSpPr>
          <p:spPr bwMode="auto">
            <a:xfrm>
              <a:off x="2167" y="3001"/>
              <a:ext cx="2291" cy="608"/>
            </a:xfrm>
            <a:custGeom>
              <a:avLst/>
              <a:gdLst>
                <a:gd name="T0" fmla="*/ 2040 w 968"/>
                <a:gd name="T1" fmla="*/ 229 h 257"/>
                <a:gd name="T2" fmla="*/ 1671 w 968"/>
                <a:gd name="T3" fmla="*/ 256 h 257"/>
                <a:gd name="T4" fmla="*/ 1645 w 968"/>
                <a:gd name="T5" fmla="*/ 256 h 257"/>
                <a:gd name="T6" fmla="*/ 677 w 968"/>
                <a:gd name="T7" fmla="*/ 0 h 257"/>
                <a:gd name="T8" fmla="*/ 0 w 968"/>
                <a:gd name="T9" fmla="*/ 180 h 257"/>
                <a:gd name="T10" fmla="*/ 1626 w 968"/>
                <a:gd name="T11" fmla="*/ 606 h 257"/>
                <a:gd name="T12" fmla="*/ 1671 w 968"/>
                <a:gd name="T13" fmla="*/ 608 h 257"/>
                <a:gd name="T14" fmla="*/ 2291 w 968"/>
                <a:gd name="T15" fmla="*/ 561 h 257"/>
                <a:gd name="T16" fmla="*/ 2040 w 968"/>
                <a:gd name="T17" fmla="*/ 229 h 25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968" h="257">
                  <a:moveTo>
                    <a:pt x="862" y="97"/>
                  </a:moveTo>
                  <a:cubicBezTo>
                    <a:pt x="813" y="104"/>
                    <a:pt x="761" y="108"/>
                    <a:pt x="706" y="108"/>
                  </a:cubicBezTo>
                  <a:cubicBezTo>
                    <a:pt x="702" y="108"/>
                    <a:pt x="699" y="108"/>
                    <a:pt x="695" y="108"/>
                  </a:cubicBezTo>
                  <a:cubicBezTo>
                    <a:pt x="521" y="106"/>
                    <a:pt x="369" y="63"/>
                    <a:pt x="286" y="0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140" y="182"/>
                    <a:pt x="395" y="253"/>
                    <a:pt x="687" y="256"/>
                  </a:cubicBezTo>
                  <a:cubicBezTo>
                    <a:pt x="694" y="256"/>
                    <a:pt x="700" y="257"/>
                    <a:pt x="706" y="257"/>
                  </a:cubicBezTo>
                  <a:cubicBezTo>
                    <a:pt x="798" y="257"/>
                    <a:pt x="886" y="250"/>
                    <a:pt x="968" y="237"/>
                  </a:cubicBezTo>
                  <a:lnTo>
                    <a:pt x="862" y="9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4212" name="Freeform 16"/>
            <p:cNvSpPr>
              <a:spLocks/>
            </p:cNvSpPr>
            <p:nvPr/>
          </p:nvSpPr>
          <p:spPr bwMode="auto">
            <a:xfrm>
              <a:off x="1900" y="514"/>
              <a:ext cx="1938" cy="1310"/>
            </a:xfrm>
            <a:custGeom>
              <a:avLst/>
              <a:gdLst>
                <a:gd name="T0" fmla="*/ 783 w 819"/>
                <a:gd name="T1" fmla="*/ 869 h 553"/>
                <a:gd name="T2" fmla="*/ 1938 w 819"/>
                <a:gd name="T3" fmla="*/ 417 h 553"/>
                <a:gd name="T4" fmla="*/ 1938 w 819"/>
                <a:gd name="T5" fmla="*/ 353 h 553"/>
                <a:gd name="T6" fmla="*/ 1938 w 819"/>
                <a:gd name="T7" fmla="*/ 0 h 553"/>
                <a:gd name="T8" fmla="*/ 1938 w 819"/>
                <a:gd name="T9" fmla="*/ 0 h 553"/>
                <a:gd name="T10" fmla="*/ 0 w 819"/>
                <a:gd name="T11" fmla="*/ 869 h 553"/>
                <a:gd name="T12" fmla="*/ 267 w 819"/>
                <a:gd name="T13" fmla="*/ 1310 h 553"/>
                <a:gd name="T14" fmla="*/ 944 w 819"/>
                <a:gd name="T15" fmla="*/ 1132 h 553"/>
                <a:gd name="T16" fmla="*/ 783 w 819"/>
                <a:gd name="T17" fmla="*/ 869 h 553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819" h="553">
                  <a:moveTo>
                    <a:pt x="331" y="367"/>
                  </a:moveTo>
                  <a:cubicBezTo>
                    <a:pt x="331" y="246"/>
                    <a:pt x="550" y="176"/>
                    <a:pt x="819" y="176"/>
                  </a:cubicBezTo>
                  <a:cubicBezTo>
                    <a:pt x="819" y="149"/>
                    <a:pt x="819" y="149"/>
                    <a:pt x="819" y="149"/>
                  </a:cubicBezTo>
                  <a:cubicBezTo>
                    <a:pt x="819" y="0"/>
                    <a:pt x="819" y="0"/>
                    <a:pt x="819" y="0"/>
                  </a:cubicBezTo>
                  <a:cubicBezTo>
                    <a:pt x="819" y="0"/>
                    <a:pt x="819" y="0"/>
                    <a:pt x="819" y="0"/>
                  </a:cubicBezTo>
                  <a:cubicBezTo>
                    <a:pt x="367" y="0"/>
                    <a:pt x="0" y="164"/>
                    <a:pt x="0" y="367"/>
                  </a:cubicBezTo>
                  <a:cubicBezTo>
                    <a:pt x="0" y="435"/>
                    <a:pt x="41" y="499"/>
                    <a:pt x="113" y="553"/>
                  </a:cubicBezTo>
                  <a:cubicBezTo>
                    <a:pt x="399" y="478"/>
                    <a:pt x="399" y="478"/>
                    <a:pt x="399" y="478"/>
                  </a:cubicBezTo>
                  <a:cubicBezTo>
                    <a:pt x="356" y="446"/>
                    <a:pt x="331" y="408"/>
                    <a:pt x="331" y="36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4153" name="Group 1"/>
          <p:cNvGrpSpPr>
            <a:grpSpLocks/>
          </p:cNvGrpSpPr>
          <p:nvPr/>
        </p:nvGrpSpPr>
        <p:grpSpPr bwMode="auto">
          <a:xfrm>
            <a:off x="4867275" y="4600575"/>
            <a:ext cx="438150" cy="795338"/>
            <a:chOff x="5285568" y="4479601"/>
            <a:chExt cx="438150" cy="795338"/>
          </a:xfrm>
        </p:grpSpPr>
        <p:sp>
          <p:nvSpPr>
            <p:cNvPr id="35" name="Oval 162"/>
            <p:cNvSpPr>
              <a:spLocks noChangeArrowheads="1"/>
            </p:cNvSpPr>
            <p:nvPr/>
          </p:nvSpPr>
          <p:spPr bwMode="auto">
            <a:xfrm>
              <a:off x="5333193" y="5155876"/>
              <a:ext cx="342900" cy="119063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4200" name="Freeform 163"/>
            <p:cNvSpPr>
              <a:spLocks/>
            </p:cNvSpPr>
            <p:nvPr/>
          </p:nvSpPr>
          <p:spPr bwMode="auto">
            <a:xfrm>
              <a:off x="5285568" y="4479601"/>
              <a:ext cx="438150" cy="788988"/>
            </a:xfrm>
            <a:custGeom>
              <a:avLst/>
              <a:gdLst>
                <a:gd name="T0" fmla="*/ 405585 w 148"/>
                <a:gd name="T1" fmla="*/ 376697 h 266"/>
                <a:gd name="T2" fmla="*/ 257561 w 148"/>
                <a:gd name="T3" fmla="*/ 166103 h 266"/>
                <a:gd name="T4" fmla="*/ 296047 w 148"/>
                <a:gd name="T5" fmla="*/ 130509 h 266"/>
                <a:gd name="T6" fmla="*/ 316771 w 148"/>
                <a:gd name="T7" fmla="*/ 130509 h 266"/>
                <a:gd name="T8" fmla="*/ 230917 w 148"/>
                <a:gd name="T9" fmla="*/ 2966 h 266"/>
                <a:gd name="T10" fmla="*/ 224996 w 148"/>
                <a:gd name="T11" fmla="*/ 2966 h 266"/>
                <a:gd name="T12" fmla="*/ 219075 w 148"/>
                <a:gd name="T13" fmla="*/ 0 h 266"/>
                <a:gd name="T14" fmla="*/ 201312 w 148"/>
                <a:gd name="T15" fmla="*/ 2966 h 266"/>
                <a:gd name="T16" fmla="*/ 201312 w 148"/>
                <a:gd name="T17" fmla="*/ 5932 h 266"/>
                <a:gd name="T18" fmla="*/ 112498 w 148"/>
                <a:gd name="T19" fmla="*/ 130509 h 266"/>
                <a:gd name="T20" fmla="*/ 142103 w 148"/>
                <a:gd name="T21" fmla="*/ 130509 h 266"/>
                <a:gd name="T22" fmla="*/ 177628 w 148"/>
                <a:gd name="T23" fmla="*/ 166103 h 266"/>
                <a:gd name="T24" fmla="*/ 32565 w 148"/>
                <a:gd name="T25" fmla="*/ 364833 h 266"/>
                <a:gd name="T26" fmla="*/ 82893 w 148"/>
                <a:gd name="T27" fmla="*/ 370765 h 266"/>
                <a:gd name="T28" fmla="*/ 148024 w 148"/>
                <a:gd name="T29" fmla="*/ 361867 h 266"/>
                <a:gd name="T30" fmla="*/ 148024 w 148"/>
                <a:gd name="T31" fmla="*/ 364833 h 266"/>
                <a:gd name="T32" fmla="*/ 74012 w 148"/>
                <a:gd name="T33" fmla="*/ 516105 h 266"/>
                <a:gd name="T34" fmla="*/ 148024 w 148"/>
                <a:gd name="T35" fmla="*/ 533902 h 266"/>
                <a:gd name="T36" fmla="*/ 148024 w 148"/>
                <a:gd name="T37" fmla="*/ 593224 h 266"/>
                <a:gd name="T38" fmla="*/ 201312 w 148"/>
                <a:gd name="T39" fmla="*/ 596190 h 266"/>
                <a:gd name="T40" fmla="*/ 204273 w 148"/>
                <a:gd name="T41" fmla="*/ 536868 h 266"/>
                <a:gd name="T42" fmla="*/ 216115 w 148"/>
                <a:gd name="T43" fmla="*/ 536868 h 266"/>
                <a:gd name="T44" fmla="*/ 224996 w 148"/>
                <a:gd name="T45" fmla="*/ 536868 h 266"/>
                <a:gd name="T46" fmla="*/ 227956 w 148"/>
                <a:gd name="T47" fmla="*/ 593224 h 266"/>
                <a:gd name="T48" fmla="*/ 281245 w 148"/>
                <a:gd name="T49" fmla="*/ 593224 h 266"/>
                <a:gd name="T50" fmla="*/ 281245 w 148"/>
                <a:gd name="T51" fmla="*/ 530936 h 266"/>
                <a:gd name="T52" fmla="*/ 367099 w 148"/>
                <a:gd name="T53" fmla="*/ 498308 h 266"/>
                <a:gd name="T54" fmla="*/ 281245 w 148"/>
                <a:gd name="T55" fmla="*/ 320341 h 266"/>
                <a:gd name="T56" fmla="*/ 352296 w 148"/>
                <a:gd name="T57" fmla="*/ 370765 h 266"/>
                <a:gd name="T58" fmla="*/ 405585 w 148"/>
                <a:gd name="T59" fmla="*/ 376697 h 26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48" h="266">
                  <a:moveTo>
                    <a:pt x="137" y="127"/>
                  </a:moveTo>
                  <a:cubicBezTo>
                    <a:pt x="127" y="101"/>
                    <a:pt x="114" y="65"/>
                    <a:pt x="87" y="56"/>
                  </a:cubicBezTo>
                  <a:cubicBezTo>
                    <a:pt x="93" y="53"/>
                    <a:pt x="97" y="48"/>
                    <a:pt x="100" y="44"/>
                  </a:cubicBezTo>
                  <a:cubicBezTo>
                    <a:pt x="107" y="44"/>
                    <a:pt x="107" y="44"/>
                    <a:pt x="107" y="44"/>
                  </a:cubicBezTo>
                  <a:cubicBezTo>
                    <a:pt x="107" y="28"/>
                    <a:pt x="103" y="5"/>
                    <a:pt x="78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0"/>
                    <a:pt x="74" y="0"/>
                  </a:cubicBezTo>
                  <a:cubicBezTo>
                    <a:pt x="72" y="0"/>
                    <a:pt x="70" y="0"/>
                    <a:pt x="68" y="1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"/>
                    <a:pt x="39" y="8"/>
                    <a:pt x="38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50" y="48"/>
                    <a:pt x="55" y="53"/>
                    <a:pt x="60" y="56"/>
                  </a:cubicBezTo>
                  <a:cubicBezTo>
                    <a:pt x="38" y="65"/>
                    <a:pt x="23" y="94"/>
                    <a:pt x="11" y="123"/>
                  </a:cubicBezTo>
                  <a:cubicBezTo>
                    <a:pt x="0" y="150"/>
                    <a:pt x="12" y="152"/>
                    <a:pt x="28" y="125"/>
                  </a:cubicBezTo>
                  <a:cubicBezTo>
                    <a:pt x="47" y="93"/>
                    <a:pt x="53" y="83"/>
                    <a:pt x="50" y="122"/>
                  </a:cubicBezTo>
                  <a:cubicBezTo>
                    <a:pt x="50" y="122"/>
                    <a:pt x="50" y="123"/>
                    <a:pt x="50" y="123"/>
                  </a:cubicBezTo>
                  <a:cubicBezTo>
                    <a:pt x="47" y="142"/>
                    <a:pt x="32" y="160"/>
                    <a:pt x="25" y="174"/>
                  </a:cubicBezTo>
                  <a:cubicBezTo>
                    <a:pt x="25" y="174"/>
                    <a:pt x="32" y="178"/>
                    <a:pt x="50" y="180"/>
                  </a:cubicBezTo>
                  <a:cubicBezTo>
                    <a:pt x="50" y="186"/>
                    <a:pt x="50" y="193"/>
                    <a:pt x="50" y="200"/>
                  </a:cubicBezTo>
                  <a:cubicBezTo>
                    <a:pt x="49" y="266"/>
                    <a:pt x="66" y="262"/>
                    <a:pt x="68" y="201"/>
                  </a:cubicBezTo>
                  <a:cubicBezTo>
                    <a:pt x="69" y="193"/>
                    <a:pt x="69" y="187"/>
                    <a:pt x="69" y="181"/>
                  </a:cubicBezTo>
                  <a:cubicBezTo>
                    <a:pt x="71" y="181"/>
                    <a:pt x="72" y="181"/>
                    <a:pt x="73" y="181"/>
                  </a:cubicBezTo>
                  <a:cubicBezTo>
                    <a:pt x="74" y="181"/>
                    <a:pt x="75" y="181"/>
                    <a:pt x="76" y="181"/>
                  </a:cubicBezTo>
                  <a:cubicBezTo>
                    <a:pt x="76" y="186"/>
                    <a:pt x="76" y="193"/>
                    <a:pt x="77" y="200"/>
                  </a:cubicBezTo>
                  <a:cubicBezTo>
                    <a:pt x="80" y="261"/>
                    <a:pt x="96" y="266"/>
                    <a:pt x="95" y="200"/>
                  </a:cubicBezTo>
                  <a:cubicBezTo>
                    <a:pt x="95" y="193"/>
                    <a:pt x="95" y="186"/>
                    <a:pt x="95" y="179"/>
                  </a:cubicBezTo>
                  <a:cubicBezTo>
                    <a:pt x="115" y="176"/>
                    <a:pt x="124" y="168"/>
                    <a:pt x="124" y="168"/>
                  </a:cubicBezTo>
                  <a:cubicBezTo>
                    <a:pt x="124" y="168"/>
                    <a:pt x="95" y="146"/>
                    <a:pt x="95" y="108"/>
                  </a:cubicBezTo>
                  <a:cubicBezTo>
                    <a:pt x="95" y="84"/>
                    <a:pt x="102" y="97"/>
                    <a:pt x="119" y="125"/>
                  </a:cubicBezTo>
                  <a:cubicBezTo>
                    <a:pt x="135" y="152"/>
                    <a:pt x="148" y="155"/>
                    <a:pt x="137" y="127"/>
                  </a:cubicBezTo>
                  <a:close/>
                </a:path>
              </a:pathLst>
            </a:custGeom>
            <a:solidFill>
              <a:srgbClr val="333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4154" name="Group 40"/>
          <p:cNvGrpSpPr>
            <a:grpSpLocks/>
          </p:cNvGrpSpPr>
          <p:nvPr/>
        </p:nvGrpSpPr>
        <p:grpSpPr bwMode="auto">
          <a:xfrm>
            <a:off x="5853113" y="4729163"/>
            <a:ext cx="438150" cy="795337"/>
            <a:chOff x="5285568" y="4479601"/>
            <a:chExt cx="438150" cy="795338"/>
          </a:xfrm>
        </p:grpSpPr>
        <p:sp>
          <p:nvSpPr>
            <p:cNvPr id="42" name="Oval 162"/>
            <p:cNvSpPr>
              <a:spLocks noChangeArrowheads="1"/>
            </p:cNvSpPr>
            <p:nvPr/>
          </p:nvSpPr>
          <p:spPr bwMode="auto">
            <a:xfrm>
              <a:off x="5333193" y="5155877"/>
              <a:ext cx="342900" cy="119062"/>
            </a:xfrm>
            <a:prstGeom prst="ellipse">
              <a:avLst/>
            </a:prstGeom>
            <a:solidFill>
              <a:schemeClr val="bg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4198" name="Freeform 163"/>
            <p:cNvSpPr>
              <a:spLocks/>
            </p:cNvSpPr>
            <p:nvPr/>
          </p:nvSpPr>
          <p:spPr bwMode="auto">
            <a:xfrm>
              <a:off x="5285568" y="4479601"/>
              <a:ext cx="438150" cy="788988"/>
            </a:xfrm>
            <a:custGeom>
              <a:avLst/>
              <a:gdLst>
                <a:gd name="T0" fmla="*/ 405585 w 148"/>
                <a:gd name="T1" fmla="*/ 376697 h 266"/>
                <a:gd name="T2" fmla="*/ 257561 w 148"/>
                <a:gd name="T3" fmla="*/ 166103 h 266"/>
                <a:gd name="T4" fmla="*/ 296047 w 148"/>
                <a:gd name="T5" fmla="*/ 130509 h 266"/>
                <a:gd name="T6" fmla="*/ 316771 w 148"/>
                <a:gd name="T7" fmla="*/ 130509 h 266"/>
                <a:gd name="T8" fmla="*/ 230917 w 148"/>
                <a:gd name="T9" fmla="*/ 2966 h 266"/>
                <a:gd name="T10" fmla="*/ 224996 w 148"/>
                <a:gd name="T11" fmla="*/ 2966 h 266"/>
                <a:gd name="T12" fmla="*/ 219075 w 148"/>
                <a:gd name="T13" fmla="*/ 0 h 266"/>
                <a:gd name="T14" fmla="*/ 201312 w 148"/>
                <a:gd name="T15" fmla="*/ 2966 h 266"/>
                <a:gd name="T16" fmla="*/ 201312 w 148"/>
                <a:gd name="T17" fmla="*/ 5932 h 266"/>
                <a:gd name="T18" fmla="*/ 112498 w 148"/>
                <a:gd name="T19" fmla="*/ 130509 h 266"/>
                <a:gd name="T20" fmla="*/ 142103 w 148"/>
                <a:gd name="T21" fmla="*/ 130509 h 266"/>
                <a:gd name="T22" fmla="*/ 177628 w 148"/>
                <a:gd name="T23" fmla="*/ 166103 h 266"/>
                <a:gd name="T24" fmla="*/ 32565 w 148"/>
                <a:gd name="T25" fmla="*/ 364833 h 266"/>
                <a:gd name="T26" fmla="*/ 82893 w 148"/>
                <a:gd name="T27" fmla="*/ 370765 h 266"/>
                <a:gd name="T28" fmla="*/ 148024 w 148"/>
                <a:gd name="T29" fmla="*/ 361867 h 266"/>
                <a:gd name="T30" fmla="*/ 148024 w 148"/>
                <a:gd name="T31" fmla="*/ 364833 h 266"/>
                <a:gd name="T32" fmla="*/ 74012 w 148"/>
                <a:gd name="T33" fmla="*/ 516105 h 266"/>
                <a:gd name="T34" fmla="*/ 148024 w 148"/>
                <a:gd name="T35" fmla="*/ 533902 h 266"/>
                <a:gd name="T36" fmla="*/ 148024 w 148"/>
                <a:gd name="T37" fmla="*/ 593224 h 266"/>
                <a:gd name="T38" fmla="*/ 201312 w 148"/>
                <a:gd name="T39" fmla="*/ 596190 h 266"/>
                <a:gd name="T40" fmla="*/ 204273 w 148"/>
                <a:gd name="T41" fmla="*/ 536868 h 266"/>
                <a:gd name="T42" fmla="*/ 216115 w 148"/>
                <a:gd name="T43" fmla="*/ 536868 h 266"/>
                <a:gd name="T44" fmla="*/ 224996 w 148"/>
                <a:gd name="T45" fmla="*/ 536868 h 266"/>
                <a:gd name="T46" fmla="*/ 227956 w 148"/>
                <a:gd name="T47" fmla="*/ 593224 h 266"/>
                <a:gd name="T48" fmla="*/ 281245 w 148"/>
                <a:gd name="T49" fmla="*/ 593224 h 266"/>
                <a:gd name="T50" fmla="*/ 281245 w 148"/>
                <a:gd name="T51" fmla="*/ 530936 h 266"/>
                <a:gd name="T52" fmla="*/ 367099 w 148"/>
                <a:gd name="T53" fmla="*/ 498308 h 266"/>
                <a:gd name="T54" fmla="*/ 281245 w 148"/>
                <a:gd name="T55" fmla="*/ 320341 h 266"/>
                <a:gd name="T56" fmla="*/ 352296 w 148"/>
                <a:gd name="T57" fmla="*/ 370765 h 266"/>
                <a:gd name="T58" fmla="*/ 405585 w 148"/>
                <a:gd name="T59" fmla="*/ 376697 h 26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48" h="266">
                  <a:moveTo>
                    <a:pt x="137" y="127"/>
                  </a:moveTo>
                  <a:cubicBezTo>
                    <a:pt x="127" y="101"/>
                    <a:pt x="114" y="65"/>
                    <a:pt x="87" y="56"/>
                  </a:cubicBezTo>
                  <a:cubicBezTo>
                    <a:pt x="93" y="53"/>
                    <a:pt x="97" y="48"/>
                    <a:pt x="100" y="44"/>
                  </a:cubicBezTo>
                  <a:cubicBezTo>
                    <a:pt x="107" y="44"/>
                    <a:pt x="107" y="44"/>
                    <a:pt x="107" y="44"/>
                  </a:cubicBezTo>
                  <a:cubicBezTo>
                    <a:pt x="107" y="28"/>
                    <a:pt x="103" y="5"/>
                    <a:pt x="78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0"/>
                    <a:pt x="74" y="0"/>
                  </a:cubicBezTo>
                  <a:cubicBezTo>
                    <a:pt x="72" y="0"/>
                    <a:pt x="70" y="0"/>
                    <a:pt x="68" y="1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"/>
                    <a:pt x="39" y="8"/>
                    <a:pt x="38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50" y="48"/>
                    <a:pt x="55" y="53"/>
                    <a:pt x="60" y="56"/>
                  </a:cubicBezTo>
                  <a:cubicBezTo>
                    <a:pt x="38" y="65"/>
                    <a:pt x="23" y="94"/>
                    <a:pt x="11" y="123"/>
                  </a:cubicBezTo>
                  <a:cubicBezTo>
                    <a:pt x="0" y="150"/>
                    <a:pt x="12" y="152"/>
                    <a:pt x="28" y="125"/>
                  </a:cubicBezTo>
                  <a:cubicBezTo>
                    <a:pt x="47" y="93"/>
                    <a:pt x="53" y="83"/>
                    <a:pt x="50" y="122"/>
                  </a:cubicBezTo>
                  <a:cubicBezTo>
                    <a:pt x="50" y="122"/>
                    <a:pt x="50" y="123"/>
                    <a:pt x="50" y="123"/>
                  </a:cubicBezTo>
                  <a:cubicBezTo>
                    <a:pt x="47" y="142"/>
                    <a:pt x="32" y="160"/>
                    <a:pt x="25" y="174"/>
                  </a:cubicBezTo>
                  <a:cubicBezTo>
                    <a:pt x="25" y="174"/>
                    <a:pt x="32" y="178"/>
                    <a:pt x="50" y="180"/>
                  </a:cubicBezTo>
                  <a:cubicBezTo>
                    <a:pt x="50" y="186"/>
                    <a:pt x="50" y="193"/>
                    <a:pt x="50" y="200"/>
                  </a:cubicBezTo>
                  <a:cubicBezTo>
                    <a:pt x="49" y="266"/>
                    <a:pt x="66" y="262"/>
                    <a:pt x="68" y="201"/>
                  </a:cubicBezTo>
                  <a:cubicBezTo>
                    <a:pt x="69" y="193"/>
                    <a:pt x="69" y="187"/>
                    <a:pt x="69" y="181"/>
                  </a:cubicBezTo>
                  <a:cubicBezTo>
                    <a:pt x="71" y="181"/>
                    <a:pt x="72" y="181"/>
                    <a:pt x="73" y="181"/>
                  </a:cubicBezTo>
                  <a:cubicBezTo>
                    <a:pt x="74" y="181"/>
                    <a:pt x="75" y="181"/>
                    <a:pt x="76" y="181"/>
                  </a:cubicBezTo>
                  <a:cubicBezTo>
                    <a:pt x="76" y="186"/>
                    <a:pt x="76" y="193"/>
                    <a:pt x="77" y="200"/>
                  </a:cubicBezTo>
                  <a:cubicBezTo>
                    <a:pt x="80" y="261"/>
                    <a:pt x="96" y="266"/>
                    <a:pt x="95" y="200"/>
                  </a:cubicBezTo>
                  <a:cubicBezTo>
                    <a:pt x="95" y="193"/>
                    <a:pt x="95" y="186"/>
                    <a:pt x="95" y="179"/>
                  </a:cubicBezTo>
                  <a:cubicBezTo>
                    <a:pt x="115" y="176"/>
                    <a:pt x="124" y="168"/>
                    <a:pt x="124" y="168"/>
                  </a:cubicBezTo>
                  <a:cubicBezTo>
                    <a:pt x="124" y="168"/>
                    <a:pt x="95" y="146"/>
                    <a:pt x="95" y="108"/>
                  </a:cubicBezTo>
                  <a:cubicBezTo>
                    <a:pt x="95" y="84"/>
                    <a:pt x="102" y="97"/>
                    <a:pt x="119" y="125"/>
                  </a:cubicBezTo>
                  <a:cubicBezTo>
                    <a:pt x="135" y="152"/>
                    <a:pt x="148" y="155"/>
                    <a:pt x="137" y="127"/>
                  </a:cubicBezTo>
                  <a:close/>
                </a:path>
              </a:pathLst>
            </a:custGeom>
            <a:solidFill>
              <a:srgbClr val="333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4155" name="Group 43"/>
          <p:cNvGrpSpPr>
            <a:grpSpLocks/>
          </p:cNvGrpSpPr>
          <p:nvPr/>
        </p:nvGrpSpPr>
        <p:grpSpPr bwMode="auto">
          <a:xfrm>
            <a:off x="6659563" y="1782763"/>
            <a:ext cx="438150" cy="795337"/>
            <a:chOff x="5285568" y="4479601"/>
            <a:chExt cx="438150" cy="795338"/>
          </a:xfrm>
        </p:grpSpPr>
        <p:sp>
          <p:nvSpPr>
            <p:cNvPr id="45" name="Oval 162"/>
            <p:cNvSpPr>
              <a:spLocks noChangeArrowheads="1"/>
            </p:cNvSpPr>
            <p:nvPr/>
          </p:nvSpPr>
          <p:spPr bwMode="auto">
            <a:xfrm>
              <a:off x="5333193" y="5155877"/>
              <a:ext cx="342900" cy="119062"/>
            </a:xfrm>
            <a:prstGeom prst="ellipse">
              <a:avLst/>
            </a:prstGeom>
            <a:solidFill>
              <a:schemeClr val="accent3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4196" name="Freeform 163"/>
            <p:cNvSpPr>
              <a:spLocks/>
            </p:cNvSpPr>
            <p:nvPr/>
          </p:nvSpPr>
          <p:spPr bwMode="auto">
            <a:xfrm>
              <a:off x="5285568" y="4479601"/>
              <a:ext cx="438150" cy="788988"/>
            </a:xfrm>
            <a:custGeom>
              <a:avLst/>
              <a:gdLst>
                <a:gd name="T0" fmla="*/ 405585 w 148"/>
                <a:gd name="T1" fmla="*/ 376697 h 266"/>
                <a:gd name="T2" fmla="*/ 257561 w 148"/>
                <a:gd name="T3" fmla="*/ 166103 h 266"/>
                <a:gd name="T4" fmla="*/ 296047 w 148"/>
                <a:gd name="T5" fmla="*/ 130509 h 266"/>
                <a:gd name="T6" fmla="*/ 316771 w 148"/>
                <a:gd name="T7" fmla="*/ 130509 h 266"/>
                <a:gd name="T8" fmla="*/ 230917 w 148"/>
                <a:gd name="T9" fmla="*/ 2966 h 266"/>
                <a:gd name="T10" fmla="*/ 224996 w 148"/>
                <a:gd name="T11" fmla="*/ 2966 h 266"/>
                <a:gd name="T12" fmla="*/ 219075 w 148"/>
                <a:gd name="T13" fmla="*/ 0 h 266"/>
                <a:gd name="T14" fmla="*/ 201312 w 148"/>
                <a:gd name="T15" fmla="*/ 2966 h 266"/>
                <a:gd name="T16" fmla="*/ 201312 w 148"/>
                <a:gd name="T17" fmla="*/ 5932 h 266"/>
                <a:gd name="T18" fmla="*/ 112498 w 148"/>
                <a:gd name="T19" fmla="*/ 130509 h 266"/>
                <a:gd name="T20" fmla="*/ 142103 w 148"/>
                <a:gd name="T21" fmla="*/ 130509 h 266"/>
                <a:gd name="T22" fmla="*/ 177628 w 148"/>
                <a:gd name="T23" fmla="*/ 166103 h 266"/>
                <a:gd name="T24" fmla="*/ 32565 w 148"/>
                <a:gd name="T25" fmla="*/ 364833 h 266"/>
                <a:gd name="T26" fmla="*/ 82893 w 148"/>
                <a:gd name="T27" fmla="*/ 370765 h 266"/>
                <a:gd name="T28" fmla="*/ 148024 w 148"/>
                <a:gd name="T29" fmla="*/ 361867 h 266"/>
                <a:gd name="T30" fmla="*/ 148024 w 148"/>
                <a:gd name="T31" fmla="*/ 364833 h 266"/>
                <a:gd name="T32" fmla="*/ 74012 w 148"/>
                <a:gd name="T33" fmla="*/ 516105 h 266"/>
                <a:gd name="T34" fmla="*/ 148024 w 148"/>
                <a:gd name="T35" fmla="*/ 533902 h 266"/>
                <a:gd name="T36" fmla="*/ 148024 w 148"/>
                <a:gd name="T37" fmla="*/ 593224 h 266"/>
                <a:gd name="T38" fmla="*/ 201312 w 148"/>
                <a:gd name="T39" fmla="*/ 596190 h 266"/>
                <a:gd name="T40" fmla="*/ 204273 w 148"/>
                <a:gd name="T41" fmla="*/ 536868 h 266"/>
                <a:gd name="T42" fmla="*/ 216115 w 148"/>
                <a:gd name="T43" fmla="*/ 536868 h 266"/>
                <a:gd name="T44" fmla="*/ 224996 w 148"/>
                <a:gd name="T45" fmla="*/ 536868 h 266"/>
                <a:gd name="T46" fmla="*/ 227956 w 148"/>
                <a:gd name="T47" fmla="*/ 593224 h 266"/>
                <a:gd name="T48" fmla="*/ 281245 w 148"/>
                <a:gd name="T49" fmla="*/ 593224 h 266"/>
                <a:gd name="T50" fmla="*/ 281245 w 148"/>
                <a:gd name="T51" fmla="*/ 530936 h 266"/>
                <a:gd name="T52" fmla="*/ 367099 w 148"/>
                <a:gd name="T53" fmla="*/ 498308 h 266"/>
                <a:gd name="T54" fmla="*/ 281245 w 148"/>
                <a:gd name="T55" fmla="*/ 320341 h 266"/>
                <a:gd name="T56" fmla="*/ 352296 w 148"/>
                <a:gd name="T57" fmla="*/ 370765 h 266"/>
                <a:gd name="T58" fmla="*/ 405585 w 148"/>
                <a:gd name="T59" fmla="*/ 376697 h 26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48" h="266">
                  <a:moveTo>
                    <a:pt x="137" y="127"/>
                  </a:moveTo>
                  <a:cubicBezTo>
                    <a:pt x="127" y="101"/>
                    <a:pt x="114" y="65"/>
                    <a:pt x="87" y="56"/>
                  </a:cubicBezTo>
                  <a:cubicBezTo>
                    <a:pt x="93" y="53"/>
                    <a:pt x="97" y="48"/>
                    <a:pt x="100" y="44"/>
                  </a:cubicBezTo>
                  <a:cubicBezTo>
                    <a:pt x="107" y="44"/>
                    <a:pt x="107" y="44"/>
                    <a:pt x="107" y="44"/>
                  </a:cubicBezTo>
                  <a:cubicBezTo>
                    <a:pt x="107" y="28"/>
                    <a:pt x="103" y="5"/>
                    <a:pt x="78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0"/>
                    <a:pt x="74" y="0"/>
                  </a:cubicBezTo>
                  <a:cubicBezTo>
                    <a:pt x="72" y="0"/>
                    <a:pt x="70" y="0"/>
                    <a:pt x="68" y="1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"/>
                    <a:pt x="39" y="8"/>
                    <a:pt x="38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50" y="48"/>
                    <a:pt x="55" y="53"/>
                    <a:pt x="60" y="56"/>
                  </a:cubicBezTo>
                  <a:cubicBezTo>
                    <a:pt x="38" y="65"/>
                    <a:pt x="23" y="94"/>
                    <a:pt x="11" y="123"/>
                  </a:cubicBezTo>
                  <a:cubicBezTo>
                    <a:pt x="0" y="150"/>
                    <a:pt x="12" y="152"/>
                    <a:pt x="28" y="125"/>
                  </a:cubicBezTo>
                  <a:cubicBezTo>
                    <a:pt x="47" y="93"/>
                    <a:pt x="53" y="83"/>
                    <a:pt x="50" y="122"/>
                  </a:cubicBezTo>
                  <a:cubicBezTo>
                    <a:pt x="50" y="122"/>
                    <a:pt x="50" y="123"/>
                    <a:pt x="50" y="123"/>
                  </a:cubicBezTo>
                  <a:cubicBezTo>
                    <a:pt x="47" y="142"/>
                    <a:pt x="32" y="160"/>
                    <a:pt x="25" y="174"/>
                  </a:cubicBezTo>
                  <a:cubicBezTo>
                    <a:pt x="25" y="174"/>
                    <a:pt x="32" y="178"/>
                    <a:pt x="50" y="180"/>
                  </a:cubicBezTo>
                  <a:cubicBezTo>
                    <a:pt x="50" y="186"/>
                    <a:pt x="50" y="193"/>
                    <a:pt x="50" y="200"/>
                  </a:cubicBezTo>
                  <a:cubicBezTo>
                    <a:pt x="49" y="266"/>
                    <a:pt x="66" y="262"/>
                    <a:pt x="68" y="201"/>
                  </a:cubicBezTo>
                  <a:cubicBezTo>
                    <a:pt x="69" y="193"/>
                    <a:pt x="69" y="187"/>
                    <a:pt x="69" y="181"/>
                  </a:cubicBezTo>
                  <a:cubicBezTo>
                    <a:pt x="71" y="181"/>
                    <a:pt x="72" y="181"/>
                    <a:pt x="73" y="181"/>
                  </a:cubicBezTo>
                  <a:cubicBezTo>
                    <a:pt x="74" y="181"/>
                    <a:pt x="75" y="181"/>
                    <a:pt x="76" y="181"/>
                  </a:cubicBezTo>
                  <a:cubicBezTo>
                    <a:pt x="76" y="186"/>
                    <a:pt x="76" y="193"/>
                    <a:pt x="77" y="200"/>
                  </a:cubicBezTo>
                  <a:cubicBezTo>
                    <a:pt x="80" y="261"/>
                    <a:pt x="96" y="266"/>
                    <a:pt x="95" y="200"/>
                  </a:cubicBezTo>
                  <a:cubicBezTo>
                    <a:pt x="95" y="193"/>
                    <a:pt x="95" y="186"/>
                    <a:pt x="95" y="179"/>
                  </a:cubicBezTo>
                  <a:cubicBezTo>
                    <a:pt x="115" y="176"/>
                    <a:pt x="124" y="168"/>
                    <a:pt x="124" y="168"/>
                  </a:cubicBezTo>
                  <a:cubicBezTo>
                    <a:pt x="124" y="168"/>
                    <a:pt x="95" y="146"/>
                    <a:pt x="95" y="108"/>
                  </a:cubicBezTo>
                  <a:cubicBezTo>
                    <a:pt x="95" y="84"/>
                    <a:pt x="102" y="97"/>
                    <a:pt x="119" y="125"/>
                  </a:cubicBezTo>
                  <a:cubicBezTo>
                    <a:pt x="135" y="152"/>
                    <a:pt x="148" y="155"/>
                    <a:pt x="137" y="127"/>
                  </a:cubicBezTo>
                  <a:close/>
                </a:path>
              </a:pathLst>
            </a:custGeom>
            <a:solidFill>
              <a:srgbClr val="333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4156" name="Group 3"/>
          <p:cNvGrpSpPr>
            <a:grpSpLocks/>
          </p:cNvGrpSpPr>
          <p:nvPr/>
        </p:nvGrpSpPr>
        <p:grpSpPr bwMode="auto">
          <a:xfrm>
            <a:off x="4052888" y="2114550"/>
            <a:ext cx="473075" cy="846138"/>
            <a:chOff x="7053263" y="2713038"/>
            <a:chExt cx="473075" cy="846138"/>
          </a:xfrm>
        </p:grpSpPr>
        <p:sp>
          <p:nvSpPr>
            <p:cNvPr id="47" name="Oval 143"/>
            <p:cNvSpPr>
              <a:spLocks noChangeArrowheads="1"/>
            </p:cNvSpPr>
            <p:nvPr/>
          </p:nvSpPr>
          <p:spPr bwMode="auto">
            <a:xfrm>
              <a:off x="7118350" y="3440113"/>
              <a:ext cx="342900" cy="119063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4194" name="Freeform 144"/>
            <p:cNvSpPr>
              <a:spLocks/>
            </p:cNvSpPr>
            <p:nvPr/>
          </p:nvSpPr>
          <p:spPr bwMode="auto">
            <a:xfrm>
              <a:off x="7053263" y="2713038"/>
              <a:ext cx="473075" cy="842963"/>
            </a:xfrm>
            <a:custGeom>
              <a:avLst/>
              <a:gdLst>
                <a:gd name="T0" fmla="*/ 452378 w 160"/>
                <a:gd name="T1" fmla="*/ 430386 h 284"/>
                <a:gd name="T2" fmla="*/ 272018 w 160"/>
                <a:gd name="T3" fmla="*/ 175123 h 284"/>
                <a:gd name="T4" fmla="*/ 328196 w 160"/>
                <a:gd name="T5" fmla="*/ 89045 h 284"/>
                <a:gd name="T6" fmla="*/ 236538 w 160"/>
                <a:gd name="T7" fmla="*/ 0 h 284"/>
                <a:gd name="T8" fmla="*/ 144879 w 160"/>
                <a:gd name="T9" fmla="*/ 89045 h 284"/>
                <a:gd name="T10" fmla="*/ 201057 w 160"/>
                <a:gd name="T11" fmla="*/ 175123 h 284"/>
                <a:gd name="T12" fmla="*/ 20697 w 160"/>
                <a:gd name="T13" fmla="*/ 430386 h 284"/>
                <a:gd name="T14" fmla="*/ 97572 w 160"/>
                <a:gd name="T15" fmla="*/ 406641 h 284"/>
                <a:gd name="T16" fmla="*/ 150793 w 160"/>
                <a:gd name="T17" fmla="*/ 406641 h 284"/>
                <a:gd name="T18" fmla="*/ 133052 w 160"/>
                <a:gd name="T19" fmla="*/ 641127 h 284"/>
                <a:gd name="T20" fmla="*/ 204014 w 160"/>
                <a:gd name="T21" fmla="*/ 641127 h 284"/>
                <a:gd name="T22" fmla="*/ 236538 w 160"/>
                <a:gd name="T23" fmla="*/ 513495 h 284"/>
                <a:gd name="T24" fmla="*/ 269061 w 160"/>
                <a:gd name="T25" fmla="*/ 641127 h 284"/>
                <a:gd name="T26" fmla="*/ 340023 w 160"/>
                <a:gd name="T27" fmla="*/ 641127 h 284"/>
                <a:gd name="T28" fmla="*/ 322282 w 160"/>
                <a:gd name="T29" fmla="*/ 406641 h 284"/>
                <a:gd name="T30" fmla="*/ 375503 w 160"/>
                <a:gd name="T31" fmla="*/ 406641 h 284"/>
                <a:gd name="T32" fmla="*/ 452378 w 160"/>
                <a:gd name="T33" fmla="*/ 430386 h 2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0" h="284">
                  <a:moveTo>
                    <a:pt x="153" y="145"/>
                  </a:moveTo>
                  <a:cubicBezTo>
                    <a:pt x="146" y="118"/>
                    <a:pt x="124" y="69"/>
                    <a:pt x="92" y="59"/>
                  </a:cubicBezTo>
                  <a:cubicBezTo>
                    <a:pt x="103" y="54"/>
                    <a:pt x="111" y="43"/>
                    <a:pt x="111" y="30"/>
                  </a:cubicBezTo>
                  <a:cubicBezTo>
                    <a:pt x="111" y="13"/>
                    <a:pt x="97" y="0"/>
                    <a:pt x="80" y="0"/>
                  </a:cubicBezTo>
                  <a:cubicBezTo>
                    <a:pt x="63" y="0"/>
                    <a:pt x="49" y="13"/>
                    <a:pt x="49" y="30"/>
                  </a:cubicBezTo>
                  <a:cubicBezTo>
                    <a:pt x="49" y="43"/>
                    <a:pt x="57" y="54"/>
                    <a:pt x="68" y="59"/>
                  </a:cubicBezTo>
                  <a:cubicBezTo>
                    <a:pt x="36" y="69"/>
                    <a:pt x="14" y="118"/>
                    <a:pt x="7" y="145"/>
                  </a:cubicBezTo>
                  <a:cubicBezTo>
                    <a:pt x="0" y="175"/>
                    <a:pt x="16" y="165"/>
                    <a:pt x="33" y="137"/>
                  </a:cubicBezTo>
                  <a:cubicBezTo>
                    <a:pt x="52" y="103"/>
                    <a:pt x="53" y="97"/>
                    <a:pt x="51" y="137"/>
                  </a:cubicBezTo>
                  <a:cubicBezTo>
                    <a:pt x="50" y="157"/>
                    <a:pt x="47" y="180"/>
                    <a:pt x="45" y="216"/>
                  </a:cubicBezTo>
                  <a:cubicBezTo>
                    <a:pt x="44" y="284"/>
                    <a:pt x="66" y="279"/>
                    <a:pt x="69" y="216"/>
                  </a:cubicBezTo>
                  <a:cubicBezTo>
                    <a:pt x="72" y="186"/>
                    <a:pt x="71" y="173"/>
                    <a:pt x="80" y="173"/>
                  </a:cubicBezTo>
                  <a:cubicBezTo>
                    <a:pt x="89" y="173"/>
                    <a:pt x="88" y="186"/>
                    <a:pt x="91" y="216"/>
                  </a:cubicBezTo>
                  <a:cubicBezTo>
                    <a:pt x="94" y="279"/>
                    <a:pt x="116" y="284"/>
                    <a:pt x="115" y="216"/>
                  </a:cubicBezTo>
                  <a:cubicBezTo>
                    <a:pt x="113" y="180"/>
                    <a:pt x="110" y="157"/>
                    <a:pt x="109" y="137"/>
                  </a:cubicBezTo>
                  <a:cubicBezTo>
                    <a:pt x="107" y="97"/>
                    <a:pt x="108" y="103"/>
                    <a:pt x="127" y="137"/>
                  </a:cubicBezTo>
                  <a:cubicBezTo>
                    <a:pt x="144" y="165"/>
                    <a:pt x="160" y="175"/>
                    <a:pt x="153" y="145"/>
                  </a:cubicBezTo>
                  <a:close/>
                </a:path>
              </a:pathLst>
            </a:custGeom>
            <a:solidFill>
              <a:srgbClr val="333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4157" name="Group 48"/>
          <p:cNvGrpSpPr>
            <a:grpSpLocks/>
          </p:cNvGrpSpPr>
          <p:nvPr/>
        </p:nvGrpSpPr>
        <p:grpSpPr bwMode="auto">
          <a:xfrm>
            <a:off x="4498975" y="1684338"/>
            <a:ext cx="438150" cy="795337"/>
            <a:chOff x="5285568" y="4479601"/>
            <a:chExt cx="438150" cy="795338"/>
          </a:xfrm>
        </p:grpSpPr>
        <p:sp>
          <p:nvSpPr>
            <p:cNvPr id="50" name="Oval 162"/>
            <p:cNvSpPr>
              <a:spLocks noChangeArrowheads="1"/>
            </p:cNvSpPr>
            <p:nvPr/>
          </p:nvSpPr>
          <p:spPr bwMode="auto">
            <a:xfrm>
              <a:off x="5333193" y="5155877"/>
              <a:ext cx="342900" cy="11906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4192" name="Freeform 163"/>
            <p:cNvSpPr>
              <a:spLocks/>
            </p:cNvSpPr>
            <p:nvPr/>
          </p:nvSpPr>
          <p:spPr bwMode="auto">
            <a:xfrm>
              <a:off x="5285568" y="4479601"/>
              <a:ext cx="438150" cy="788988"/>
            </a:xfrm>
            <a:custGeom>
              <a:avLst/>
              <a:gdLst>
                <a:gd name="T0" fmla="*/ 405585 w 148"/>
                <a:gd name="T1" fmla="*/ 376697 h 266"/>
                <a:gd name="T2" fmla="*/ 257561 w 148"/>
                <a:gd name="T3" fmla="*/ 166103 h 266"/>
                <a:gd name="T4" fmla="*/ 296047 w 148"/>
                <a:gd name="T5" fmla="*/ 130509 h 266"/>
                <a:gd name="T6" fmla="*/ 316771 w 148"/>
                <a:gd name="T7" fmla="*/ 130509 h 266"/>
                <a:gd name="T8" fmla="*/ 230917 w 148"/>
                <a:gd name="T9" fmla="*/ 2966 h 266"/>
                <a:gd name="T10" fmla="*/ 224996 w 148"/>
                <a:gd name="T11" fmla="*/ 2966 h 266"/>
                <a:gd name="T12" fmla="*/ 219075 w 148"/>
                <a:gd name="T13" fmla="*/ 0 h 266"/>
                <a:gd name="T14" fmla="*/ 201312 w 148"/>
                <a:gd name="T15" fmla="*/ 2966 h 266"/>
                <a:gd name="T16" fmla="*/ 201312 w 148"/>
                <a:gd name="T17" fmla="*/ 5932 h 266"/>
                <a:gd name="T18" fmla="*/ 112498 w 148"/>
                <a:gd name="T19" fmla="*/ 130509 h 266"/>
                <a:gd name="T20" fmla="*/ 142103 w 148"/>
                <a:gd name="T21" fmla="*/ 130509 h 266"/>
                <a:gd name="T22" fmla="*/ 177628 w 148"/>
                <a:gd name="T23" fmla="*/ 166103 h 266"/>
                <a:gd name="T24" fmla="*/ 32565 w 148"/>
                <a:gd name="T25" fmla="*/ 364833 h 266"/>
                <a:gd name="T26" fmla="*/ 82893 w 148"/>
                <a:gd name="T27" fmla="*/ 370765 h 266"/>
                <a:gd name="T28" fmla="*/ 148024 w 148"/>
                <a:gd name="T29" fmla="*/ 361867 h 266"/>
                <a:gd name="T30" fmla="*/ 148024 w 148"/>
                <a:gd name="T31" fmla="*/ 364833 h 266"/>
                <a:gd name="T32" fmla="*/ 74012 w 148"/>
                <a:gd name="T33" fmla="*/ 516105 h 266"/>
                <a:gd name="T34" fmla="*/ 148024 w 148"/>
                <a:gd name="T35" fmla="*/ 533902 h 266"/>
                <a:gd name="T36" fmla="*/ 148024 w 148"/>
                <a:gd name="T37" fmla="*/ 593224 h 266"/>
                <a:gd name="T38" fmla="*/ 201312 w 148"/>
                <a:gd name="T39" fmla="*/ 596190 h 266"/>
                <a:gd name="T40" fmla="*/ 204273 w 148"/>
                <a:gd name="T41" fmla="*/ 536868 h 266"/>
                <a:gd name="T42" fmla="*/ 216115 w 148"/>
                <a:gd name="T43" fmla="*/ 536868 h 266"/>
                <a:gd name="T44" fmla="*/ 224996 w 148"/>
                <a:gd name="T45" fmla="*/ 536868 h 266"/>
                <a:gd name="T46" fmla="*/ 227956 w 148"/>
                <a:gd name="T47" fmla="*/ 593224 h 266"/>
                <a:gd name="T48" fmla="*/ 281245 w 148"/>
                <a:gd name="T49" fmla="*/ 593224 h 266"/>
                <a:gd name="T50" fmla="*/ 281245 w 148"/>
                <a:gd name="T51" fmla="*/ 530936 h 266"/>
                <a:gd name="T52" fmla="*/ 367099 w 148"/>
                <a:gd name="T53" fmla="*/ 498308 h 266"/>
                <a:gd name="T54" fmla="*/ 281245 w 148"/>
                <a:gd name="T55" fmla="*/ 320341 h 266"/>
                <a:gd name="T56" fmla="*/ 352296 w 148"/>
                <a:gd name="T57" fmla="*/ 370765 h 266"/>
                <a:gd name="T58" fmla="*/ 405585 w 148"/>
                <a:gd name="T59" fmla="*/ 376697 h 26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48" h="266">
                  <a:moveTo>
                    <a:pt x="137" y="127"/>
                  </a:moveTo>
                  <a:cubicBezTo>
                    <a:pt x="127" y="101"/>
                    <a:pt x="114" y="65"/>
                    <a:pt x="87" y="56"/>
                  </a:cubicBezTo>
                  <a:cubicBezTo>
                    <a:pt x="93" y="53"/>
                    <a:pt x="97" y="48"/>
                    <a:pt x="100" y="44"/>
                  </a:cubicBezTo>
                  <a:cubicBezTo>
                    <a:pt x="107" y="44"/>
                    <a:pt x="107" y="44"/>
                    <a:pt x="107" y="44"/>
                  </a:cubicBezTo>
                  <a:cubicBezTo>
                    <a:pt x="107" y="28"/>
                    <a:pt x="103" y="5"/>
                    <a:pt x="78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0"/>
                    <a:pt x="74" y="0"/>
                  </a:cubicBezTo>
                  <a:cubicBezTo>
                    <a:pt x="72" y="0"/>
                    <a:pt x="70" y="0"/>
                    <a:pt x="68" y="1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"/>
                    <a:pt x="39" y="8"/>
                    <a:pt x="38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50" y="48"/>
                    <a:pt x="55" y="53"/>
                    <a:pt x="60" y="56"/>
                  </a:cubicBezTo>
                  <a:cubicBezTo>
                    <a:pt x="38" y="65"/>
                    <a:pt x="23" y="94"/>
                    <a:pt x="11" y="123"/>
                  </a:cubicBezTo>
                  <a:cubicBezTo>
                    <a:pt x="0" y="150"/>
                    <a:pt x="12" y="152"/>
                    <a:pt x="28" y="125"/>
                  </a:cubicBezTo>
                  <a:cubicBezTo>
                    <a:pt x="47" y="93"/>
                    <a:pt x="53" y="83"/>
                    <a:pt x="50" y="122"/>
                  </a:cubicBezTo>
                  <a:cubicBezTo>
                    <a:pt x="50" y="122"/>
                    <a:pt x="50" y="123"/>
                    <a:pt x="50" y="123"/>
                  </a:cubicBezTo>
                  <a:cubicBezTo>
                    <a:pt x="47" y="142"/>
                    <a:pt x="32" y="160"/>
                    <a:pt x="25" y="174"/>
                  </a:cubicBezTo>
                  <a:cubicBezTo>
                    <a:pt x="25" y="174"/>
                    <a:pt x="32" y="178"/>
                    <a:pt x="50" y="180"/>
                  </a:cubicBezTo>
                  <a:cubicBezTo>
                    <a:pt x="50" y="186"/>
                    <a:pt x="50" y="193"/>
                    <a:pt x="50" y="200"/>
                  </a:cubicBezTo>
                  <a:cubicBezTo>
                    <a:pt x="49" y="266"/>
                    <a:pt x="66" y="262"/>
                    <a:pt x="68" y="201"/>
                  </a:cubicBezTo>
                  <a:cubicBezTo>
                    <a:pt x="69" y="193"/>
                    <a:pt x="69" y="187"/>
                    <a:pt x="69" y="181"/>
                  </a:cubicBezTo>
                  <a:cubicBezTo>
                    <a:pt x="71" y="181"/>
                    <a:pt x="72" y="181"/>
                    <a:pt x="73" y="181"/>
                  </a:cubicBezTo>
                  <a:cubicBezTo>
                    <a:pt x="74" y="181"/>
                    <a:pt x="75" y="181"/>
                    <a:pt x="76" y="181"/>
                  </a:cubicBezTo>
                  <a:cubicBezTo>
                    <a:pt x="76" y="186"/>
                    <a:pt x="76" y="193"/>
                    <a:pt x="77" y="200"/>
                  </a:cubicBezTo>
                  <a:cubicBezTo>
                    <a:pt x="80" y="261"/>
                    <a:pt x="96" y="266"/>
                    <a:pt x="95" y="200"/>
                  </a:cubicBezTo>
                  <a:cubicBezTo>
                    <a:pt x="95" y="193"/>
                    <a:pt x="95" y="186"/>
                    <a:pt x="95" y="179"/>
                  </a:cubicBezTo>
                  <a:cubicBezTo>
                    <a:pt x="115" y="176"/>
                    <a:pt x="124" y="168"/>
                    <a:pt x="124" y="168"/>
                  </a:cubicBezTo>
                  <a:cubicBezTo>
                    <a:pt x="124" y="168"/>
                    <a:pt x="95" y="146"/>
                    <a:pt x="95" y="108"/>
                  </a:cubicBezTo>
                  <a:cubicBezTo>
                    <a:pt x="95" y="84"/>
                    <a:pt x="102" y="97"/>
                    <a:pt x="119" y="125"/>
                  </a:cubicBezTo>
                  <a:cubicBezTo>
                    <a:pt x="135" y="152"/>
                    <a:pt x="148" y="155"/>
                    <a:pt x="137" y="127"/>
                  </a:cubicBezTo>
                  <a:close/>
                </a:path>
              </a:pathLst>
            </a:custGeom>
            <a:solidFill>
              <a:srgbClr val="333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4158" name="Group 51"/>
          <p:cNvGrpSpPr>
            <a:grpSpLocks/>
          </p:cNvGrpSpPr>
          <p:nvPr/>
        </p:nvGrpSpPr>
        <p:grpSpPr bwMode="auto">
          <a:xfrm>
            <a:off x="5062538" y="1404938"/>
            <a:ext cx="473075" cy="846137"/>
            <a:chOff x="7053263" y="2713038"/>
            <a:chExt cx="473075" cy="846138"/>
          </a:xfrm>
        </p:grpSpPr>
        <p:sp>
          <p:nvSpPr>
            <p:cNvPr id="53" name="Oval 143"/>
            <p:cNvSpPr>
              <a:spLocks noChangeArrowheads="1"/>
            </p:cNvSpPr>
            <p:nvPr/>
          </p:nvSpPr>
          <p:spPr bwMode="auto">
            <a:xfrm>
              <a:off x="7118350" y="3440114"/>
              <a:ext cx="342900" cy="119062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4190" name="Freeform 144"/>
            <p:cNvSpPr>
              <a:spLocks/>
            </p:cNvSpPr>
            <p:nvPr/>
          </p:nvSpPr>
          <p:spPr bwMode="auto">
            <a:xfrm>
              <a:off x="7053263" y="2713038"/>
              <a:ext cx="473075" cy="842963"/>
            </a:xfrm>
            <a:custGeom>
              <a:avLst/>
              <a:gdLst>
                <a:gd name="T0" fmla="*/ 452378 w 160"/>
                <a:gd name="T1" fmla="*/ 430386 h 284"/>
                <a:gd name="T2" fmla="*/ 272018 w 160"/>
                <a:gd name="T3" fmla="*/ 175123 h 284"/>
                <a:gd name="T4" fmla="*/ 328196 w 160"/>
                <a:gd name="T5" fmla="*/ 89045 h 284"/>
                <a:gd name="T6" fmla="*/ 236538 w 160"/>
                <a:gd name="T7" fmla="*/ 0 h 284"/>
                <a:gd name="T8" fmla="*/ 144879 w 160"/>
                <a:gd name="T9" fmla="*/ 89045 h 284"/>
                <a:gd name="T10" fmla="*/ 201057 w 160"/>
                <a:gd name="T11" fmla="*/ 175123 h 284"/>
                <a:gd name="T12" fmla="*/ 20697 w 160"/>
                <a:gd name="T13" fmla="*/ 430386 h 284"/>
                <a:gd name="T14" fmla="*/ 97572 w 160"/>
                <a:gd name="T15" fmla="*/ 406641 h 284"/>
                <a:gd name="T16" fmla="*/ 150793 w 160"/>
                <a:gd name="T17" fmla="*/ 406641 h 284"/>
                <a:gd name="T18" fmla="*/ 133052 w 160"/>
                <a:gd name="T19" fmla="*/ 641127 h 284"/>
                <a:gd name="T20" fmla="*/ 204014 w 160"/>
                <a:gd name="T21" fmla="*/ 641127 h 284"/>
                <a:gd name="T22" fmla="*/ 236538 w 160"/>
                <a:gd name="T23" fmla="*/ 513495 h 284"/>
                <a:gd name="T24" fmla="*/ 269061 w 160"/>
                <a:gd name="T25" fmla="*/ 641127 h 284"/>
                <a:gd name="T26" fmla="*/ 340023 w 160"/>
                <a:gd name="T27" fmla="*/ 641127 h 284"/>
                <a:gd name="T28" fmla="*/ 322282 w 160"/>
                <a:gd name="T29" fmla="*/ 406641 h 284"/>
                <a:gd name="T30" fmla="*/ 375503 w 160"/>
                <a:gd name="T31" fmla="*/ 406641 h 284"/>
                <a:gd name="T32" fmla="*/ 452378 w 160"/>
                <a:gd name="T33" fmla="*/ 430386 h 2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0" h="284">
                  <a:moveTo>
                    <a:pt x="153" y="145"/>
                  </a:moveTo>
                  <a:cubicBezTo>
                    <a:pt x="146" y="118"/>
                    <a:pt x="124" y="69"/>
                    <a:pt x="92" y="59"/>
                  </a:cubicBezTo>
                  <a:cubicBezTo>
                    <a:pt x="103" y="54"/>
                    <a:pt x="111" y="43"/>
                    <a:pt x="111" y="30"/>
                  </a:cubicBezTo>
                  <a:cubicBezTo>
                    <a:pt x="111" y="13"/>
                    <a:pt x="97" y="0"/>
                    <a:pt x="80" y="0"/>
                  </a:cubicBezTo>
                  <a:cubicBezTo>
                    <a:pt x="63" y="0"/>
                    <a:pt x="49" y="13"/>
                    <a:pt x="49" y="30"/>
                  </a:cubicBezTo>
                  <a:cubicBezTo>
                    <a:pt x="49" y="43"/>
                    <a:pt x="57" y="54"/>
                    <a:pt x="68" y="59"/>
                  </a:cubicBezTo>
                  <a:cubicBezTo>
                    <a:pt x="36" y="69"/>
                    <a:pt x="14" y="118"/>
                    <a:pt x="7" y="145"/>
                  </a:cubicBezTo>
                  <a:cubicBezTo>
                    <a:pt x="0" y="175"/>
                    <a:pt x="16" y="165"/>
                    <a:pt x="33" y="137"/>
                  </a:cubicBezTo>
                  <a:cubicBezTo>
                    <a:pt x="52" y="103"/>
                    <a:pt x="53" y="97"/>
                    <a:pt x="51" y="137"/>
                  </a:cubicBezTo>
                  <a:cubicBezTo>
                    <a:pt x="50" y="157"/>
                    <a:pt x="47" y="180"/>
                    <a:pt x="45" y="216"/>
                  </a:cubicBezTo>
                  <a:cubicBezTo>
                    <a:pt x="44" y="284"/>
                    <a:pt x="66" y="279"/>
                    <a:pt x="69" y="216"/>
                  </a:cubicBezTo>
                  <a:cubicBezTo>
                    <a:pt x="72" y="186"/>
                    <a:pt x="71" y="173"/>
                    <a:pt x="80" y="173"/>
                  </a:cubicBezTo>
                  <a:cubicBezTo>
                    <a:pt x="89" y="173"/>
                    <a:pt x="88" y="186"/>
                    <a:pt x="91" y="216"/>
                  </a:cubicBezTo>
                  <a:cubicBezTo>
                    <a:pt x="94" y="279"/>
                    <a:pt x="116" y="284"/>
                    <a:pt x="115" y="216"/>
                  </a:cubicBezTo>
                  <a:cubicBezTo>
                    <a:pt x="113" y="180"/>
                    <a:pt x="110" y="157"/>
                    <a:pt x="109" y="137"/>
                  </a:cubicBezTo>
                  <a:cubicBezTo>
                    <a:pt x="107" y="97"/>
                    <a:pt x="108" y="103"/>
                    <a:pt x="127" y="137"/>
                  </a:cubicBezTo>
                  <a:cubicBezTo>
                    <a:pt x="144" y="165"/>
                    <a:pt x="160" y="175"/>
                    <a:pt x="153" y="145"/>
                  </a:cubicBezTo>
                  <a:close/>
                </a:path>
              </a:pathLst>
            </a:custGeom>
            <a:solidFill>
              <a:srgbClr val="333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4159" name="Group 54"/>
          <p:cNvGrpSpPr>
            <a:grpSpLocks/>
          </p:cNvGrpSpPr>
          <p:nvPr/>
        </p:nvGrpSpPr>
        <p:grpSpPr bwMode="auto">
          <a:xfrm>
            <a:off x="7545388" y="3979863"/>
            <a:ext cx="438150" cy="795337"/>
            <a:chOff x="5285568" y="4479601"/>
            <a:chExt cx="438150" cy="795338"/>
          </a:xfrm>
        </p:grpSpPr>
        <p:sp>
          <p:nvSpPr>
            <p:cNvPr id="56" name="Oval 162"/>
            <p:cNvSpPr>
              <a:spLocks noChangeArrowheads="1"/>
            </p:cNvSpPr>
            <p:nvPr/>
          </p:nvSpPr>
          <p:spPr bwMode="auto">
            <a:xfrm>
              <a:off x="5333193" y="5155877"/>
              <a:ext cx="342900" cy="11906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4188" name="Freeform 163"/>
            <p:cNvSpPr>
              <a:spLocks/>
            </p:cNvSpPr>
            <p:nvPr/>
          </p:nvSpPr>
          <p:spPr bwMode="auto">
            <a:xfrm>
              <a:off x="5285568" y="4479601"/>
              <a:ext cx="438150" cy="788988"/>
            </a:xfrm>
            <a:custGeom>
              <a:avLst/>
              <a:gdLst>
                <a:gd name="T0" fmla="*/ 405585 w 148"/>
                <a:gd name="T1" fmla="*/ 376697 h 266"/>
                <a:gd name="T2" fmla="*/ 257561 w 148"/>
                <a:gd name="T3" fmla="*/ 166103 h 266"/>
                <a:gd name="T4" fmla="*/ 296047 w 148"/>
                <a:gd name="T5" fmla="*/ 130509 h 266"/>
                <a:gd name="T6" fmla="*/ 316771 w 148"/>
                <a:gd name="T7" fmla="*/ 130509 h 266"/>
                <a:gd name="T8" fmla="*/ 230917 w 148"/>
                <a:gd name="T9" fmla="*/ 2966 h 266"/>
                <a:gd name="T10" fmla="*/ 224996 w 148"/>
                <a:gd name="T11" fmla="*/ 2966 h 266"/>
                <a:gd name="T12" fmla="*/ 219075 w 148"/>
                <a:gd name="T13" fmla="*/ 0 h 266"/>
                <a:gd name="T14" fmla="*/ 201312 w 148"/>
                <a:gd name="T15" fmla="*/ 2966 h 266"/>
                <a:gd name="T16" fmla="*/ 201312 w 148"/>
                <a:gd name="T17" fmla="*/ 5932 h 266"/>
                <a:gd name="T18" fmla="*/ 112498 w 148"/>
                <a:gd name="T19" fmla="*/ 130509 h 266"/>
                <a:gd name="T20" fmla="*/ 142103 w 148"/>
                <a:gd name="T21" fmla="*/ 130509 h 266"/>
                <a:gd name="T22" fmla="*/ 177628 w 148"/>
                <a:gd name="T23" fmla="*/ 166103 h 266"/>
                <a:gd name="T24" fmla="*/ 32565 w 148"/>
                <a:gd name="T25" fmla="*/ 364833 h 266"/>
                <a:gd name="T26" fmla="*/ 82893 w 148"/>
                <a:gd name="T27" fmla="*/ 370765 h 266"/>
                <a:gd name="T28" fmla="*/ 148024 w 148"/>
                <a:gd name="T29" fmla="*/ 361867 h 266"/>
                <a:gd name="T30" fmla="*/ 148024 w 148"/>
                <a:gd name="T31" fmla="*/ 364833 h 266"/>
                <a:gd name="T32" fmla="*/ 74012 w 148"/>
                <a:gd name="T33" fmla="*/ 516105 h 266"/>
                <a:gd name="T34" fmla="*/ 148024 w 148"/>
                <a:gd name="T35" fmla="*/ 533902 h 266"/>
                <a:gd name="T36" fmla="*/ 148024 w 148"/>
                <a:gd name="T37" fmla="*/ 593224 h 266"/>
                <a:gd name="T38" fmla="*/ 201312 w 148"/>
                <a:gd name="T39" fmla="*/ 596190 h 266"/>
                <a:gd name="T40" fmla="*/ 204273 w 148"/>
                <a:gd name="T41" fmla="*/ 536868 h 266"/>
                <a:gd name="T42" fmla="*/ 216115 w 148"/>
                <a:gd name="T43" fmla="*/ 536868 h 266"/>
                <a:gd name="T44" fmla="*/ 224996 w 148"/>
                <a:gd name="T45" fmla="*/ 536868 h 266"/>
                <a:gd name="T46" fmla="*/ 227956 w 148"/>
                <a:gd name="T47" fmla="*/ 593224 h 266"/>
                <a:gd name="T48" fmla="*/ 281245 w 148"/>
                <a:gd name="T49" fmla="*/ 593224 h 266"/>
                <a:gd name="T50" fmla="*/ 281245 w 148"/>
                <a:gd name="T51" fmla="*/ 530936 h 266"/>
                <a:gd name="T52" fmla="*/ 367099 w 148"/>
                <a:gd name="T53" fmla="*/ 498308 h 266"/>
                <a:gd name="T54" fmla="*/ 281245 w 148"/>
                <a:gd name="T55" fmla="*/ 320341 h 266"/>
                <a:gd name="T56" fmla="*/ 352296 w 148"/>
                <a:gd name="T57" fmla="*/ 370765 h 266"/>
                <a:gd name="T58" fmla="*/ 405585 w 148"/>
                <a:gd name="T59" fmla="*/ 376697 h 26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0" t="0" r="r" b="b"/>
              <a:pathLst>
                <a:path w="148" h="266">
                  <a:moveTo>
                    <a:pt x="137" y="127"/>
                  </a:moveTo>
                  <a:cubicBezTo>
                    <a:pt x="127" y="101"/>
                    <a:pt x="114" y="65"/>
                    <a:pt x="87" y="56"/>
                  </a:cubicBezTo>
                  <a:cubicBezTo>
                    <a:pt x="93" y="53"/>
                    <a:pt x="97" y="48"/>
                    <a:pt x="100" y="44"/>
                  </a:cubicBezTo>
                  <a:cubicBezTo>
                    <a:pt x="107" y="44"/>
                    <a:pt x="107" y="44"/>
                    <a:pt x="107" y="44"/>
                  </a:cubicBezTo>
                  <a:cubicBezTo>
                    <a:pt x="107" y="28"/>
                    <a:pt x="103" y="5"/>
                    <a:pt x="78" y="1"/>
                  </a:cubicBezTo>
                  <a:cubicBezTo>
                    <a:pt x="76" y="1"/>
                    <a:pt x="76" y="1"/>
                    <a:pt x="76" y="1"/>
                  </a:cubicBezTo>
                  <a:cubicBezTo>
                    <a:pt x="75" y="1"/>
                    <a:pt x="74" y="0"/>
                    <a:pt x="74" y="0"/>
                  </a:cubicBezTo>
                  <a:cubicBezTo>
                    <a:pt x="72" y="0"/>
                    <a:pt x="70" y="0"/>
                    <a:pt x="68" y="1"/>
                  </a:cubicBezTo>
                  <a:cubicBezTo>
                    <a:pt x="68" y="2"/>
                    <a:pt x="68" y="2"/>
                    <a:pt x="68" y="2"/>
                  </a:cubicBezTo>
                  <a:cubicBezTo>
                    <a:pt x="68" y="2"/>
                    <a:pt x="39" y="8"/>
                    <a:pt x="38" y="44"/>
                  </a:cubicBezTo>
                  <a:cubicBezTo>
                    <a:pt x="48" y="44"/>
                    <a:pt x="48" y="44"/>
                    <a:pt x="48" y="44"/>
                  </a:cubicBezTo>
                  <a:cubicBezTo>
                    <a:pt x="50" y="48"/>
                    <a:pt x="55" y="53"/>
                    <a:pt x="60" y="56"/>
                  </a:cubicBezTo>
                  <a:cubicBezTo>
                    <a:pt x="38" y="65"/>
                    <a:pt x="23" y="94"/>
                    <a:pt x="11" y="123"/>
                  </a:cubicBezTo>
                  <a:cubicBezTo>
                    <a:pt x="0" y="150"/>
                    <a:pt x="12" y="152"/>
                    <a:pt x="28" y="125"/>
                  </a:cubicBezTo>
                  <a:cubicBezTo>
                    <a:pt x="47" y="93"/>
                    <a:pt x="53" y="83"/>
                    <a:pt x="50" y="122"/>
                  </a:cubicBezTo>
                  <a:cubicBezTo>
                    <a:pt x="50" y="122"/>
                    <a:pt x="50" y="123"/>
                    <a:pt x="50" y="123"/>
                  </a:cubicBezTo>
                  <a:cubicBezTo>
                    <a:pt x="47" y="142"/>
                    <a:pt x="32" y="160"/>
                    <a:pt x="25" y="174"/>
                  </a:cubicBezTo>
                  <a:cubicBezTo>
                    <a:pt x="25" y="174"/>
                    <a:pt x="32" y="178"/>
                    <a:pt x="50" y="180"/>
                  </a:cubicBezTo>
                  <a:cubicBezTo>
                    <a:pt x="50" y="186"/>
                    <a:pt x="50" y="193"/>
                    <a:pt x="50" y="200"/>
                  </a:cubicBezTo>
                  <a:cubicBezTo>
                    <a:pt x="49" y="266"/>
                    <a:pt x="66" y="262"/>
                    <a:pt x="68" y="201"/>
                  </a:cubicBezTo>
                  <a:cubicBezTo>
                    <a:pt x="69" y="193"/>
                    <a:pt x="69" y="187"/>
                    <a:pt x="69" y="181"/>
                  </a:cubicBezTo>
                  <a:cubicBezTo>
                    <a:pt x="71" y="181"/>
                    <a:pt x="72" y="181"/>
                    <a:pt x="73" y="181"/>
                  </a:cubicBezTo>
                  <a:cubicBezTo>
                    <a:pt x="74" y="181"/>
                    <a:pt x="75" y="181"/>
                    <a:pt x="76" y="181"/>
                  </a:cubicBezTo>
                  <a:cubicBezTo>
                    <a:pt x="76" y="186"/>
                    <a:pt x="76" y="193"/>
                    <a:pt x="77" y="200"/>
                  </a:cubicBezTo>
                  <a:cubicBezTo>
                    <a:pt x="80" y="261"/>
                    <a:pt x="96" y="266"/>
                    <a:pt x="95" y="200"/>
                  </a:cubicBezTo>
                  <a:cubicBezTo>
                    <a:pt x="95" y="193"/>
                    <a:pt x="95" y="186"/>
                    <a:pt x="95" y="179"/>
                  </a:cubicBezTo>
                  <a:cubicBezTo>
                    <a:pt x="115" y="176"/>
                    <a:pt x="124" y="168"/>
                    <a:pt x="124" y="168"/>
                  </a:cubicBezTo>
                  <a:cubicBezTo>
                    <a:pt x="124" y="168"/>
                    <a:pt x="95" y="146"/>
                    <a:pt x="95" y="108"/>
                  </a:cubicBezTo>
                  <a:cubicBezTo>
                    <a:pt x="95" y="84"/>
                    <a:pt x="102" y="97"/>
                    <a:pt x="119" y="125"/>
                  </a:cubicBezTo>
                  <a:cubicBezTo>
                    <a:pt x="135" y="152"/>
                    <a:pt x="148" y="155"/>
                    <a:pt x="137" y="127"/>
                  </a:cubicBezTo>
                  <a:close/>
                </a:path>
              </a:pathLst>
            </a:custGeom>
            <a:solidFill>
              <a:srgbClr val="333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4160" name="Group 57"/>
          <p:cNvGrpSpPr>
            <a:grpSpLocks/>
          </p:cNvGrpSpPr>
          <p:nvPr/>
        </p:nvGrpSpPr>
        <p:grpSpPr bwMode="auto">
          <a:xfrm>
            <a:off x="7775575" y="3167063"/>
            <a:ext cx="473075" cy="846137"/>
            <a:chOff x="7053263" y="2713038"/>
            <a:chExt cx="473075" cy="846138"/>
          </a:xfrm>
        </p:grpSpPr>
        <p:sp>
          <p:nvSpPr>
            <p:cNvPr id="59" name="Oval 143"/>
            <p:cNvSpPr>
              <a:spLocks noChangeArrowheads="1"/>
            </p:cNvSpPr>
            <p:nvPr/>
          </p:nvSpPr>
          <p:spPr bwMode="auto">
            <a:xfrm>
              <a:off x="7118351" y="3440114"/>
              <a:ext cx="342900" cy="11906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latin typeface="+mn-lt"/>
              </a:endParaRPr>
            </a:p>
          </p:txBody>
        </p:sp>
        <p:sp>
          <p:nvSpPr>
            <p:cNvPr id="134186" name="Freeform 144"/>
            <p:cNvSpPr>
              <a:spLocks/>
            </p:cNvSpPr>
            <p:nvPr/>
          </p:nvSpPr>
          <p:spPr bwMode="auto">
            <a:xfrm>
              <a:off x="7053263" y="2713038"/>
              <a:ext cx="473075" cy="842963"/>
            </a:xfrm>
            <a:custGeom>
              <a:avLst/>
              <a:gdLst>
                <a:gd name="T0" fmla="*/ 452378 w 160"/>
                <a:gd name="T1" fmla="*/ 430386 h 284"/>
                <a:gd name="T2" fmla="*/ 272018 w 160"/>
                <a:gd name="T3" fmla="*/ 175123 h 284"/>
                <a:gd name="T4" fmla="*/ 328196 w 160"/>
                <a:gd name="T5" fmla="*/ 89045 h 284"/>
                <a:gd name="T6" fmla="*/ 236538 w 160"/>
                <a:gd name="T7" fmla="*/ 0 h 284"/>
                <a:gd name="T8" fmla="*/ 144879 w 160"/>
                <a:gd name="T9" fmla="*/ 89045 h 284"/>
                <a:gd name="T10" fmla="*/ 201057 w 160"/>
                <a:gd name="T11" fmla="*/ 175123 h 284"/>
                <a:gd name="T12" fmla="*/ 20697 w 160"/>
                <a:gd name="T13" fmla="*/ 430386 h 284"/>
                <a:gd name="T14" fmla="*/ 97572 w 160"/>
                <a:gd name="T15" fmla="*/ 406641 h 284"/>
                <a:gd name="T16" fmla="*/ 150793 w 160"/>
                <a:gd name="T17" fmla="*/ 406641 h 284"/>
                <a:gd name="T18" fmla="*/ 133052 w 160"/>
                <a:gd name="T19" fmla="*/ 641127 h 284"/>
                <a:gd name="T20" fmla="*/ 204014 w 160"/>
                <a:gd name="T21" fmla="*/ 641127 h 284"/>
                <a:gd name="T22" fmla="*/ 236538 w 160"/>
                <a:gd name="T23" fmla="*/ 513495 h 284"/>
                <a:gd name="T24" fmla="*/ 269061 w 160"/>
                <a:gd name="T25" fmla="*/ 641127 h 284"/>
                <a:gd name="T26" fmla="*/ 340023 w 160"/>
                <a:gd name="T27" fmla="*/ 641127 h 284"/>
                <a:gd name="T28" fmla="*/ 322282 w 160"/>
                <a:gd name="T29" fmla="*/ 406641 h 284"/>
                <a:gd name="T30" fmla="*/ 375503 w 160"/>
                <a:gd name="T31" fmla="*/ 406641 h 284"/>
                <a:gd name="T32" fmla="*/ 452378 w 160"/>
                <a:gd name="T33" fmla="*/ 430386 h 284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0" t="0" r="r" b="b"/>
              <a:pathLst>
                <a:path w="160" h="284">
                  <a:moveTo>
                    <a:pt x="153" y="145"/>
                  </a:moveTo>
                  <a:cubicBezTo>
                    <a:pt x="146" y="118"/>
                    <a:pt x="124" y="69"/>
                    <a:pt x="92" y="59"/>
                  </a:cubicBezTo>
                  <a:cubicBezTo>
                    <a:pt x="103" y="54"/>
                    <a:pt x="111" y="43"/>
                    <a:pt x="111" y="30"/>
                  </a:cubicBezTo>
                  <a:cubicBezTo>
                    <a:pt x="111" y="13"/>
                    <a:pt x="97" y="0"/>
                    <a:pt x="80" y="0"/>
                  </a:cubicBezTo>
                  <a:cubicBezTo>
                    <a:pt x="63" y="0"/>
                    <a:pt x="49" y="13"/>
                    <a:pt x="49" y="30"/>
                  </a:cubicBezTo>
                  <a:cubicBezTo>
                    <a:pt x="49" y="43"/>
                    <a:pt x="57" y="54"/>
                    <a:pt x="68" y="59"/>
                  </a:cubicBezTo>
                  <a:cubicBezTo>
                    <a:pt x="36" y="69"/>
                    <a:pt x="14" y="118"/>
                    <a:pt x="7" y="145"/>
                  </a:cubicBezTo>
                  <a:cubicBezTo>
                    <a:pt x="0" y="175"/>
                    <a:pt x="16" y="165"/>
                    <a:pt x="33" y="137"/>
                  </a:cubicBezTo>
                  <a:cubicBezTo>
                    <a:pt x="52" y="103"/>
                    <a:pt x="53" y="97"/>
                    <a:pt x="51" y="137"/>
                  </a:cubicBezTo>
                  <a:cubicBezTo>
                    <a:pt x="50" y="157"/>
                    <a:pt x="47" y="180"/>
                    <a:pt x="45" y="216"/>
                  </a:cubicBezTo>
                  <a:cubicBezTo>
                    <a:pt x="44" y="284"/>
                    <a:pt x="66" y="279"/>
                    <a:pt x="69" y="216"/>
                  </a:cubicBezTo>
                  <a:cubicBezTo>
                    <a:pt x="72" y="186"/>
                    <a:pt x="71" y="173"/>
                    <a:pt x="80" y="173"/>
                  </a:cubicBezTo>
                  <a:cubicBezTo>
                    <a:pt x="89" y="173"/>
                    <a:pt x="88" y="186"/>
                    <a:pt x="91" y="216"/>
                  </a:cubicBezTo>
                  <a:cubicBezTo>
                    <a:pt x="94" y="279"/>
                    <a:pt x="116" y="284"/>
                    <a:pt x="115" y="216"/>
                  </a:cubicBezTo>
                  <a:cubicBezTo>
                    <a:pt x="113" y="180"/>
                    <a:pt x="110" y="157"/>
                    <a:pt x="109" y="137"/>
                  </a:cubicBezTo>
                  <a:cubicBezTo>
                    <a:pt x="107" y="97"/>
                    <a:pt x="108" y="103"/>
                    <a:pt x="127" y="137"/>
                  </a:cubicBezTo>
                  <a:cubicBezTo>
                    <a:pt x="144" y="165"/>
                    <a:pt x="160" y="175"/>
                    <a:pt x="153" y="145"/>
                  </a:cubicBezTo>
                  <a:close/>
                </a:path>
              </a:pathLst>
            </a:custGeom>
            <a:solidFill>
              <a:srgbClr val="33365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134161" name="Group 60"/>
          <p:cNvGrpSpPr>
            <a:grpSpLocks/>
          </p:cNvGrpSpPr>
          <p:nvPr/>
        </p:nvGrpSpPr>
        <p:grpSpPr bwMode="auto">
          <a:xfrm>
            <a:off x="1455738" y="2255838"/>
            <a:ext cx="2576512" cy="315912"/>
            <a:chOff x="1582038" y="2697524"/>
            <a:chExt cx="2577213" cy="316190"/>
          </a:xfrm>
        </p:grpSpPr>
        <p:cxnSp>
          <p:nvCxnSpPr>
            <p:cNvPr id="62" name="Straight Connector 61"/>
            <p:cNvCxnSpPr/>
            <p:nvPr/>
          </p:nvCxnSpPr>
          <p:spPr>
            <a:xfrm flipH="1" flipV="1">
              <a:off x="3660640" y="2697524"/>
              <a:ext cx="498611" cy="31619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flipH="1">
              <a:off x="1582038" y="2697524"/>
              <a:ext cx="2078602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4" name="TextBox 63"/>
          <p:cNvSpPr txBox="1"/>
          <p:nvPr/>
        </p:nvSpPr>
        <p:spPr>
          <a:xfrm>
            <a:off x="1516063" y="2359025"/>
            <a:ext cx="187642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1520825" y="1730375"/>
            <a:ext cx="1646238" cy="461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Mail Server</a:t>
            </a:r>
          </a:p>
        </p:txBody>
      </p:sp>
      <p:grpSp>
        <p:nvGrpSpPr>
          <p:cNvPr id="134164" name="Group 65"/>
          <p:cNvGrpSpPr>
            <a:grpSpLocks/>
          </p:cNvGrpSpPr>
          <p:nvPr/>
        </p:nvGrpSpPr>
        <p:grpSpPr bwMode="auto">
          <a:xfrm>
            <a:off x="7243763" y="1822450"/>
            <a:ext cx="3179762" cy="592138"/>
            <a:chOff x="7152085" y="2680840"/>
            <a:chExt cx="3179261" cy="591809"/>
          </a:xfrm>
        </p:grpSpPr>
        <p:cxnSp>
          <p:nvCxnSpPr>
            <p:cNvPr id="67" name="Straight Connector 66"/>
            <p:cNvCxnSpPr/>
            <p:nvPr/>
          </p:nvCxnSpPr>
          <p:spPr>
            <a:xfrm flipV="1">
              <a:off x="7152085" y="2680840"/>
              <a:ext cx="874574" cy="591809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8026659" y="2680840"/>
              <a:ext cx="2304687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Box 68"/>
          <p:cNvSpPr txBox="1"/>
          <p:nvPr/>
        </p:nvSpPr>
        <p:spPr>
          <a:xfrm>
            <a:off x="8516938" y="1822450"/>
            <a:ext cx="187642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9240838" y="1360488"/>
            <a:ext cx="1152525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Storage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grpSp>
        <p:nvGrpSpPr>
          <p:cNvPr id="134167" name="Group 70"/>
          <p:cNvGrpSpPr>
            <a:grpSpLocks/>
          </p:cNvGrpSpPr>
          <p:nvPr/>
        </p:nvGrpSpPr>
        <p:grpSpPr bwMode="auto">
          <a:xfrm>
            <a:off x="7602538" y="4811713"/>
            <a:ext cx="2728912" cy="334962"/>
            <a:chOff x="7784775" y="4612834"/>
            <a:chExt cx="2730154" cy="335460"/>
          </a:xfrm>
        </p:grpSpPr>
        <p:cxnSp>
          <p:nvCxnSpPr>
            <p:cNvPr id="72" name="Straight Connector 71"/>
            <p:cNvCxnSpPr/>
            <p:nvPr/>
          </p:nvCxnSpPr>
          <p:spPr>
            <a:xfrm>
              <a:off x="7784775" y="4612834"/>
              <a:ext cx="862404" cy="33546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>
              <a:off x="8647179" y="4948294"/>
              <a:ext cx="1867750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4" name="TextBox 73"/>
          <p:cNvSpPr txBox="1"/>
          <p:nvPr/>
        </p:nvSpPr>
        <p:spPr>
          <a:xfrm>
            <a:off x="8459788" y="5213350"/>
            <a:ext cx="187642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8747125" y="4697413"/>
            <a:ext cx="1601788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Media Play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grpSp>
        <p:nvGrpSpPr>
          <p:cNvPr id="134170" name="Group 75"/>
          <p:cNvGrpSpPr>
            <a:grpSpLocks/>
          </p:cNvGrpSpPr>
          <p:nvPr/>
        </p:nvGrpSpPr>
        <p:grpSpPr bwMode="auto">
          <a:xfrm>
            <a:off x="2274888" y="5094288"/>
            <a:ext cx="2492375" cy="315912"/>
            <a:chOff x="1804697" y="4994858"/>
            <a:chExt cx="2493744" cy="316190"/>
          </a:xfrm>
        </p:grpSpPr>
        <p:cxnSp>
          <p:nvCxnSpPr>
            <p:cNvPr id="77" name="Straight Connector 76"/>
            <p:cNvCxnSpPr/>
            <p:nvPr/>
          </p:nvCxnSpPr>
          <p:spPr>
            <a:xfrm flipH="1">
              <a:off x="3799692" y="4994858"/>
              <a:ext cx="498749" cy="31619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flipH="1">
              <a:off x="1804697" y="5311048"/>
              <a:ext cx="1994995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9" name="TextBox 78"/>
          <p:cNvSpPr txBox="1"/>
          <p:nvPr/>
        </p:nvSpPr>
        <p:spPr>
          <a:xfrm>
            <a:off x="2219325" y="5500688"/>
            <a:ext cx="1876425" cy="819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Suitable for all category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,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Lorem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 err="1">
                <a:solidFill>
                  <a:schemeClr val="bg1">
                    <a:lumMod val="65000"/>
                  </a:schemeClr>
                </a:solidFill>
                <a:latin typeface="+mn-lt"/>
              </a:rPr>
              <a:t>Ipsum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is not simply random text.</a:t>
            </a:r>
            <a:r>
              <a:rPr lang="id-ID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 </a:t>
            </a:r>
            <a:r>
              <a:rPr lang="en-US" sz="1050" dirty="0">
                <a:solidFill>
                  <a:schemeClr val="bg1">
                    <a:lumMod val="65000"/>
                  </a:schemeClr>
                </a:solidFill>
                <a:latin typeface="+mn-lt"/>
              </a:rPr>
              <a:t>bring together the right</a:t>
            </a:r>
            <a:endParaRPr lang="en-US" sz="1050" b="1" dirty="0">
              <a:solidFill>
                <a:schemeClr val="bg1">
                  <a:lumMod val="65000"/>
                </a:schemeClr>
              </a:solidFill>
              <a:latin typeface="+mn-lt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2206625" y="4884738"/>
            <a:ext cx="1511300" cy="46196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24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rPr>
              <a:t>Document</a:t>
            </a:r>
            <a:endParaRPr lang="id-ID" sz="2400" b="1" dirty="0">
              <a:solidFill>
                <a:schemeClr val="tx1">
                  <a:lumMod val="50000"/>
                  <a:lumOff val="50000"/>
                </a:schemeClr>
              </a:solidFill>
              <a:latin typeface="+mn-lt"/>
            </a:endParaRPr>
          </a:p>
        </p:txBody>
      </p:sp>
      <p:sp>
        <p:nvSpPr>
          <p:cNvPr id="134173" name="TextBox 80"/>
          <p:cNvSpPr txBox="1">
            <a:spLocks noChangeArrowheads="1"/>
          </p:cNvSpPr>
          <p:nvPr/>
        </p:nvSpPr>
        <p:spPr bwMode="auto">
          <a:xfrm>
            <a:off x="1182688" y="5054600"/>
            <a:ext cx="901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d-ID" altLang="zh-CN" sz="3200" b="1">
                <a:solidFill>
                  <a:schemeClr val="bg2"/>
                </a:solidFill>
              </a:rPr>
              <a:t>12%</a:t>
            </a:r>
          </a:p>
        </p:txBody>
      </p:sp>
      <p:sp>
        <p:nvSpPr>
          <p:cNvPr id="134174" name="TextBox 81"/>
          <p:cNvSpPr txBox="1">
            <a:spLocks noChangeArrowheads="1"/>
          </p:cNvSpPr>
          <p:nvPr/>
        </p:nvSpPr>
        <p:spPr bwMode="auto">
          <a:xfrm>
            <a:off x="476250" y="1939925"/>
            <a:ext cx="901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d-ID" altLang="zh-CN" sz="3200" b="1">
                <a:solidFill>
                  <a:schemeClr val="accent1"/>
                </a:solidFill>
              </a:rPr>
              <a:t>55%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10563225" y="1500188"/>
            <a:ext cx="692150" cy="5842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id-ID" sz="3200" b="1">
                <a:solidFill>
                  <a:schemeClr val="accent3"/>
                </a:solidFill>
                <a:latin typeface="+mn-lt"/>
              </a:rPr>
              <a:t>5%</a:t>
            </a:r>
            <a:endParaRPr lang="id-ID" sz="3200" b="1" dirty="0">
              <a:solidFill>
                <a:schemeClr val="accent3"/>
              </a:solidFill>
              <a:latin typeface="+mn-lt"/>
            </a:endParaRPr>
          </a:p>
        </p:txBody>
      </p:sp>
      <p:sp>
        <p:nvSpPr>
          <p:cNvPr id="134176" name="TextBox 83"/>
          <p:cNvSpPr txBox="1">
            <a:spLocks noChangeArrowheads="1"/>
          </p:cNvSpPr>
          <p:nvPr/>
        </p:nvSpPr>
        <p:spPr bwMode="auto">
          <a:xfrm>
            <a:off x="10440988" y="4838700"/>
            <a:ext cx="9017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r>
              <a:rPr lang="id-ID" altLang="zh-CN" sz="3200" b="1">
                <a:solidFill>
                  <a:schemeClr val="accent2"/>
                </a:solidFill>
              </a:rPr>
              <a:t>28%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825623" y="266330"/>
            <a:ext cx="23414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FFFFF"/>
                </a:solidFill>
              </a:rPr>
              <a:t>https://www.ypppt.com/</a:t>
            </a:r>
            <a:endParaRPr lang="zh-CN" altLang="en-US" sz="14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64" grpId="0"/>
      <p:bldP spid="69" grpId="0"/>
      <p:bldP spid="74" grpId="0"/>
      <p:bldP spid="7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lnSpc>
                <a:spcPts val="24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31531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161">
      <a:dk1>
        <a:sysClr val="windowText" lastClr="000000"/>
      </a:dk1>
      <a:lt1>
        <a:sysClr val="window" lastClr="FFFFFF"/>
      </a:lt1>
      <a:dk2>
        <a:srgbClr val="2980B9"/>
      </a:dk2>
      <a:lt2>
        <a:srgbClr val="16A085"/>
      </a:lt2>
      <a:accent1>
        <a:srgbClr val="9BBB59"/>
      </a:accent1>
      <a:accent2>
        <a:srgbClr val="F39C12"/>
      </a:accent2>
      <a:accent3>
        <a:srgbClr val="C0392B"/>
      </a:accent3>
      <a:accent4>
        <a:srgbClr val="4B2C50"/>
      </a:accent4>
      <a:accent5>
        <a:srgbClr val="2C3E50"/>
      </a:accent5>
      <a:accent6>
        <a:srgbClr val="95A5A6"/>
      </a:accent6>
      <a:hlink>
        <a:srgbClr val="000000"/>
      </a:hlink>
      <a:folHlink>
        <a:srgbClr val="000000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9646</TotalTime>
  <Words>178</Words>
  <Application>Microsoft Office PowerPoint</Application>
  <PresentationFormat>宽屏</PresentationFormat>
  <Paragraphs>26</Paragraphs>
  <Slides>2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11" baseType="lpstr">
      <vt:lpstr>Meiryo</vt:lpstr>
      <vt:lpstr>宋体</vt:lpstr>
      <vt:lpstr>微软雅黑</vt:lpstr>
      <vt:lpstr>Arial</vt:lpstr>
      <vt:lpstr>Calibri</vt:lpstr>
      <vt:lpstr>Calibri Light</vt:lpstr>
      <vt:lpstr>Lato Light</vt:lpstr>
      <vt:lpstr>Office Theme</vt:lpstr>
      <vt:lpstr>1_Office Theme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1845</cp:revision>
  <dcterms:created xsi:type="dcterms:W3CDTF">2015-07-15T11:32:36Z</dcterms:created>
  <dcterms:modified xsi:type="dcterms:W3CDTF">2021-09-24T11:14:13Z</dcterms:modified>
</cp:coreProperties>
</file>