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</p:sldMasterIdLst>
  <p:notesMasterIdLst>
    <p:notesMasterId r:id="rId5"/>
  </p:notesMasterIdLst>
  <p:handoutMasterIdLst>
    <p:handoutMasterId r:id="rId6"/>
  </p:handoutMasterIdLst>
  <p:sldIdLst>
    <p:sldId id="454" r:id="rId3"/>
    <p:sldId id="455" r:id="rId4"/>
  </p:sldIdLst>
  <p:sldSz cx="24387175" cy="13716000"/>
  <p:notesSz cx="6858000" cy="9144000"/>
  <p:defaultTextStyle>
    <a:defPPr>
      <a:defRPr lang="en-US"/>
    </a:defPPr>
    <a:lvl1pPr marL="0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1pPr>
    <a:lvl2pPr marL="1219261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2pPr>
    <a:lvl3pPr marL="2438522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3pPr>
    <a:lvl4pPr marL="3657783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4pPr>
    <a:lvl5pPr marL="4877044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5pPr>
    <a:lvl6pPr marL="6096305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6pPr>
    <a:lvl7pPr marL="7315566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7pPr>
    <a:lvl8pPr marL="8534827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8pPr>
    <a:lvl9pPr marL="9754088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48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EB332C"/>
    <a:srgbClr val="613D9C"/>
    <a:srgbClr val="203D53"/>
    <a:srgbClr val="1E3453"/>
    <a:srgbClr val="497492"/>
    <a:srgbClr val="4D6D92"/>
    <a:srgbClr val="A8D709"/>
    <a:srgbClr val="192632"/>
    <a:srgbClr val="2C4155"/>
    <a:srgbClr val="DBDB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9361" autoAdjust="0"/>
  </p:normalViewPr>
  <p:slideViewPr>
    <p:cSldViewPr snapToObjects="1" showGuides="1">
      <p:cViewPr varScale="1">
        <p:scale>
          <a:sx n="45" d="100"/>
          <a:sy n="45" d="100"/>
        </p:scale>
        <p:origin x="138" y="54"/>
      </p:cViewPr>
      <p:guideLst>
        <p:guide orient="horz" pos="8448"/>
        <p:guide pos="76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31EDE-17CF-D746-B83B-FEE41F000DF3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320672-5196-0B4F-93AE-044FFF107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1264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6A9F3C-04AF-8847-8AD8-CAC892C2E245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7CB07-0039-4545-92EA-48E12138E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2105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1219261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2438522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3657783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4877044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6096305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7315566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8534827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9754088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5655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53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555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953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19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494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171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21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180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94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887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464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030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359" y="549277"/>
            <a:ext cx="21948458" cy="2286000"/>
          </a:xfrm>
          <a:prstGeom prst="rect">
            <a:avLst/>
          </a:prstGeom>
        </p:spPr>
        <p:txBody>
          <a:bodyPr vert="horz" lIns="243852" tIns="121926" rIns="243852" bIns="121926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359" y="3200403"/>
            <a:ext cx="21948458" cy="9051925"/>
          </a:xfrm>
          <a:prstGeom prst="rect">
            <a:avLst/>
          </a:prstGeom>
        </p:spPr>
        <p:txBody>
          <a:bodyPr vert="horz" lIns="243852" tIns="121926" rIns="243852" bIns="121926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19359" y="12712701"/>
            <a:ext cx="5690341" cy="730251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l">
              <a:defRPr sz="3200">
                <a:solidFill>
                  <a:schemeClr val="tx1">
                    <a:tint val="75000"/>
                  </a:schemeClr>
                </a:solidFill>
                <a:latin typeface="Source Sans Pro"/>
                <a:cs typeface="Source Sans Pro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2285" y="12712701"/>
            <a:ext cx="7722605" cy="730251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ctr">
              <a:defRPr sz="3200">
                <a:solidFill>
                  <a:schemeClr val="tx1">
                    <a:tint val="75000"/>
                  </a:schemeClr>
                </a:solidFill>
                <a:latin typeface="Source Sans Pro"/>
                <a:cs typeface="Source Sans Pro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7475" y="12712701"/>
            <a:ext cx="5690341" cy="730251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  <a:latin typeface="Source Sans Pro"/>
                <a:cs typeface="Source Sans Pro"/>
              </a:defRPr>
            </a:lvl1pPr>
          </a:lstStyle>
          <a:p>
            <a:fld id="{9DF686B8-C880-FF40-96DC-14FF2413C3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37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1219261" rtl="0" eaLnBrk="1" latinLnBrk="0" hangingPunct="1">
        <a:spcBef>
          <a:spcPct val="0"/>
        </a:spcBef>
        <a:buNone/>
        <a:defRPr sz="7500" kern="1200">
          <a:solidFill>
            <a:schemeClr val="bg2"/>
          </a:solidFill>
          <a:latin typeface="Source Sans Pro ExtraLight"/>
          <a:ea typeface="+mj-ea"/>
          <a:cs typeface="Source Sans Pro ExtraLight"/>
        </a:defRPr>
      </a:lvl1pPr>
    </p:titleStyle>
    <p:bodyStyle>
      <a:lvl1pPr marL="0" indent="0" algn="l" defTabSz="1219261" rtl="0" eaLnBrk="1" latinLnBrk="0" hangingPunct="1">
        <a:spcBef>
          <a:spcPct val="20000"/>
        </a:spcBef>
        <a:buFont typeface="Arial"/>
        <a:buNone/>
        <a:defRPr sz="6400" kern="1200">
          <a:solidFill>
            <a:schemeClr val="tx2"/>
          </a:solidFill>
          <a:latin typeface="Source Sans Pro ExtraLight"/>
          <a:ea typeface="+mn-ea"/>
          <a:cs typeface="Source Sans Pro ExtraLight"/>
        </a:defRPr>
      </a:lvl1pPr>
      <a:lvl2pPr marL="1219261" indent="0" algn="l" defTabSz="1219261" rtl="0" eaLnBrk="1" latinLnBrk="0" hangingPunct="1">
        <a:spcBef>
          <a:spcPct val="20000"/>
        </a:spcBef>
        <a:buFont typeface="Arial"/>
        <a:buNone/>
        <a:defRPr sz="4800" kern="1200">
          <a:solidFill>
            <a:schemeClr val="tx2"/>
          </a:solidFill>
          <a:latin typeface="Source Sans Pro ExtraLight"/>
          <a:ea typeface="+mn-ea"/>
          <a:cs typeface="Source Sans Pro ExtraLight"/>
        </a:defRPr>
      </a:lvl2pPr>
      <a:lvl3pPr marL="2438522" indent="0" algn="l" defTabSz="1219261" rtl="0" eaLnBrk="1" latinLnBrk="0" hangingPunct="1">
        <a:spcBef>
          <a:spcPct val="20000"/>
        </a:spcBef>
        <a:buFont typeface="Arial"/>
        <a:buNone/>
        <a:defRPr sz="4300" kern="1200">
          <a:solidFill>
            <a:schemeClr val="tx2"/>
          </a:solidFill>
          <a:latin typeface="Source Sans Pro ExtraLight"/>
          <a:ea typeface="+mn-ea"/>
          <a:cs typeface="Source Sans Pro ExtraLight"/>
        </a:defRPr>
      </a:lvl3pPr>
      <a:lvl4pPr marL="3657783" indent="0" algn="l" defTabSz="1219261" rtl="0" eaLnBrk="1" latinLnBrk="0" hangingPunct="1">
        <a:spcBef>
          <a:spcPct val="20000"/>
        </a:spcBef>
        <a:buFont typeface="Arial"/>
        <a:buNone/>
        <a:defRPr sz="3700" kern="1200">
          <a:solidFill>
            <a:schemeClr val="tx2"/>
          </a:solidFill>
          <a:latin typeface="Source Sans Pro ExtraLight"/>
          <a:ea typeface="+mn-ea"/>
          <a:cs typeface="Source Sans Pro ExtraLight"/>
        </a:defRPr>
      </a:lvl4pPr>
      <a:lvl5pPr marL="4877044" indent="0" algn="l" defTabSz="1219261" rtl="0" eaLnBrk="1" latinLnBrk="0" hangingPunct="1">
        <a:spcBef>
          <a:spcPct val="20000"/>
        </a:spcBef>
        <a:buFont typeface="Arial"/>
        <a:buNone/>
        <a:defRPr sz="3700" kern="1200">
          <a:solidFill>
            <a:schemeClr val="tx2"/>
          </a:solidFill>
          <a:latin typeface="Source Sans Pro ExtraLight"/>
          <a:ea typeface="+mn-ea"/>
          <a:cs typeface="Source Sans Pro ExtraLight"/>
        </a:defRPr>
      </a:lvl5pPr>
      <a:lvl6pPr marL="6705935" indent="-609630" algn="l" defTabSz="1219261" rtl="0" eaLnBrk="1" latinLnBrk="0" hangingPunct="1">
        <a:spcBef>
          <a:spcPct val="20000"/>
        </a:spcBef>
        <a:buFont typeface="Arial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6pPr>
      <a:lvl7pPr marL="7925196" indent="-609630" algn="l" defTabSz="1219261" rtl="0" eaLnBrk="1" latinLnBrk="0" hangingPunct="1">
        <a:spcBef>
          <a:spcPct val="20000"/>
        </a:spcBef>
        <a:buFont typeface="Arial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7pPr>
      <a:lvl8pPr marL="9144457" indent="-609630" algn="l" defTabSz="1219261" rtl="0" eaLnBrk="1" latinLnBrk="0" hangingPunct="1">
        <a:spcBef>
          <a:spcPct val="20000"/>
        </a:spcBef>
        <a:buFont typeface="Arial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3718" indent="-609630" algn="l" defTabSz="1219261" rtl="0" eaLnBrk="1" latinLnBrk="0" hangingPunct="1">
        <a:spcBef>
          <a:spcPct val="20000"/>
        </a:spcBef>
        <a:buFont typeface="Arial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61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22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783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7044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305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566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827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4088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800"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904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97545"/>
              </p:ext>
            </p:extLst>
          </p:nvPr>
        </p:nvGraphicFramePr>
        <p:xfrm>
          <a:off x="777544" y="3505200"/>
          <a:ext cx="22898336" cy="8681571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4126196"/>
                <a:gridCol w="1564345"/>
                <a:gridCol w="1564345"/>
                <a:gridCol w="1564345"/>
                <a:gridCol w="1564345"/>
                <a:gridCol w="1564345"/>
                <a:gridCol w="1564345"/>
                <a:gridCol w="1564345"/>
                <a:gridCol w="1564345"/>
                <a:gridCol w="1564345"/>
                <a:gridCol w="1564345"/>
                <a:gridCol w="1564345"/>
                <a:gridCol w="1564345"/>
              </a:tblGrid>
              <a:tr h="964619">
                <a:tc>
                  <a:txBody>
                    <a:bodyPr/>
                    <a:lstStyle/>
                    <a:p>
                      <a:endParaRPr lang="en-US" sz="3700" dirty="0">
                        <a:solidFill>
                          <a:schemeClr val="tx2"/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12700" cmpd="sng">
                      <a:noFill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Source Sans Pro ExtraLight"/>
                          <a:cs typeface="Source Sans Pro ExtraLight"/>
                        </a:rPr>
                        <a:t>S</a:t>
                      </a:r>
                      <a:endParaRPr lang="en-US" sz="3200" dirty="0">
                        <a:solidFill>
                          <a:schemeClr val="bg1"/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Source Sans Pro ExtraLight"/>
                          <a:cs typeface="Source Sans Pro ExtraLight"/>
                        </a:rPr>
                        <a:t>M</a:t>
                      </a:r>
                      <a:endParaRPr lang="en-US" sz="3200" dirty="0">
                        <a:solidFill>
                          <a:schemeClr val="bg1"/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Source Sans Pro ExtraLight"/>
                          <a:cs typeface="Source Sans Pro ExtraLight"/>
                        </a:rPr>
                        <a:t>T</a:t>
                      </a:r>
                      <a:endParaRPr lang="en-US" sz="3200" dirty="0">
                        <a:solidFill>
                          <a:schemeClr val="bg1"/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Source Sans Pro ExtraLight"/>
                          <a:cs typeface="Source Sans Pro ExtraLight"/>
                        </a:rPr>
                        <a:t>W</a:t>
                      </a:r>
                      <a:endParaRPr lang="en-US" sz="3200" dirty="0">
                        <a:solidFill>
                          <a:schemeClr val="bg1"/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Source Sans Pro ExtraLight"/>
                          <a:cs typeface="Source Sans Pro ExtraLight"/>
                        </a:rPr>
                        <a:t>T</a:t>
                      </a:r>
                      <a:endParaRPr lang="en-US" sz="3200" dirty="0">
                        <a:solidFill>
                          <a:schemeClr val="bg1"/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Source Sans Pro ExtraLight"/>
                          <a:cs typeface="Source Sans Pro ExtraLight"/>
                        </a:rPr>
                        <a:t>F</a:t>
                      </a:r>
                      <a:endParaRPr lang="en-US" sz="3200" dirty="0">
                        <a:solidFill>
                          <a:schemeClr val="bg1"/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Source Sans Pro ExtraLight"/>
                          <a:cs typeface="Source Sans Pro ExtraLight"/>
                        </a:rPr>
                        <a:t>S</a:t>
                      </a:r>
                      <a:endParaRPr lang="en-US" sz="3200" dirty="0">
                        <a:solidFill>
                          <a:schemeClr val="bg1"/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Source Sans Pro ExtraLight"/>
                          <a:cs typeface="Source Sans Pro ExtraLight"/>
                        </a:rPr>
                        <a:t>S</a:t>
                      </a:r>
                      <a:endParaRPr lang="en-US" sz="3200" dirty="0">
                        <a:solidFill>
                          <a:schemeClr val="bg1"/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Source Sans Pro ExtraLight"/>
                          <a:cs typeface="Source Sans Pro ExtraLight"/>
                        </a:rPr>
                        <a:t>M</a:t>
                      </a:r>
                      <a:endParaRPr lang="en-US" sz="3200" dirty="0">
                        <a:solidFill>
                          <a:schemeClr val="bg1"/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Source Sans Pro ExtraLight"/>
                          <a:cs typeface="Source Sans Pro ExtraLight"/>
                        </a:rPr>
                        <a:t>T</a:t>
                      </a:r>
                      <a:endParaRPr lang="en-US" sz="3200" dirty="0">
                        <a:solidFill>
                          <a:schemeClr val="bg1"/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Source Sans Pro ExtraLight"/>
                          <a:cs typeface="Source Sans Pro ExtraLight"/>
                        </a:rPr>
                        <a:t>W</a:t>
                      </a:r>
                      <a:endParaRPr lang="en-US" sz="3200" dirty="0">
                        <a:solidFill>
                          <a:schemeClr val="bg1"/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  <a:latin typeface="Source Sans Pro ExtraLight"/>
                          <a:cs typeface="Source Sans Pro ExtraLight"/>
                        </a:rPr>
                        <a:t>T</a:t>
                      </a:r>
                      <a:endParaRPr lang="en-US" sz="3200" dirty="0">
                        <a:solidFill>
                          <a:schemeClr val="bg1"/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  <a:tr h="964619">
                <a:tc>
                  <a:txBody>
                    <a:bodyPr/>
                    <a:lstStyle/>
                    <a:p>
                      <a:r>
                        <a:rPr lang="en-US" sz="27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Source Sans Pro ExtraLight"/>
                          <a:cs typeface="Source Sans Pro ExtraLight"/>
                        </a:rPr>
                        <a:t>First Task</a:t>
                      </a:r>
                      <a:endParaRPr lang="en-US" sz="27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12700" cmpd="sng">
                      <a:noFill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64619">
                <a:tc>
                  <a:txBody>
                    <a:bodyPr/>
                    <a:lstStyle/>
                    <a:p>
                      <a:r>
                        <a:rPr lang="en-US" sz="27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Source Sans Pro ExtraLight"/>
                          <a:cs typeface="Source Sans Pro ExtraLight"/>
                        </a:rPr>
                        <a:t>Second Task</a:t>
                      </a:r>
                      <a:endParaRPr lang="en-US" sz="27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12700" cmpd="sng">
                      <a:noFill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64619">
                <a:tc>
                  <a:txBody>
                    <a:bodyPr/>
                    <a:lstStyle/>
                    <a:p>
                      <a:r>
                        <a:rPr lang="en-US" sz="27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Source Sans Pro ExtraLight"/>
                          <a:cs typeface="Source Sans Pro ExtraLight"/>
                        </a:rPr>
                        <a:t>Third Task</a:t>
                      </a:r>
                      <a:endParaRPr lang="en-US" sz="27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12700" cmpd="sng">
                      <a:noFill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64619">
                <a:tc>
                  <a:txBody>
                    <a:bodyPr/>
                    <a:lstStyle/>
                    <a:p>
                      <a:r>
                        <a:rPr lang="en-US" sz="27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Source Sans Pro ExtraLight"/>
                          <a:cs typeface="Source Sans Pro ExtraLight"/>
                        </a:rPr>
                        <a:t>Fourth Task</a:t>
                      </a:r>
                      <a:endParaRPr lang="en-US" sz="27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12700" cmpd="sng">
                      <a:noFill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64619">
                <a:tc>
                  <a:txBody>
                    <a:bodyPr/>
                    <a:lstStyle/>
                    <a:p>
                      <a:r>
                        <a:rPr lang="en-US" sz="27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Source Sans Pro ExtraLight"/>
                          <a:cs typeface="Source Sans Pro ExtraLight"/>
                        </a:rPr>
                        <a:t>Fifth Task</a:t>
                      </a:r>
                      <a:endParaRPr lang="en-US" sz="27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12700" cmpd="sng">
                      <a:noFill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64619">
                <a:tc>
                  <a:txBody>
                    <a:bodyPr/>
                    <a:lstStyle/>
                    <a:p>
                      <a:r>
                        <a:rPr lang="en-US" sz="27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Source Sans Pro ExtraLight"/>
                          <a:cs typeface="Source Sans Pro ExtraLight"/>
                        </a:rPr>
                        <a:t>Sixth Task</a:t>
                      </a:r>
                      <a:endParaRPr lang="en-US" sz="27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12700" cmpd="sng">
                      <a:noFill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64619">
                <a:tc>
                  <a:txBody>
                    <a:bodyPr/>
                    <a:lstStyle/>
                    <a:p>
                      <a:r>
                        <a:rPr lang="en-US" sz="27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Source Sans Pro ExtraLight"/>
                          <a:cs typeface="Source Sans Pro ExtraLight"/>
                        </a:rPr>
                        <a:t>Seventh Task</a:t>
                      </a:r>
                      <a:endParaRPr lang="en-US" sz="27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12700" cmpd="sng">
                      <a:noFill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64619">
                <a:tc>
                  <a:txBody>
                    <a:bodyPr/>
                    <a:lstStyle/>
                    <a:p>
                      <a:r>
                        <a:rPr lang="en-US" sz="27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Source Sans Pro ExtraLight"/>
                          <a:cs typeface="Source Sans Pro ExtraLight"/>
                        </a:rPr>
                        <a:t>Eighth</a:t>
                      </a:r>
                      <a:r>
                        <a:rPr lang="en-US" sz="27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Source Sans Pro ExtraLight"/>
                          <a:cs typeface="Source Sans Pro ExtraLight"/>
                        </a:rPr>
                        <a:t> Task</a:t>
                      </a:r>
                      <a:endParaRPr lang="en-US" sz="27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12700" cmpd="sng">
                      <a:noFill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3700" dirty="0">
                        <a:latin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>
                    <a:lnL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5453090" y="4648200"/>
            <a:ext cx="4986907" cy="451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rtlCol="0" anchor="ctr"/>
          <a:lstStyle/>
          <a:p>
            <a:pPr algn="ctr"/>
            <a:endParaRPr lang="en-US" dirty="0">
              <a:latin typeface="Source Sans Pro ExtraLight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566392" y="5615296"/>
            <a:ext cx="4042173" cy="451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rtlCol="0" anchor="ctr"/>
          <a:lstStyle/>
          <a:p>
            <a:pPr algn="ctr"/>
            <a:endParaRPr lang="en-US" dirty="0">
              <a:latin typeface="Source Sans Pro ExtraLigh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0853143" y="6582392"/>
            <a:ext cx="5660466" cy="45155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rtlCol="0" anchor="ctr"/>
          <a:lstStyle/>
          <a:p>
            <a:pPr algn="ctr"/>
            <a:endParaRPr lang="en-US" dirty="0">
              <a:latin typeface="Source Sans Pro ExtraLigh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012987" y="7520036"/>
            <a:ext cx="6553199" cy="45155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rtlCol="0" anchor="ctr"/>
          <a:lstStyle/>
          <a:p>
            <a:pPr algn="ctr"/>
            <a:endParaRPr lang="en-US" dirty="0">
              <a:latin typeface="Source Sans Pro ExtraLight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148813" y="8516584"/>
            <a:ext cx="7588573" cy="451555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rtlCol="0" anchor="ctr"/>
          <a:lstStyle/>
          <a:p>
            <a:pPr algn="ctr"/>
            <a:endParaRPr lang="en-US" dirty="0">
              <a:latin typeface="Source Sans Pro ExtraLight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0439997" y="9483680"/>
            <a:ext cx="5213588" cy="451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rtlCol="0" anchor="ctr"/>
          <a:lstStyle/>
          <a:p>
            <a:pPr algn="ctr"/>
            <a:endParaRPr lang="en-US" dirty="0">
              <a:latin typeface="Source Sans Pro ExtraLight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5653585" y="10450776"/>
            <a:ext cx="7161840" cy="451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rtlCol="0" anchor="ctr"/>
          <a:lstStyle/>
          <a:p>
            <a:pPr algn="ctr"/>
            <a:endParaRPr lang="en-US" dirty="0">
              <a:latin typeface="Source Sans Pro ExtraLight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0880388" y="11417872"/>
            <a:ext cx="2795492" cy="45155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rtlCol="0" anchor="ctr"/>
          <a:lstStyle/>
          <a:p>
            <a:pPr algn="ctr"/>
            <a:endParaRPr lang="en-US" dirty="0">
              <a:latin typeface="Source Sans Pro ExtraLight"/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3797806" y="1315812"/>
            <a:ext cx="16777475" cy="851627"/>
          </a:xfrm>
          <a:prstGeom prst="rect">
            <a:avLst/>
          </a:prstGeom>
        </p:spPr>
        <p:txBody>
          <a:bodyPr vert="horz" lIns="243852" tIns="121926" rIns="243852" bIns="121926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5300" dirty="0" smtClean="0">
                <a:solidFill>
                  <a:schemeClr val="tx1"/>
                </a:solidFill>
              </a:rPr>
              <a:t>Our Weekly </a:t>
            </a:r>
            <a:r>
              <a:rPr lang="en-US" sz="5300" dirty="0" err="1" smtClean="0">
                <a:solidFill>
                  <a:schemeClr val="tx1"/>
                </a:solidFill>
              </a:rPr>
              <a:t>Grantt</a:t>
            </a:r>
            <a:r>
              <a:rPr lang="en-US" sz="5300" dirty="0" smtClean="0">
                <a:solidFill>
                  <a:schemeClr val="tx1"/>
                </a:solidFill>
              </a:rPr>
              <a:t> Chart</a:t>
            </a:r>
            <a:endParaRPr lang="en-US" sz="5300" dirty="0">
              <a:solidFill>
                <a:schemeClr val="tx1"/>
              </a:solidFill>
            </a:endParaRPr>
          </a:p>
        </p:txBody>
      </p:sp>
      <p:sp>
        <p:nvSpPr>
          <p:cNvPr id="15" name="Subtitle 4"/>
          <p:cNvSpPr txBox="1">
            <a:spLocks/>
          </p:cNvSpPr>
          <p:nvPr/>
        </p:nvSpPr>
        <p:spPr>
          <a:xfrm>
            <a:off x="3792399" y="2084329"/>
            <a:ext cx="16777472" cy="783691"/>
          </a:xfrm>
          <a:prstGeom prst="rect">
            <a:avLst/>
          </a:prstGeom>
          <a:noFill/>
        </p:spPr>
        <p:txBody>
          <a:bodyPr vert="horz" lIns="243852" tIns="121926" rIns="243852" bIns="121926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Source Sans Pro Light"/>
                <a:ea typeface="+mn-ea"/>
                <a:cs typeface="Source Sans Pro Light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chemeClr val="tx2"/>
                </a:solidFill>
              </a:rPr>
              <a:t>Put your great subtitle here!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0007671" y="685800"/>
            <a:ext cx="4371832" cy="61357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lang="en-US" sz="2800" dirty="0" smtClean="0">
                <a:latin typeface="Source Sans Pro ExtraLight"/>
                <a:cs typeface="Source Sans Pro ExtraLight"/>
              </a:rPr>
              <a:t>OUR PROCESS</a:t>
            </a:r>
            <a:endParaRPr lang="en-US" sz="2800" dirty="0">
              <a:latin typeface="Source Sans Pro ExtraLight"/>
              <a:cs typeface="Source Sans Pro 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261359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/>
      <p:bldP spid="15" grpId="0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6621" y="5892517"/>
            <a:ext cx="1193800" cy="1313582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800">
              <a:defRPr/>
            </a:pPr>
            <a:endParaRPr lang="zh-CN" altLang="en-US" sz="36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5787" y="5899731"/>
            <a:ext cx="18719800" cy="1314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0" rIns="360000" bIns="0" anchor="ctr"/>
          <a:lstStyle/>
          <a:p>
            <a:pPr algn="ctr" defTabSz="1828800">
              <a:defRPr/>
            </a:pPr>
            <a:r>
              <a:rPr lang="en-US" altLang="zh-CN" sz="5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6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4364185"/>
            <a:ext cx="18624552" cy="155055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800">
              <a:defRPr/>
            </a:pPr>
            <a:r>
              <a:rPr lang="zh-CN" altLang="en-US" sz="6400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26138" y="4356105"/>
            <a:ext cx="1707402" cy="155863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800">
              <a:defRPr/>
            </a:pPr>
            <a:endParaRPr lang="zh-CN" altLang="en-US" sz="36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5248" y="7842045"/>
            <a:ext cx="13812818" cy="338554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828800">
              <a:lnSpc>
                <a:spcPts val="4800"/>
              </a:lnSpc>
            </a:pP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800">
              <a:lnSpc>
                <a:spcPts val="4800"/>
              </a:lnSpc>
            </a:pP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800">
              <a:lnSpc>
                <a:spcPts val="4800"/>
              </a:lnSpc>
            </a:pP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800">
              <a:lnSpc>
                <a:spcPts val="4800"/>
              </a:lnSpc>
            </a:pP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81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Startup-V5">
      <a:dk1>
        <a:sysClr val="windowText" lastClr="000000"/>
      </a:dk1>
      <a:lt1>
        <a:sysClr val="window" lastClr="FFFFFF"/>
      </a:lt1>
      <a:dk2>
        <a:srgbClr val="797979"/>
      </a:dk2>
      <a:lt2>
        <a:srgbClr val="4D6D92"/>
      </a:lt2>
      <a:accent1>
        <a:srgbClr val="4D6D92"/>
      </a:accent1>
      <a:accent2>
        <a:srgbClr val="1BAAAA"/>
      </a:accent2>
      <a:accent3>
        <a:srgbClr val="7CB554"/>
      </a:accent3>
      <a:accent4>
        <a:srgbClr val="F8BF4D"/>
      </a:accent4>
      <a:accent5>
        <a:srgbClr val="F95648"/>
      </a:accent5>
      <a:accent6>
        <a:srgbClr val="C5C5C5"/>
      </a:accent6>
      <a:hlink>
        <a:srgbClr val="1BAAAA"/>
      </a:hlink>
      <a:folHlink>
        <a:srgbClr val="1B495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2B3AF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</TotalTime>
  <Words>132</Words>
  <Application>Microsoft Office PowerPoint</Application>
  <PresentationFormat>自定义</PresentationFormat>
  <Paragraphs>31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Source Sans Pro</vt:lpstr>
      <vt:lpstr>宋体</vt:lpstr>
      <vt:lpstr>微软雅黑</vt:lpstr>
      <vt:lpstr>Arial</vt:lpstr>
      <vt:lpstr>Calibri</vt:lpstr>
      <vt:lpstr>Calibri Light</vt:lpstr>
      <vt:lpstr>Source Sans Pro ExtraLight</vt:lpstr>
      <vt:lpstr>Source Sans Pro Light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780</cp:revision>
  <dcterms:created xsi:type="dcterms:W3CDTF">2014-11-10T20:05:35Z</dcterms:created>
  <dcterms:modified xsi:type="dcterms:W3CDTF">2018-07-11T03:29:09Z</dcterms:modified>
</cp:coreProperties>
</file>