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5"/>
  </p:notesMasterIdLst>
  <p:sldIdLst>
    <p:sldId id="263" r:id="rId3"/>
    <p:sldId id="286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51">
          <p15:clr>
            <a:srgbClr val="A4A3A4"/>
          </p15:clr>
        </p15:guide>
        <p15:guide id="2" orient="horz" pos="117">
          <p15:clr>
            <a:srgbClr val="A4A3A4"/>
          </p15:clr>
        </p15:guide>
        <p15:guide id="3" pos="130">
          <p15:clr>
            <a:srgbClr val="A4A3A4"/>
          </p15:clr>
        </p15:guide>
        <p15:guide id="4" pos="56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645C"/>
    <a:srgbClr val="DECDB1"/>
    <a:srgbClr val="634A3D"/>
    <a:srgbClr val="FFAC01"/>
    <a:srgbClr val="FF7202"/>
    <a:srgbClr val="BCC702"/>
    <a:srgbClr val="A3AA01"/>
    <a:srgbClr val="EB1A03"/>
    <a:srgbClr val="EDA315"/>
    <a:srgbClr val="F7A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115" d="100"/>
          <a:sy n="115" d="100"/>
        </p:scale>
        <p:origin x="414" y="96"/>
      </p:cViewPr>
      <p:guideLst>
        <p:guide orient="horz" pos="3151"/>
        <p:guide orient="horz" pos="117"/>
        <p:guide pos="130"/>
        <p:guide pos="56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69000">
                  <a:srgbClr val="F2BB30"/>
                </a:gs>
                <a:gs pos="26000">
                  <a:srgbClr val="E9A239"/>
                </a:gs>
              </a:gsLst>
              <a:lin ang="16200000" scaled="1"/>
              <a:tileRect/>
            </a:gradFill>
            <a:effectLst>
              <a:outerShdw blurRad="50800" dist="38100" algn="l" rotWithShape="0">
                <a:schemeClr val="tx1">
                  <a:lumMod val="50000"/>
                  <a:lumOff val="50000"/>
                  <a:alpha val="20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/>
          </c:spPr>
          <c:invertIfNegative val="0"/>
          <c:dPt>
            <c:idx val="0"/>
            <c:invertIfNegative val="0"/>
            <c:bubble3D val="0"/>
            <c:spPr>
              <a:solidFill>
                <a:srgbClr val="DD7882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c:spPr>
          </c:dPt>
          <c:dPt>
            <c:idx val="1"/>
            <c:invertIfNegative val="0"/>
            <c:bubble3D val="0"/>
            <c:spPr>
              <a:solidFill>
                <a:srgbClr val="4A4C4D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c:spPr>
          </c:dPt>
          <c:dPt>
            <c:idx val="2"/>
            <c:invertIfNegative val="0"/>
            <c:bubble3D val="0"/>
            <c:spPr>
              <a:solidFill>
                <a:srgbClr val="5DABA8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c:spPr>
          </c:dPt>
          <c:dPt>
            <c:idx val="3"/>
            <c:invertIfNegative val="0"/>
            <c:bubble3D val="0"/>
            <c:spPr>
              <a:solidFill>
                <a:srgbClr val="EDB45E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69000">
                  <a:srgbClr val="E49572">
                    <a:alpha val="91000"/>
                  </a:srgbClr>
                </a:gs>
                <a:gs pos="26000">
                  <a:srgbClr val="DD7882">
                    <a:alpha val="90000"/>
                  </a:srgbClr>
                </a:gs>
              </a:gsLst>
              <a:lin ang="16200000" scaled="1"/>
            </a:gradFill>
            <a:effectLst>
              <a:outerShdw blurRad="50800" dist="38100" algn="l" rotWithShape="0">
                <a:schemeClr val="tx1">
                  <a:lumMod val="50000"/>
                  <a:lumOff val="50000"/>
                  <a:alpha val="20000"/>
                </a:schemeClr>
              </a:outerShdw>
            </a:effectLst>
            <a:scene3d>
              <a:camera prst="orthographicFront"/>
              <a:lightRig rig="threePt" dir="t"/>
            </a:scene3d>
            <a:sp3d prstMaterial="metal"/>
          </c:spPr>
          <c:invertIfNegative val="0"/>
          <c:dPt>
            <c:idx val="0"/>
            <c:invertIfNegative val="0"/>
            <c:bubble3D val="0"/>
            <c:spPr>
              <a:solidFill>
                <a:srgbClr val="DD7882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c:spPr>
          </c:dPt>
          <c:dPt>
            <c:idx val="1"/>
            <c:invertIfNegative val="0"/>
            <c:bubble3D val="0"/>
            <c:spPr>
              <a:solidFill>
                <a:srgbClr val="4A4C4D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c:spPr>
          </c:dPt>
          <c:dPt>
            <c:idx val="2"/>
            <c:invertIfNegative val="0"/>
            <c:bubble3D val="0"/>
            <c:spPr>
              <a:solidFill>
                <a:srgbClr val="5DABA8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c:spPr>
          </c:dPt>
          <c:dPt>
            <c:idx val="3"/>
            <c:invertIfNegative val="0"/>
            <c:bubble3D val="0"/>
            <c:spPr>
              <a:solidFill>
                <a:srgbClr val="EDB45E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>
              <a:gsLst>
                <a:gs pos="69000">
                  <a:srgbClr val="5DABA8">
                    <a:alpha val="74000"/>
                  </a:srgbClr>
                </a:gs>
                <a:gs pos="26000">
                  <a:srgbClr val="6391A5">
                    <a:alpha val="90000"/>
                  </a:srgbClr>
                </a:gs>
              </a:gsLst>
              <a:lin ang="16200000" scaled="1"/>
            </a:gradFill>
            <a:effectLst>
              <a:outerShdw blurRad="50800" dist="38100" algn="l" rotWithShape="0">
                <a:schemeClr val="tx1">
                  <a:lumMod val="50000"/>
                  <a:lumOff val="50000"/>
                  <a:alpha val="20000"/>
                </a:schemeClr>
              </a:outerShdw>
            </a:effectLst>
            <a:scene3d>
              <a:camera prst="orthographicFront"/>
              <a:lightRig rig="threePt" dir="t"/>
            </a:scene3d>
            <a:sp3d prstMaterial="metal"/>
          </c:spPr>
          <c:invertIfNegative val="0"/>
          <c:dPt>
            <c:idx val="0"/>
            <c:invertIfNegative val="0"/>
            <c:bubble3D val="0"/>
            <c:spPr>
              <a:solidFill>
                <a:srgbClr val="DD7882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c:spPr>
          </c:dPt>
          <c:dPt>
            <c:idx val="1"/>
            <c:invertIfNegative val="0"/>
            <c:bubble3D val="0"/>
            <c:spPr>
              <a:solidFill>
                <a:srgbClr val="4A4C4D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c:spPr>
          </c:dPt>
          <c:dPt>
            <c:idx val="2"/>
            <c:invertIfNegative val="0"/>
            <c:bubble3D val="0"/>
            <c:spPr>
              <a:solidFill>
                <a:srgbClr val="5DABA8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c:spPr>
          </c:dPt>
          <c:dPt>
            <c:idx val="3"/>
            <c:invertIfNegative val="0"/>
            <c:bubble3D val="0"/>
            <c:spPr>
              <a:solidFill>
                <a:srgbClr val="EDB45E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98"/>
        <c:gapDepth val="14"/>
        <c:shape val="box"/>
        <c:axId val="296454024"/>
        <c:axId val="297283088"/>
        <c:axId val="206015440"/>
      </c:bar3DChart>
      <c:catAx>
        <c:axId val="296454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rgbClr val="4A4C4D"/>
                </a:solidFill>
              </a:defRPr>
            </a:pPr>
            <a:endParaRPr lang="zh-CN"/>
          </a:p>
        </c:txPr>
        <c:crossAx val="297283088"/>
        <c:crosses val="autoZero"/>
        <c:auto val="1"/>
        <c:lblAlgn val="ctr"/>
        <c:lblOffset val="100"/>
        <c:noMultiLvlLbl val="0"/>
      </c:catAx>
      <c:valAx>
        <c:axId val="2972830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zh-CN"/>
          </a:p>
        </c:txPr>
        <c:crossAx val="296454024"/>
        <c:crosses val="autoZero"/>
        <c:crossBetween val="between"/>
      </c:valAx>
      <c:serAx>
        <c:axId val="2060154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>
                <a:solidFill>
                  <a:srgbClr val="4A4C4D"/>
                </a:solidFill>
              </a:defRPr>
            </a:pPr>
            <a:endParaRPr lang="zh-CN"/>
          </a:p>
        </c:txPr>
        <c:crossAx val="297283088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D3F7D-81EF-4EE0-9D7F-656F3C47B162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F6C81B-00EB-40D7-BD7E-3526B014A0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278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7338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r.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4860378"/>
            <a:ext cx="9144000" cy="28312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6201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758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628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607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165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36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701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69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358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599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785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109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1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66F99-8791-4760-AD44-03F7D9F4A6D3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28B5E-D102-4E28-8C04-12FC80BBC0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18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076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973544254"/>
              </p:ext>
            </p:extLst>
          </p:nvPr>
        </p:nvGraphicFramePr>
        <p:xfrm>
          <a:off x="671514" y="1359429"/>
          <a:ext cx="4398150" cy="2932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4957015" y="2262214"/>
            <a:ext cx="3254583" cy="1237649"/>
            <a:chOff x="5002020" y="2116871"/>
            <a:chExt cx="3254583" cy="1237649"/>
          </a:xfrm>
        </p:grpSpPr>
        <p:sp>
          <p:nvSpPr>
            <p:cNvPr id="4" name="矩形 3"/>
            <p:cNvSpPr/>
            <p:nvPr/>
          </p:nvSpPr>
          <p:spPr>
            <a:xfrm>
              <a:off x="5022050" y="2523523"/>
              <a:ext cx="323455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上海锐普广告有限公司是中国第一家精品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设计机构。拥有顶尖的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设计团队，坚持精益求精，拒接平庸的设计理念。帮您实现精致、美观、动感的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。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点击更换文本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002020" y="2116871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424344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单击添加标题</a:t>
              </a:r>
              <a:endParaRPr lang="zh-CN" altLang="en-US" sz="2400" dirty="0">
                <a:solidFill>
                  <a:srgbClr val="424344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5095875" y="2523523"/>
              <a:ext cx="3057525" cy="0"/>
            </a:xfrm>
            <a:prstGeom prst="line">
              <a:avLst/>
            </a:prstGeom>
            <a:ln w="3175">
              <a:solidFill>
                <a:srgbClr val="4A4C4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7102618" y="2588418"/>
            <a:ext cx="64923" cy="80447"/>
          </a:xfrm>
          <a:prstGeom prst="rect">
            <a:avLst/>
          </a:prstGeom>
          <a:solidFill>
            <a:srgbClr val="DD7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67541" y="2419350"/>
            <a:ext cx="64923" cy="249515"/>
          </a:xfrm>
          <a:prstGeom prst="rect">
            <a:avLst/>
          </a:prstGeom>
          <a:solidFill>
            <a:srgbClr val="4A4C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32464" y="2533650"/>
            <a:ext cx="64923" cy="135215"/>
          </a:xfrm>
          <a:prstGeom prst="rect">
            <a:avLst/>
          </a:prstGeom>
          <a:solidFill>
            <a:srgbClr val="5DAB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97387" y="2469356"/>
            <a:ext cx="64923" cy="199509"/>
          </a:xfrm>
          <a:prstGeom prst="rect">
            <a:avLst/>
          </a:prstGeom>
          <a:solidFill>
            <a:srgbClr val="EDB4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681791" y="4867005"/>
            <a:ext cx="37804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该图原型为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OFFICE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自带的三维柱形图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8795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75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Z-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Z-1">
      <a:majorFont>
        <a:latin typeface="BankGothic Md BT"/>
        <a:ea typeface="方正韵动中黑简体"/>
        <a:cs typeface=""/>
      </a:majorFont>
      <a:minorFont>
        <a:latin typeface="BankGothic Lt B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alpha val="4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50000"/>
              <a:lumOff val="50000"/>
            </a:schemeClr>
          </a:solidFill>
          <a:prstDash val="sysDash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MZ-1</Template>
  <TotalTime>1082</TotalTime>
  <Words>169</Words>
  <Application>Microsoft Office PowerPoint</Application>
  <PresentationFormat>全屏显示(16:9)</PresentationFormat>
  <Paragraphs>10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方正大黑简体</vt:lpstr>
      <vt:lpstr>方正韵动中黑简体</vt:lpstr>
      <vt:lpstr>宋体</vt:lpstr>
      <vt:lpstr>微软雅黑</vt:lpstr>
      <vt:lpstr>Arial</vt:lpstr>
      <vt:lpstr>BankGothic Lt BT</vt:lpstr>
      <vt:lpstr>BankGothic Md BT</vt:lpstr>
      <vt:lpstr>Calibri</vt:lpstr>
      <vt:lpstr>Calibri Light</vt:lpstr>
      <vt:lpstr>MZ-1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Mr-Z</dc:creator>
  <cp:lastModifiedBy>Administrator</cp:lastModifiedBy>
  <cp:revision>63</cp:revision>
  <dcterms:created xsi:type="dcterms:W3CDTF">2014-10-09T11:05:48Z</dcterms:created>
  <dcterms:modified xsi:type="dcterms:W3CDTF">2016-01-11T06:35:34Z</dcterms:modified>
</cp:coreProperties>
</file>