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5" r:id="rId2"/>
  </p:sldMasterIdLst>
  <p:notesMasterIdLst>
    <p:notesMasterId r:id="rId5"/>
  </p:notesMasterIdLst>
  <p:sldIdLst>
    <p:sldId id="1145" r:id="rId3"/>
    <p:sldId id="1152" r:id="rId4"/>
  </p:sldIdLst>
  <p:sldSz cx="9144000" cy="5143500" type="screen16x9"/>
  <p:notesSz cx="6858000" cy="9144000"/>
  <p:custDataLst>
    <p:tags r:id="rId6"/>
  </p:custDataLst>
  <p:defaultTextStyle>
    <a:defPPr>
      <a:defRPr lang="zh-CN"/>
    </a:defPPr>
    <a:lvl1pPr marL="0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40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82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22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563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04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845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985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126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5BF"/>
    <a:srgbClr val="034EA2"/>
    <a:srgbClr val="0087CD"/>
    <a:srgbClr val="C68F06"/>
    <a:srgbClr val="DB2C03"/>
    <a:srgbClr val="EBAC07"/>
    <a:srgbClr val="008487"/>
    <a:srgbClr val="163C46"/>
    <a:srgbClr val="008F92"/>
    <a:srgbClr val="0048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0" autoAdjust="0"/>
    <p:restoredTop sz="93354" autoAdjust="0"/>
  </p:normalViewPr>
  <p:slideViewPr>
    <p:cSldViewPr>
      <p:cViewPr varScale="1">
        <p:scale>
          <a:sx n="117" d="100"/>
          <a:sy n="117" d="100"/>
        </p:scale>
        <p:origin x="246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-336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2A5992-9D73-4015-9385-ABE035416B29}" type="datetimeFigureOut">
              <a:rPr lang="zh-CN" altLang="en-US" smtClean="0"/>
              <a:pPr/>
              <a:t>2018/7/9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95A699-AB68-4A20-99FB-6F69DC266D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2344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40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82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22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563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704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45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985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26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45302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91570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/>
              <a:pPr/>
              <a:t>2018/7/9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2135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0928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17857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14579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7413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51528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55328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18490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62171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4006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09235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49979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1" y="205979"/>
            <a:ext cx="8229600" cy="857250"/>
          </a:xfrm>
          <a:prstGeom prst="rect">
            <a:avLst/>
          </a:prstGeom>
        </p:spPr>
        <p:txBody>
          <a:bodyPr vert="horz" lIns="91428" tIns="45714" rIns="91428" bIns="45714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1" y="1200151"/>
            <a:ext cx="8229600" cy="3394472"/>
          </a:xfrm>
          <a:prstGeom prst="rect">
            <a:avLst/>
          </a:prstGeom>
        </p:spPr>
        <p:txBody>
          <a:bodyPr vert="horz" lIns="91428" tIns="45714" rIns="91428" bIns="45714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vert="horz" lIns="91428" tIns="45714" rIns="91428" bIns="45714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854A03-91AF-448A-9954-517C0577E5F0}" type="datetimeFigureOut">
              <a:rPr lang="zh-CN" altLang="en-US" smtClean="0"/>
              <a:pPr/>
              <a:t>2018/7/9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1" y="4767264"/>
            <a:ext cx="2895600" cy="273844"/>
          </a:xfrm>
          <a:prstGeom prst="rect">
            <a:avLst/>
          </a:prstGeom>
        </p:spPr>
        <p:txBody>
          <a:bodyPr vert="horz" lIns="91428" tIns="45714" rIns="91428" bIns="45714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1" y="4767264"/>
            <a:ext cx="2133600" cy="273844"/>
          </a:xfrm>
          <a:prstGeom prst="rect">
            <a:avLst/>
          </a:prstGeom>
        </p:spPr>
        <p:txBody>
          <a:bodyPr vert="horz" lIns="91428" tIns="45714" rIns="91428" bIns="45714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EFC946-6D13-4F8C-9740-992A906A613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072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ransition/>
  <p:timing>
    <p:tnLst>
      <p:par>
        <p:cTn id="1" dur="indefinite" restart="never" nodeType="tmRoot"/>
      </p:par>
    </p:tnLst>
  </p:timing>
  <p:txStyles>
    <p:titleStyle>
      <a:lvl1pPr algn="ctr" defTabSz="914282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55" indent="-342855" algn="l" defTabSz="914282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54" indent="-285713" algn="l" defTabSz="914282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52" indent="-228570" algn="l" defTabSz="914282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993" indent="-228570" algn="l" defTabSz="914282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33" indent="-228570" algn="l" defTabSz="914282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275" indent="-228570" algn="l" defTabSz="91428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15" indent="-228570" algn="l" defTabSz="91428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556" indent="-228570" algn="l" defTabSz="91428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697" indent="-228570" algn="l" defTabSz="91428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0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82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22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63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04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45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985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26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2018/7/9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9652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直接连接符 25"/>
          <p:cNvSpPr>
            <a:spLocks noChangeShapeType="1"/>
          </p:cNvSpPr>
          <p:nvPr/>
        </p:nvSpPr>
        <p:spPr bwMode="auto">
          <a:xfrm flipH="1" flipV="1">
            <a:off x="2896530" y="3200576"/>
            <a:ext cx="161382" cy="341705"/>
          </a:xfrm>
          <a:prstGeom prst="line">
            <a:avLst/>
          </a:prstGeom>
          <a:noFill/>
          <a:ln w="6350" cap="flat" cmpd="sng">
            <a:solidFill>
              <a:srgbClr val="131426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31" tIns="45715" rIns="91431" bIns="45715"/>
          <a:lstStyle/>
          <a:p>
            <a:endParaRPr lang="zh-CN" altLang="en-US"/>
          </a:p>
        </p:txBody>
      </p:sp>
      <p:sp>
        <p:nvSpPr>
          <p:cNvPr id="63" name="椭圆 8"/>
          <p:cNvSpPr>
            <a:spLocks noChangeArrowheads="1"/>
          </p:cNvSpPr>
          <p:nvPr/>
        </p:nvSpPr>
        <p:spPr bwMode="auto">
          <a:xfrm rot="20334234">
            <a:off x="2806196" y="3507732"/>
            <a:ext cx="863951" cy="862521"/>
          </a:xfrm>
          <a:prstGeom prst="ellipse">
            <a:avLst/>
          </a:prstGeom>
          <a:noFill/>
          <a:ln w="130175" cap="flat" cmpd="sng">
            <a:solidFill>
              <a:schemeClr val="accent2"/>
            </a:solidFill>
            <a:bevel/>
            <a:headEnd/>
            <a:tailEnd/>
          </a:ln>
        </p:spPr>
        <p:txBody>
          <a:bodyPr lIns="91431" tIns="45715" rIns="91431" bIns="45715" anchor="ctr"/>
          <a:lstStyle/>
          <a:p>
            <a:pPr algn="ctr"/>
            <a:r>
              <a:rPr lang="zh-CN" altLang="en-US" sz="1600" b="1" spc="-113" dirty="0">
                <a:solidFill>
                  <a:schemeClr val="bg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方正稚艺简体" pitchFamily="1" charset="-122"/>
              </a:rPr>
              <a:t>拼搏</a:t>
            </a:r>
          </a:p>
        </p:txBody>
      </p:sp>
      <p:sp>
        <p:nvSpPr>
          <p:cNvPr id="80" name="直接连接符 25"/>
          <p:cNvSpPr>
            <a:spLocks noChangeShapeType="1"/>
          </p:cNvSpPr>
          <p:nvPr/>
        </p:nvSpPr>
        <p:spPr bwMode="auto">
          <a:xfrm rot="1510299" flipH="1" flipV="1">
            <a:off x="7662371" y="2408629"/>
            <a:ext cx="30505" cy="337094"/>
          </a:xfrm>
          <a:prstGeom prst="line">
            <a:avLst/>
          </a:prstGeom>
          <a:noFill/>
          <a:ln w="6350" cap="flat" cmpd="sng">
            <a:solidFill>
              <a:srgbClr val="131426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31" tIns="45715" rIns="91431" bIns="45715"/>
          <a:lstStyle/>
          <a:p>
            <a:endParaRPr lang="zh-CN" altLang="en-US"/>
          </a:p>
        </p:txBody>
      </p:sp>
      <p:sp>
        <p:nvSpPr>
          <p:cNvPr id="81" name="椭圆 8"/>
          <p:cNvSpPr>
            <a:spLocks noChangeArrowheads="1"/>
          </p:cNvSpPr>
          <p:nvPr/>
        </p:nvSpPr>
        <p:spPr bwMode="auto">
          <a:xfrm rot="1052607">
            <a:off x="7388928" y="1670782"/>
            <a:ext cx="863951" cy="862521"/>
          </a:xfrm>
          <a:prstGeom prst="ellipse">
            <a:avLst/>
          </a:prstGeom>
          <a:solidFill>
            <a:schemeClr val="bg1"/>
          </a:solidFill>
          <a:ln w="130175" cap="flat" cmpd="sng">
            <a:solidFill>
              <a:schemeClr val="accent1"/>
            </a:solidFill>
            <a:bevel/>
            <a:headEnd/>
            <a:tailEnd/>
          </a:ln>
        </p:spPr>
        <p:txBody>
          <a:bodyPr lIns="91431" tIns="45715" rIns="91431" bIns="45715" anchor="ctr"/>
          <a:lstStyle/>
          <a:p>
            <a:pPr algn="ctr"/>
            <a:r>
              <a:rPr lang="zh-CN" altLang="en-US" sz="1600" b="1" spc="-113" dirty="0">
                <a:solidFill>
                  <a:schemeClr val="bg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方正稚艺简体" pitchFamily="1" charset="-122"/>
              </a:rPr>
              <a:t>辉煌</a:t>
            </a:r>
          </a:p>
        </p:txBody>
      </p:sp>
      <p:grpSp>
        <p:nvGrpSpPr>
          <p:cNvPr id="2" name="组合 5"/>
          <p:cNvGrpSpPr/>
          <p:nvPr/>
        </p:nvGrpSpPr>
        <p:grpSpPr>
          <a:xfrm>
            <a:off x="-463278" y="2617471"/>
            <a:ext cx="13769957" cy="11293463"/>
            <a:chOff x="-618497" y="3489960"/>
            <a:chExt cx="18359942" cy="15057951"/>
          </a:xfrm>
        </p:grpSpPr>
        <p:grpSp>
          <p:nvGrpSpPr>
            <p:cNvPr id="3" name="组合 2"/>
            <p:cNvGrpSpPr/>
            <p:nvPr/>
          </p:nvGrpSpPr>
          <p:grpSpPr>
            <a:xfrm>
              <a:off x="-618497" y="3489960"/>
              <a:ext cx="18359942" cy="15057951"/>
              <a:chOff x="-618497" y="3489960"/>
              <a:chExt cx="18359942" cy="15057951"/>
            </a:xfrm>
          </p:grpSpPr>
          <p:sp>
            <p:nvSpPr>
              <p:cNvPr id="58" name="弧形 57"/>
              <p:cNvSpPr/>
              <p:nvPr/>
            </p:nvSpPr>
            <p:spPr>
              <a:xfrm rot="17527046">
                <a:off x="1183522" y="1989988"/>
                <a:ext cx="14755904" cy="18359942"/>
              </a:xfrm>
              <a:prstGeom prst="arc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椭圆 83"/>
              <p:cNvSpPr/>
              <p:nvPr/>
            </p:nvSpPr>
            <p:spPr>
              <a:xfrm>
                <a:off x="2770773" y="4581763"/>
                <a:ext cx="72000" cy="72000"/>
              </a:xfrm>
              <a:prstGeom prst="ellipse">
                <a:avLst/>
              </a:prstGeom>
              <a:solidFill>
                <a:srgbClr val="008986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椭圆 84"/>
              <p:cNvSpPr/>
              <p:nvPr/>
            </p:nvSpPr>
            <p:spPr>
              <a:xfrm>
                <a:off x="6743286" y="3489960"/>
                <a:ext cx="72000" cy="72000"/>
              </a:xfrm>
              <a:prstGeom prst="ellipse">
                <a:avLst/>
              </a:prstGeom>
              <a:solidFill>
                <a:srgbClr val="008986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椭圆 85"/>
              <p:cNvSpPr/>
              <p:nvPr/>
            </p:nvSpPr>
            <p:spPr>
              <a:xfrm>
                <a:off x="8929806" y="3620163"/>
                <a:ext cx="72000" cy="72000"/>
              </a:xfrm>
              <a:prstGeom prst="ellipse">
                <a:avLst/>
              </a:prstGeom>
              <a:solidFill>
                <a:srgbClr val="008986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87" name="直接箭头连接符 86"/>
            <p:cNvCxnSpPr>
              <a:stCxn id="58" idx="2"/>
            </p:cNvCxnSpPr>
            <p:nvPr/>
          </p:nvCxnSpPr>
          <p:spPr>
            <a:xfrm flipV="1">
              <a:off x="11339318" y="3803409"/>
              <a:ext cx="397664" cy="531511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4"/>
          <p:cNvGrpSpPr>
            <a:grpSpLocks/>
          </p:cNvGrpSpPr>
          <p:nvPr/>
        </p:nvGrpSpPr>
        <p:grpSpPr bwMode="auto">
          <a:xfrm rot="20200079">
            <a:off x="2444605" y="2996804"/>
            <a:ext cx="858263" cy="350000"/>
            <a:chOff x="0" y="152400"/>
            <a:chExt cx="779929" cy="377032"/>
          </a:xfrm>
          <a:solidFill>
            <a:schemeClr val="accent2"/>
          </a:solidFill>
        </p:grpSpPr>
        <p:sp>
          <p:nvSpPr>
            <p:cNvPr id="89" name="等腰三角形 5"/>
            <p:cNvSpPr>
              <a:spLocks noChangeArrowheads="1"/>
            </p:cNvSpPr>
            <p:nvPr/>
          </p:nvSpPr>
          <p:spPr bwMode="auto">
            <a:xfrm rot="10652948">
              <a:off x="264508" y="368067"/>
              <a:ext cx="259976" cy="161365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90" name="矩形 29"/>
            <p:cNvSpPr>
              <a:spLocks noChangeArrowheads="1"/>
            </p:cNvSpPr>
            <p:nvPr/>
          </p:nvSpPr>
          <p:spPr bwMode="auto">
            <a:xfrm rot="10657330">
              <a:off x="0" y="152400"/>
              <a:ext cx="779929" cy="2597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91" name="TextBox 90"/>
          <p:cNvSpPr txBox="1"/>
          <p:nvPr/>
        </p:nvSpPr>
        <p:spPr>
          <a:xfrm rot="19980902">
            <a:off x="2582935" y="2851976"/>
            <a:ext cx="870886" cy="369332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sym typeface="Calibri" pitchFamily="34" charset="0"/>
              </a:rPr>
              <a:t>2013</a:t>
            </a:r>
            <a:endParaRPr lang="zh-CN" altLang="en-US" dirty="0"/>
          </a:p>
        </p:txBody>
      </p:sp>
      <p:sp>
        <p:nvSpPr>
          <p:cNvPr id="65" name="直接连接符 25"/>
          <p:cNvSpPr>
            <a:spLocks noChangeShapeType="1"/>
          </p:cNvSpPr>
          <p:nvPr/>
        </p:nvSpPr>
        <p:spPr bwMode="auto">
          <a:xfrm rot="1926196" flipH="1" flipV="1">
            <a:off x="5865807" y="2774492"/>
            <a:ext cx="161382" cy="341705"/>
          </a:xfrm>
          <a:prstGeom prst="line">
            <a:avLst/>
          </a:prstGeom>
          <a:noFill/>
          <a:ln w="6350" cap="flat" cmpd="sng">
            <a:solidFill>
              <a:srgbClr val="131426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31" tIns="45715" rIns="91431" bIns="45715"/>
          <a:lstStyle/>
          <a:p>
            <a:endParaRPr lang="zh-CN" altLang="en-US"/>
          </a:p>
        </p:txBody>
      </p:sp>
      <p:sp>
        <p:nvSpPr>
          <p:cNvPr id="67" name="椭圆 8"/>
          <p:cNvSpPr>
            <a:spLocks noChangeArrowheads="1"/>
          </p:cNvSpPr>
          <p:nvPr/>
        </p:nvSpPr>
        <p:spPr bwMode="auto">
          <a:xfrm rot="660430">
            <a:off x="5433941" y="3133545"/>
            <a:ext cx="863951" cy="862521"/>
          </a:xfrm>
          <a:prstGeom prst="ellipse">
            <a:avLst/>
          </a:prstGeom>
          <a:noFill/>
          <a:ln w="130175" cap="flat" cmpd="sng">
            <a:solidFill>
              <a:schemeClr val="accent4"/>
            </a:solidFill>
            <a:bevel/>
            <a:headEnd/>
            <a:tailEnd/>
          </a:ln>
        </p:spPr>
        <p:txBody>
          <a:bodyPr lIns="91431" tIns="45715" rIns="91431" bIns="45715" anchor="ctr"/>
          <a:lstStyle/>
          <a:p>
            <a:pPr algn="ctr"/>
            <a:r>
              <a:rPr lang="zh-CN" altLang="en-US" sz="1600" b="1" spc="-225" dirty="0">
                <a:solidFill>
                  <a:schemeClr val="bg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方正稚艺简体" pitchFamily="1" charset="-122"/>
              </a:rPr>
              <a:t>创新</a:t>
            </a:r>
          </a:p>
        </p:txBody>
      </p:sp>
      <p:grpSp>
        <p:nvGrpSpPr>
          <p:cNvPr id="5" name="组合 6"/>
          <p:cNvGrpSpPr/>
          <p:nvPr/>
        </p:nvGrpSpPr>
        <p:grpSpPr>
          <a:xfrm>
            <a:off x="5542004" y="2417111"/>
            <a:ext cx="858263" cy="425140"/>
            <a:chOff x="7380265" y="3294812"/>
            <a:chExt cx="1144350" cy="566853"/>
          </a:xfrm>
          <a:solidFill>
            <a:schemeClr val="accent4"/>
          </a:solidFill>
        </p:grpSpPr>
        <p:grpSp>
          <p:nvGrpSpPr>
            <p:cNvPr id="6" name="组合 4"/>
            <p:cNvGrpSpPr>
              <a:grpSpLocks/>
            </p:cNvGrpSpPr>
            <p:nvPr/>
          </p:nvGrpSpPr>
          <p:grpSpPr bwMode="auto">
            <a:xfrm rot="526275">
              <a:off x="7380265" y="3394998"/>
              <a:ext cx="1144350" cy="466667"/>
              <a:chOff x="0" y="152400"/>
              <a:chExt cx="779929" cy="377032"/>
            </a:xfrm>
            <a:grpFill/>
          </p:grpSpPr>
          <p:sp>
            <p:nvSpPr>
              <p:cNvPr id="69" name="等腰三角形 5"/>
              <p:cNvSpPr>
                <a:spLocks noChangeArrowheads="1"/>
              </p:cNvSpPr>
              <p:nvPr/>
            </p:nvSpPr>
            <p:spPr bwMode="auto">
              <a:xfrm rot="10652948">
                <a:off x="264508" y="368067"/>
                <a:ext cx="259976" cy="161365"/>
              </a:xfrm>
              <a:prstGeom prst="triangle">
                <a:avLst>
                  <a:gd name="adj" fmla="val 50000"/>
                </a:avLst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70" name="矩形 29"/>
              <p:cNvSpPr>
                <a:spLocks noChangeArrowheads="1"/>
              </p:cNvSpPr>
              <p:nvPr/>
            </p:nvSpPr>
            <p:spPr bwMode="auto">
              <a:xfrm rot="10657330">
                <a:off x="0" y="152400"/>
                <a:ext cx="779929" cy="25971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</p:grpSp>
        <p:sp>
          <p:nvSpPr>
            <p:cNvPr id="68" name="TextBox 67"/>
            <p:cNvSpPr txBox="1"/>
            <p:nvPr/>
          </p:nvSpPr>
          <p:spPr>
            <a:xfrm rot="307098">
              <a:off x="7528350" y="3294812"/>
              <a:ext cx="870323" cy="4924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sym typeface="Calibri" pitchFamily="34" charset="0"/>
                </a:rPr>
                <a:t>2017</a:t>
              </a:r>
              <a:endParaRPr lang="zh-CN" altLang="en-US" dirty="0">
                <a:solidFill>
                  <a:schemeClr val="bg1"/>
                </a:solidFill>
                <a:sym typeface="宋体" pitchFamily="2" charset="-122"/>
              </a:endParaRPr>
            </a:p>
          </p:txBody>
        </p:sp>
      </p:grpSp>
      <p:grpSp>
        <p:nvGrpSpPr>
          <p:cNvPr id="7" name="组合 4"/>
          <p:cNvGrpSpPr>
            <a:grpSpLocks/>
          </p:cNvGrpSpPr>
          <p:nvPr/>
        </p:nvGrpSpPr>
        <p:grpSpPr bwMode="auto">
          <a:xfrm rot="1076385">
            <a:off x="7147575" y="2653646"/>
            <a:ext cx="858263" cy="382571"/>
            <a:chOff x="0" y="0"/>
            <a:chExt cx="779929" cy="412119"/>
          </a:xfrm>
          <a:solidFill>
            <a:schemeClr val="accent1"/>
          </a:solidFill>
        </p:grpSpPr>
        <p:sp>
          <p:nvSpPr>
            <p:cNvPr id="82" name="等腰三角形 5"/>
            <p:cNvSpPr>
              <a:spLocks noChangeArrowheads="1"/>
            </p:cNvSpPr>
            <p:nvPr/>
          </p:nvSpPr>
          <p:spPr bwMode="auto">
            <a:xfrm>
              <a:off x="268942" y="0"/>
              <a:ext cx="259976" cy="161365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83" name="矩形 29"/>
            <p:cNvSpPr>
              <a:spLocks noChangeArrowheads="1"/>
            </p:cNvSpPr>
            <p:nvPr/>
          </p:nvSpPr>
          <p:spPr bwMode="auto">
            <a:xfrm>
              <a:off x="0" y="152400"/>
              <a:ext cx="779929" cy="2597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en-US" dirty="0" smtClean="0">
                  <a:solidFill>
                    <a:srgbClr val="FFFFFF"/>
                  </a:solidFill>
                  <a:latin typeface="Calibri" pitchFamily="34" charset="0"/>
                  <a:ea typeface="Calibri" pitchFamily="34" charset="0"/>
                  <a:cs typeface="Calibri" pitchFamily="34" charset="0"/>
                  <a:sym typeface="Calibri" pitchFamily="34" charset="0"/>
                </a:rPr>
                <a:t>2018</a:t>
              </a:r>
              <a:endParaRPr lang="zh-CN" altLang="en-US" dirty="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55" name="直接连接符 25"/>
          <p:cNvSpPr>
            <a:spLocks noChangeShapeType="1"/>
          </p:cNvSpPr>
          <p:nvPr/>
        </p:nvSpPr>
        <p:spPr bwMode="auto">
          <a:xfrm flipH="1" flipV="1">
            <a:off x="1130075" y="3416584"/>
            <a:ext cx="201329" cy="334731"/>
          </a:xfrm>
          <a:prstGeom prst="line">
            <a:avLst/>
          </a:prstGeom>
          <a:noFill/>
          <a:ln w="6350" cap="flat" cmpd="sng">
            <a:solidFill>
              <a:srgbClr val="00504E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31" tIns="45715" rIns="91431" bIns="45715"/>
          <a:lstStyle/>
          <a:p>
            <a:endParaRPr lang="zh-CN" altLang="en-US"/>
          </a:p>
        </p:txBody>
      </p:sp>
      <p:grpSp>
        <p:nvGrpSpPr>
          <p:cNvPr id="8" name="组合 4"/>
          <p:cNvGrpSpPr>
            <a:grpSpLocks/>
          </p:cNvGrpSpPr>
          <p:nvPr/>
        </p:nvGrpSpPr>
        <p:grpSpPr bwMode="auto">
          <a:xfrm rot="19174013">
            <a:off x="991667" y="3655020"/>
            <a:ext cx="858263" cy="382571"/>
            <a:chOff x="0" y="0"/>
            <a:chExt cx="779929" cy="412119"/>
          </a:xfrm>
          <a:solidFill>
            <a:schemeClr val="accent1"/>
          </a:solidFill>
        </p:grpSpPr>
        <p:sp>
          <p:nvSpPr>
            <p:cNvPr id="60" name="等腰三角形 5"/>
            <p:cNvSpPr>
              <a:spLocks noChangeArrowheads="1"/>
            </p:cNvSpPr>
            <p:nvPr/>
          </p:nvSpPr>
          <p:spPr bwMode="auto">
            <a:xfrm>
              <a:off x="268942" y="0"/>
              <a:ext cx="259976" cy="161365"/>
            </a:xfrm>
            <a:prstGeom prst="triangle">
              <a:avLst>
                <a:gd name="adj" fmla="val 50000"/>
              </a:avLst>
            </a:prstGeom>
            <a:grpFill/>
            <a:ln w="12700" cap="flat" cmpd="sng">
              <a:noFill/>
              <a:bevel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61" name="矩形 29"/>
            <p:cNvSpPr>
              <a:spLocks noChangeArrowheads="1"/>
            </p:cNvSpPr>
            <p:nvPr/>
          </p:nvSpPr>
          <p:spPr bwMode="auto">
            <a:xfrm>
              <a:off x="0" y="152400"/>
              <a:ext cx="779929" cy="259719"/>
            </a:xfrm>
            <a:prstGeom prst="rect">
              <a:avLst/>
            </a:prstGeom>
            <a:grpFill/>
            <a:ln w="12700" cap="flat" cmpd="sng">
              <a:noFill/>
              <a:bevel/>
              <a:headEnd/>
              <a:tailEnd/>
            </a:ln>
            <a:extLst/>
          </p:spPr>
          <p:txBody>
            <a:bodyPr anchor="ctr"/>
            <a:lstStyle/>
            <a:p>
              <a:pPr algn="ctr"/>
              <a:r>
                <a:rPr lang="en-US" dirty="0">
                  <a:solidFill>
                    <a:srgbClr val="FFFFFF"/>
                  </a:solidFill>
                  <a:latin typeface="Calibri" pitchFamily="34" charset="0"/>
                  <a:ea typeface="Calibri" pitchFamily="34" charset="0"/>
                  <a:cs typeface="Calibri" pitchFamily="34" charset="0"/>
                  <a:sym typeface="Calibri" pitchFamily="34" charset="0"/>
                </a:rPr>
                <a:t>2012</a:t>
              </a:r>
              <a:endParaRPr lang="zh-CN" altLang="en-US" dirty="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62" name="椭圆 8"/>
          <p:cNvSpPr>
            <a:spLocks noChangeArrowheads="1"/>
          </p:cNvSpPr>
          <p:nvPr/>
        </p:nvSpPr>
        <p:spPr bwMode="auto">
          <a:xfrm rot="19610405">
            <a:off x="480788" y="2690545"/>
            <a:ext cx="863951" cy="862521"/>
          </a:xfrm>
          <a:prstGeom prst="ellipse">
            <a:avLst/>
          </a:prstGeom>
          <a:noFill/>
          <a:ln w="130175" cap="flat" cmpd="sng">
            <a:solidFill>
              <a:schemeClr val="accent1"/>
            </a:solidFill>
            <a:bevel/>
            <a:headEnd/>
            <a:tailEnd/>
          </a:ln>
        </p:spPr>
        <p:txBody>
          <a:bodyPr lIns="91431" tIns="45715" rIns="91431" bIns="45715" anchor="ctr"/>
          <a:lstStyle/>
          <a:p>
            <a:pPr algn="ctr"/>
            <a:r>
              <a:rPr lang="zh-CN" altLang="en-US" sz="1600" b="1" spc="-113" dirty="0">
                <a:solidFill>
                  <a:schemeClr val="bg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方正稚艺简体" pitchFamily="1" charset="-122"/>
              </a:rPr>
              <a:t>起航</a:t>
            </a:r>
          </a:p>
        </p:txBody>
      </p:sp>
      <p:sp>
        <p:nvSpPr>
          <p:cNvPr id="74" name="直接连接符 25"/>
          <p:cNvSpPr>
            <a:spLocks noChangeShapeType="1"/>
          </p:cNvSpPr>
          <p:nvPr/>
        </p:nvSpPr>
        <p:spPr bwMode="auto">
          <a:xfrm flipH="1" flipV="1">
            <a:off x="4208416" y="2208553"/>
            <a:ext cx="30505" cy="337094"/>
          </a:xfrm>
          <a:prstGeom prst="line">
            <a:avLst/>
          </a:prstGeom>
          <a:noFill/>
          <a:ln w="6350" cap="flat" cmpd="sng">
            <a:solidFill>
              <a:srgbClr val="008986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31" tIns="45715" rIns="91431" bIns="45715"/>
          <a:lstStyle/>
          <a:p>
            <a:endParaRPr lang="zh-CN" altLang="en-US"/>
          </a:p>
        </p:txBody>
      </p:sp>
      <p:sp>
        <p:nvSpPr>
          <p:cNvPr id="75" name="椭圆 8"/>
          <p:cNvSpPr>
            <a:spLocks noChangeArrowheads="1"/>
          </p:cNvSpPr>
          <p:nvPr/>
        </p:nvSpPr>
        <p:spPr bwMode="auto">
          <a:xfrm rot="21142308">
            <a:off x="3719276" y="1454884"/>
            <a:ext cx="863951" cy="862521"/>
          </a:xfrm>
          <a:prstGeom prst="ellipse">
            <a:avLst/>
          </a:prstGeom>
          <a:solidFill>
            <a:schemeClr val="bg1"/>
          </a:solidFill>
          <a:ln w="130175" cap="sq" cmpd="sng">
            <a:solidFill>
              <a:schemeClr val="accent3"/>
            </a:solidFill>
            <a:round/>
            <a:headEnd/>
            <a:tailEnd/>
          </a:ln>
        </p:spPr>
        <p:txBody>
          <a:bodyPr lIns="91431" tIns="45715" rIns="91431" bIns="45715" anchor="ctr"/>
          <a:lstStyle/>
          <a:p>
            <a:pPr algn="ctr"/>
            <a:r>
              <a:rPr lang="zh-CN" altLang="en-US" sz="1600" b="1" spc="-113" dirty="0">
                <a:solidFill>
                  <a:schemeClr val="bg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方正稚艺简体" pitchFamily="1" charset="-122"/>
              </a:rPr>
              <a:t>飞跃</a:t>
            </a:r>
          </a:p>
        </p:txBody>
      </p:sp>
      <p:grpSp>
        <p:nvGrpSpPr>
          <p:cNvPr id="9" name="组合 4"/>
          <p:cNvGrpSpPr>
            <a:grpSpLocks/>
          </p:cNvGrpSpPr>
          <p:nvPr/>
        </p:nvGrpSpPr>
        <p:grpSpPr bwMode="auto">
          <a:xfrm rot="21166086">
            <a:off x="3817086" y="2471066"/>
            <a:ext cx="858263" cy="382571"/>
            <a:chOff x="0" y="0"/>
            <a:chExt cx="779929" cy="412119"/>
          </a:xfrm>
          <a:solidFill>
            <a:schemeClr val="accent3"/>
          </a:solidFill>
        </p:grpSpPr>
        <p:sp>
          <p:nvSpPr>
            <p:cNvPr id="76" name="等腰三角形 5"/>
            <p:cNvSpPr>
              <a:spLocks noChangeArrowheads="1"/>
            </p:cNvSpPr>
            <p:nvPr/>
          </p:nvSpPr>
          <p:spPr bwMode="auto">
            <a:xfrm>
              <a:off x="268942" y="0"/>
              <a:ext cx="259976" cy="161365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77" name="矩形 29"/>
            <p:cNvSpPr>
              <a:spLocks noChangeArrowheads="1"/>
            </p:cNvSpPr>
            <p:nvPr/>
          </p:nvSpPr>
          <p:spPr bwMode="auto">
            <a:xfrm>
              <a:off x="0" y="152400"/>
              <a:ext cx="779929" cy="2597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en-US" dirty="0">
                  <a:solidFill>
                    <a:srgbClr val="FFFFFF"/>
                  </a:solidFill>
                  <a:latin typeface="Calibri" pitchFamily="34" charset="0"/>
                  <a:ea typeface="Calibri" pitchFamily="34" charset="0"/>
                  <a:cs typeface="Calibri" pitchFamily="34" charset="0"/>
                  <a:sym typeface="Calibri" pitchFamily="34" charset="0"/>
                </a:rPr>
                <a:t>2014</a:t>
              </a:r>
              <a:endParaRPr lang="zh-CN" altLang="en-US" dirty="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37" name="文本框 12"/>
          <p:cNvSpPr txBox="1">
            <a:spLocks noChangeArrowheads="1"/>
          </p:cNvSpPr>
          <p:nvPr/>
        </p:nvSpPr>
        <p:spPr bwMode="auto">
          <a:xfrm>
            <a:off x="615670" y="243648"/>
            <a:ext cx="1796090" cy="311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加文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字</a:t>
            </a:r>
          </a:p>
        </p:txBody>
      </p:sp>
      <p:sp>
        <p:nvSpPr>
          <p:cNvPr id="38" name="燕尾形 37"/>
          <p:cNvSpPr/>
          <p:nvPr/>
        </p:nvSpPr>
        <p:spPr>
          <a:xfrm>
            <a:off x="243136" y="267494"/>
            <a:ext cx="216024" cy="288032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9" name="燕尾形 38"/>
          <p:cNvSpPr/>
          <p:nvPr/>
        </p:nvSpPr>
        <p:spPr>
          <a:xfrm>
            <a:off x="395536" y="267494"/>
            <a:ext cx="216024" cy="288032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570068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3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800"/>
                            </p:stCondLst>
                            <p:childTnLst>
                              <p:par>
                                <p:cTn id="19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62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62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700"/>
                            </p:stCondLst>
                            <p:childTnLst>
                              <p:par>
                                <p:cTn id="37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400" fill="hold"/>
                                        <p:tgtEl>
                                          <p:spTgt spid="6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6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10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600"/>
                            </p:stCondLst>
                            <p:childTnLst>
                              <p:par>
                                <p:cTn id="55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400" fill="hold"/>
                                        <p:tgtEl>
                                          <p:spTgt spid="75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00" fill="hold"/>
                                        <p:tgtEl>
                                          <p:spTgt spid="75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00" fill="hold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00" fill="hold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500"/>
                            </p:stCondLst>
                            <p:childTnLst>
                              <p:par>
                                <p:cTn id="73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67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00" fill="hold"/>
                                        <p:tgtEl>
                                          <p:spTgt spid="67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4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900"/>
                            </p:stCondLst>
                            <p:childTnLst>
                              <p:par>
                                <p:cTn id="8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400"/>
                            </p:stCondLst>
                            <p:childTnLst>
                              <p:par>
                                <p:cTn id="91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400" fill="hold"/>
                                        <p:tgtEl>
                                          <p:spTgt spid="81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400" fill="hold"/>
                                        <p:tgtEl>
                                          <p:spTgt spid="81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400" fill="hold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400" fill="hold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63" grpId="0" build="allAtOnce" animBg="1"/>
      <p:bldP spid="80" grpId="0" animBg="1"/>
      <p:bldP spid="81" grpId="0" build="allAtOnce" animBg="1"/>
      <p:bldP spid="65" grpId="0" animBg="1"/>
      <p:bldP spid="67" grpId="0" build="allAtOnce" animBg="1"/>
      <p:bldP spid="55" grpId="0" animBg="1"/>
      <p:bldP spid="62" grpId="0" build="allAtOnce" animBg="1"/>
      <p:bldP spid="74" grpId="0" animBg="1"/>
      <p:bldP spid="75" grpId="0" build="allAtOnce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defTabSz="685800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85800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73650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16"/>
</p:tagLst>
</file>

<file path=ppt/theme/theme1.xml><?xml version="1.0" encoding="utf-8"?>
<a:theme xmlns:a="http://schemas.openxmlformats.org/drawingml/2006/main" name="Office 主题​​">
  <a:themeElements>
    <a:clrScheme name="自定义 1065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33739F"/>
      </a:accent1>
      <a:accent2>
        <a:srgbClr val="5FC0C9"/>
      </a:accent2>
      <a:accent3>
        <a:srgbClr val="33739F"/>
      </a:accent3>
      <a:accent4>
        <a:srgbClr val="5FC0C9"/>
      </a:accent4>
      <a:accent5>
        <a:srgbClr val="33739F"/>
      </a:accent5>
      <a:accent6>
        <a:srgbClr val="5FC0C9"/>
      </a:accent6>
      <a:hlink>
        <a:srgbClr val="168BBA"/>
      </a:hlink>
      <a:folHlink>
        <a:srgbClr val="68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3915</TotalTime>
  <Words>114</Words>
  <Application>Microsoft Office PowerPoint</Application>
  <PresentationFormat>全屏显示(16:9)</PresentationFormat>
  <Paragraphs>20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Meiryo</vt:lpstr>
      <vt:lpstr>方正稚艺简体</vt:lpstr>
      <vt:lpstr>黑体</vt:lpstr>
      <vt:lpstr>宋体</vt:lpstr>
      <vt:lpstr>微软雅黑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优品PPT</cp:lastModifiedBy>
  <cp:revision>429</cp:revision>
  <dcterms:created xsi:type="dcterms:W3CDTF">2014-11-09T01:07:25Z</dcterms:created>
  <dcterms:modified xsi:type="dcterms:W3CDTF">2018-07-09T04:23:16Z</dcterms:modified>
</cp:coreProperties>
</file>