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7" r:id="rId3"/>
    <p:sldId id="284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7805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536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229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135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302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241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61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85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55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33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7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6411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2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28" name="Group 68"/>
          <p:cNvGrpSpPr>
            <a:grpSpLocks/>
          </p:cNvGrpSpPr>
          <p:nvPr/>
        </p:nvGrpSpPr>
        <p:grpSpPr bwMode="auto">
          <a:xfrm>
            <a:off x="1096433" y="2088092"/>
            <a:ext cx="3575051" cy="3657600"/>
            <a:chOff x="518" y="986"/>
            <a:chExt cx="1689" cy="1728"/>
          </a:xfrm>
        </p:grpSpPr>
        <p:sp>
          <p:nvSpPr>
            <p:cNvPr id="16407" name="Freeform 38"/>
            <p:cNvSpPr>
              <a:spLocks/>
            </p:cNvSpPr>
            <p:nvPr/>
          </p:nvSpPr>
          <p:spPr bwMode="auto">
            <a:xfrm rot="1500000">
              <a:off x="968" y="986"/>
              <a:ext cx="628" cy="450"/>
            </a:xfrm>
            <a:custGeom>
              <a:avLst/>
              <a:gdLst>
                <a:gd name="T0" fmla="*/ 628 w 441"/>
                <a:gd name="T1" fmla="*/ 226 h 316"/>
                <a:gd name="T2" fmla="*/ 628 w 441"/>
                <a:gd name="T3" fmla="*/ 0 h 316"/>
                <a:gd name="T4" fmla="*/ 0 w 441"/>
                <a:gd name="T5" fmla="*/ 325 h 316"/>
                <a:gd name="T6" fmla="*/ 189 w 441"/>
                <a:gd name="T7" fmla="*/ 450 h 316"/>
                <a:gd name="T8" fmla="*/ 628 w 441"/>
                <a:gd name="T9" fmla="*/ 226 h 3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1" h="316">
                  <a:moveTo>
                    <a:pt x="441" y="159"/>
                  </a:moveTo>
                  <a:cubicBezTo>
                    <a:pt x="441" y="0"/>
                    <a:pt x="441" y="0"/>
                    <a:pt x="441" y="0"/>
                  </a:cubicBezTo>
                  <a:cubicBezTo>
                    <a:pt x="259" y="0"/>
                    <a:pt x="98" y="90"/>
                    <a:pt x="0" y="228"/>
                  </a:cubicBezTo>
                  <a:cubicBezTo>
                    <a:pt x="133" y="316"/>
                    <a:pt x="133" y="316"/>
                    <a:pt x="133" y="316"/>
                  </a:cubicBezTo>
                  <a:cubicBezTo>
                    <a:pt x="202" y="221"/>
                    <a:pt x="314" y="159"/>
                    <a:pt x="441" y="159"/>
                  </a:cubicBezTo>
                  <a:close/>
                </a:path>
              </a:pathLst>
            </a:custGeom>
            <a:solidFill>
              <a:srgbClr val="B8CA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8" name="Freeform 39"/>
            <p:cNvSpPr>
              <a:spLocks/>
            </p:cNvSpPr>
            <p:nvPr/>
          </p:nvSpPr>
          <p:spPr bwMode="auto">
            <a:xfrm rot="1500000">
              <a:off x="1518" y="1261"/>
              <a:ext cx="689" cy="527"/>
            </a:xfrm>
            <a:custGeom>
              <a:avLst/>
              <a:gdLst>
                <a:gd name="T0" fmla="*/ 0 w 483"/>
                <a:gd name="T1" fmla="*/ 226 h 370"/>
                <a:gd name="T2" fmla="*/ 485 w 483"/>
                <a:gd name="T3" fmla="*/ 527 h 370"/>
                <a:gd name="T4" fmla="*/ 689 w 483"/>
                <a:gd name="T5" fmla="*/ 424 h 370"/>
                <a:gd name="T6" fmla="*/ 0 w 483"/>
                <a:gd name="T7" fmla="*/ 0 h 370"/>
                <a:gd name="T8" fmla="*/ 0 w 483"/>
                <a:gd name="T9" fmla="*/ 0 h 370"/>
                <a:gd name="T10" fmla="*/ 0 w 483"/>
                <a:gd name="T11" fmla="*/ 226 h 3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3" h="370">
                  <a:moveTo>
                    <a:pt x="0" y="159"/>
                  </a:moveTo>
                  <a:cubicBezTo>
                    <a:pt x="149" y="159"/>
                    <a:pt x="278" y="245"/>
                    <a:pt x="340" y="370"/>
                  </a:cubicBezTo>
                  <a:cubicBezTo>
                    <a:pt x="483" y="298"/>
                    <a:pt x="483" y="298"/>
                    <a:pt x="483" y="298"/>
                  </a:cubicBezTo>
                  <a:cubicBezTo>
                    <a:pt x="394" y="122"/>
                    <a:pt x="21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9"/>
                    <a:pt x="0" y="159"/>
                    <a:pt x="0" y="159"/>
                  </a:cubicBezTo>
                  <a:close/>
                </a:path>
              </a:pathLst>
            </a:custGeom>
            <a:solidFill>
              <a:srgbClr val="EF8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9" name="Freeform 40"/>
            <p:cNvSpPr>
              <a:spLocks/>
            </p:cNvSpPr>
            <p:nvPr/>
          </p:nvSpPr>
          <p:spPr bwMode="auto">
            <a:xfrm rot="1500000">
              <a:off x="518" y="1290"/>
              <a:ext cx="1123" cy="1213"/>
            </a:xfrm>
            <a:custGeom>
              <a:avLst/>
              <a:gdLst>
                <a:gd name="T0" fmla="*/ 770 w 788"/>
                <a:gd name="T1" fmla="*/ 987 h 852"/>
                <a:gd name="T2" fmla="*/ 227 w 788"/>
                <a:gd name="T3" fmla="*/ 444 h 852"/>
                <a:gd name="T4" fmla="*/ 331 w 788"/>
                <a:gd name="T5" fmla="*/ 125 h 852"/>
                <a:gd name="T6" fmla="*/ 141 w 788"/>
                <a:gd name="T7" fmla="*/ 0 h 852"/>
                <a:gd name="T8" fmla="*/ 0 w 788"/>
                <a:gd name="T9" fmla="*/ 444 h 852"/>
                <a:gd name="T10" fmla="*/ 770 w 788"/>
                <a:gd name="T11" fmla="*/ 1213 h 852"/>
                <a:gd name="T12" fmla="*/ 1123 w 788"/>
                <a:gd name="T13" fmla="*/ 1126 h 852"/>
                <a:gd name="T14" fmla="*/ 996 w 788"/>
                <a:gd name="T15" fmla="*/ 937 h 852"/>
                <a:gd name="T16" fmla="*/ 770 w 788"/>
                <a:gd name="T17" fmla="*/ 987 h 8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88" h="852">
                  <a:moveTo>
                    <a:pt x="540" y="693"/>
                  </a:moveTo>
                  <a:cubicBezTo>
                    <a:pt x="330" y="693"/>
                    <a:pt x="159" y="522"/>
                    <a:pt x="159" y="312"/>
                  </a:cubicBezTo>
                  <a:cubicBezTo>
                    <a:pt x="159" y="228"/>
                    <a:pt x="186" y="151"/>
                    <a:pt x="232" y="88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37" y="88"/>
                    <a:pt x="0" y="196"/>
                    <a:pt x="0" y="312"/>
                  </a:cubicBezTo>
                  <a:cubicBezTo>
                    <a:pt x="0" y="610"/>
                    <a:pt x="242" y="852"/>
                    <a:pt x="540" y="852"/>
                  </a:cubicBezTo>
                  <a:cubicBezTo>
                    <a:pt x="629" y="852"/>
                    <a:pt x="713" y="830"/>
                    <a:pt x="788" y="791"/>
                  </a:cubicBezTo>
                  <a:cubicBezTo>
                    <a:pt x="699" y="658"/>
                    <a:pt x="699" y="658"/>
                    <a:pt x="699" y="658"/>
                  </a:cubicBezTo>
                  <a:cubicBezTo>
                    <a:pt x="650" y="680"/>
                    <a:pt x="597" y="693"/>
                    <a:pt x="540" y="693"/>
                  </a:cubicBezTo>
                  <a:close/>
                </a:path>
              </a:pathLst>
            </a:custGeom>
            <a:solidFill>
              <a:srgbClr val="36A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10" name="Freeform 41"/>
            <p:cNvSpPr>
              <a:spLocks/>
            </p:cNvSpPr>
            <p:nvPr/>
          </p:nvSpPr>
          <p:spPr bwMode="auto">
            <a:xfrm rot="1500000">
              <a:off x="1446" y="1687"/>
              <a:ext cx="543" cy="1027"/>
            </a:xfrm>
            <a:custGeom>
              <a:avLst/>
              <a:gdLst>
                <a:gd name="T0" fmla="*/ 258 w 381"/>
                <a:gd name="T1" fmla="*/ 103 h 721"/>
                <a:gd name="T2" fmla="*/ 316 w 381"/>
                <a:gd name="T3" fmla="*/ 345 h 721"/>
                <a:gd name="T4" fmla="*/ 0 w 381"/>
                <a:gd name="T5" fmla="*/ 838 h 721"/>
                <a:gd name="T6" fmla="*/ 127 w 381"/>
                <a:gd name="T7" fmla="*/ 1027 h 721"/>
                <a:gd name="T8" fmla="*/ 543 w 381"/>
                <a:gd name="T9" fmla="*/ 345 h 721"/>
                <a:gd name="T10" fmla="*/ 462 w 381"/>
                <a:gd name="T11" fmla="*/ 0 h 721"/>
                <a:gd name="T12" fmla="*/ 258 w 381"/>
                <a:gd name="T13" fmla="*/ 103 h 7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1" h="721">
                  <a:moveTo>
                    <a:pt x="181" y="72"/>
                  </a:moveTo>
                  <a:cubicBezTo>
                    <a:pt x="207" y="123"/>
                    <a:pt x="222" y="181"/>
                    <a:pt x="222" y="242"/>
                  </a:cubicBezTo>
                  <a:cubicBezTo>
                    <a:pt x="222" y="395"/>
                    <a:pt x="131" y="528"/>
                    <a:pt x="0" y="588"/>
                  </a:cubicBezTo>
                  <a:cubicBezTo>
                    <a:pt x="89" y="721"/>
                    <a:pt x="89" y="721"/>
                    <a:pt x="89" y="721"/>
                  </a:cubicBezTo>
                  <a:cubicBezTo>
                    <a:pt x="262" y="632"/>
                    <a:pt x="381" y="450"/>
                    <a:pt x="381" y="242"/>
                  </a:cubicBezTo>
                  <a:cubicBezTo>
                    <a:pt x="381" y="155"/>
                    <a:pt x="360" y="73"/>
                    <a:pt x="324" y="0"/>
                  </a:cubicBezTo>
                  <a:lnTo>
                    <a:pt x="181" y="72"/>
                  </a:ln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66617" name="Group 57"/>
          <p:cNvGrpSpPr>
            <a:grpSpLocks/>
          </p:cNvGrpSpPr>
          <p:nvPr/>
        </p:nvGrpSpPr>
        <p:grpSpPr bwMode="auto">
          <a:xfrm>
            <a:off x="2510367" y="3228976"/>
            <a:ext cx="582084" cy="677333"/>
            <a:chOff x="1412" y="1525"/>
            <a:chExt cx="275" cy="320"/>
          </a:xfrm>
        </p:grpSpPr>
        <p:sp>
          <p:nvSpPr>
            <p:cNvPr id="16404" name="Freeform 42"/>
            <p:cNvSpPr>
              <a:spLocks/>
            </p:cNvSpPr>
            <p:nvPr/>
          </p:nvSpPr>
          <p:spPr bwMode="auto">
            <a:xfrm>
              <a:off x="1570" y="1525"/>
              <a:ext cx="117" cy="112"/>
            </a:xfrm>
            <a:custGeom>
              <a:avLst/>
              <a:gdLst>
                <a:gd name="T0" fmla="*/ 59 w 82"/>
                <a:gd name="T1" fmla="*/ 0 h 79"/>
                <a:gd name="T2" fmla="*/ 0 w 82"/>
                <a:gd name="T3" fmla="*/ 48 h 79"/>
                <a:gd name="T4" fmla="*/ 16 w 82"/>
                <a:gd name="T5" fmla="*/ 81 h 79"/>
                <a:gd name="T6" fmla="*/ 9 w 82"/>
                <a:gd name="T7" fmla="*/ 112 h 79"/>
                <a:gd name="T8" fmla="*/ 40 w 82"/>
                <a:gd name="T9" fmla="*/ 94 h 79"/>
                <a:gd name="T10" fmla="*/ 59 w 82"/>
                <a:gd name="T11" fmla="*/ 96 h 79"/>
                <a:gd name="T12" fmla="*/ 117 w 82"/>
                <a:gd name="T13" fmla="*/ 48 h 79"/>
                <a:gd name="T14" fmla="*/ 59 w 82"/>
                <a:gd name="T15" fmla="*/ 0 h 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2" h="79">
                  <a:moveTo>
                    <a:pt x="41" y="0"/>
                  </a:moveTo>
                  <a:cubicBezTo>
                    <a:pt x="18" y="0"/>
                    <a:pt x="0" y="16"/>
                    <a:pt x="0" y="34"/>
                  </a:cubicBezTo>
                  <a:cubicBezTo>
                    <a:pt x="0" y="43"/>
                    <a:pt x="4" y="51"/>
                    <a:pt x="11" y="57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2" y="67"/>
                    <a:pt x="36" y="68"/>
                    <a:pt x="41" y="68"/>
                  </a:cubicBezTo>
                  <a:cubicBezTo>
                    <a:pt x="63" y="68"/>
                    <a:pt x="82" y="53"/>
                    <a:pt x="82" y="34"/>
                  </a:cubicBezTo>
                  <a:cubicBezTo>
                    <a:pt x="82" y="16"/>
                    <a:pt x="63" y="0"/>
                    <a:pt x="41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405" name="Oval 43"/>
            <p:cNvSpPr>
              <a:spLocks noChangeArrowheads="1"/>
            </p:cNvSpPr>
            <p:nvPr/>
          </p:nvSpPr>
          <p:spPr bwMode="auto">
            <a:xfrm>
              <a:off x="1473" y="1623"/>
              <a:ext cx="98" cy="98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6406" name="Freeform 44"/>
            <p:cNvSpPr>
              <a:spLocks/>
            </p:cNvSpPr>
            <p:nvPr/>
          </p:nvSpPr>
          <p:spPr bwMode="auto">
            <a:xfrm>
              <a:off x="1412" y="1726"/>
              <a:ext cx="222" cy="119"/>
            </a:xfrm>
            <a:custGeom>
              <a:avLst/>
              <a:gdLst>
                <a:gd name="T0" fmla="*/ 144 w 156"/>
                <a:gd name="T1" fmla="*/ 1 h 84"/>
                <a:gd name="T2" fmla="*/ 137 w 156"/>
                <a:gd name="T3" fmla="*/ 0 h 84"/>
                <a:gd name="T4" fmla="*/ 111 w 156"/>
                <a:gd name="T5" fmla="*/ 6 h 84"/>
                <a:gd name="T6" fmla="*/ 85 w 156"/>
                <a:gd name="T7" fmla="*/ 0 h 84"/>
                <a:gd name="T8" fmla="*/ 78 w 156"/>
                <a:gd name="T9" fmla="*/ 1 h 84"/>
                <a:gd name="T10" fmla="*/ 17 w 156"/>
                <a:gd name="T11" fmla="*/ 101 h 84"/>
                <a:gd name="T12" fmla="*/ 205 w 156"/>
                <a:gd name="T13" fmla="*/ 101 h 84"/>
                <a:gd name="T14" fmla="*/ 144 w 156"/>
                <a:gd name="T15" fmla="*/ 1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6" h="84">
                  <a:moveTo>
                    <a:pt x="101" y="1"/>
                  </a:moveTo>
                  <a:cubicBezTo>
                    <a:pt x="99" y="1"/>
                    <a:pt x="98" y="1"/>
                    <a:pt x="96" y="0"/>
                  </a:cubicBezTo>
                  <a:cubicBezTo>
                    <a:pt x="90" y="3"/>
                    <a:pt x="84" y="4"/>
                    <a:pt x="78" y="4"/>
                  </a:cubicBezTo>
                  <a:cubicBezTo>
                    <a:pt x="71" y="4"/>
                    <a:pt x="65" y="3"/>
                    <a:pt x="60" y="0"/>
                  </a:cubicBezTo>
                  <a:cubicBezTo>
                    <a:pt x="58" y="1"/>
                    <a:pt x="56" y="1"/>
                    <a:pt x="55" y="1"/>
                  </a:cubicBezTo>
                  <a:cubicBezTo>
                    <a:pt x="0" y="9"/>
                    <a:pt x="12" y="71"/>
                    <a:pt x="12" y="71"/>
                  </a:cubicBezTo>
                  <a:cubicBezTo>
                    <a:pt x="26" y="84"/>
                    <a:pt x="131" y="84"/>
                    <a:pt x="144" y="71"/>
                  </a:cubicBezTo>
                  <a:cubicBezTo>
                    <a:pt x="144" y="71"/>
                    <a:pt x="156" y="9"/>
                    <a:pt x="101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66616" name="Rectangle 56"/>
          <p:cNvSpPr>
            <a:spLocks noChangeArrowheads="1"/>
          </p:cNvSpPr>
          <p:nvPr/>
        </p:nvSpPr>
        <p:spPr bwMode="auto">
          <a:xfrm>
            <a:off x="2065867" y="4069292"/>
            <a:ext cx="14157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05" name="Freeform 45"/>
          <p:cNvSpPr>
            <a:spLocks noEditPoints="1"/>
          </p:cNvSpPr>
          <p:nvPr/>
        </p:nvSpPr>
        <p:spPr bwMode="auto">
          <a:xfrm>
            <a:off x="5234517" y="3563409"/>
            <a:ext cx="1727200" cy="497416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45 h 180"/>
              <a:gd name="T4" fmla="*/ 1181222 w 624"/>
              <a:gd name="T5" fmla="*/ 72540 h 180"/>
              <a:gd name="T6" fmla="*/ 1154235 w 624"/>
              <a:gd name="T7" fmla="*/ 68395 h 180"/>
              <a:gd name="T8" fmla="*/ 1108563 w 624"/>
              <a:gd name="T9" fmla="*/ 93266 h 180"/>
              <a:gd name="T10" fmla="*/ 1118943 w 624"/>
              <a:gd name="T11" fmla="*/ 47669 h 180"/>
              <a:gd name="T12" fmla="*/ 1096108 w 624"/>
              <a:gd name="T13" fmla="*/ 4145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3062 h 180"/>
              <a:gd name="T20" fmla="*/ 890588 w 624"/>
              <a:gd name="T21" fmla="*/ 373062 h 180"/>
              <a:gd name="T22" fmla="*/ 979854 w 624"/>
              <a:gd name="T23" fmla="*/ 227982 h 180"/>
              <a:gd name="T24" fmla="*/ 990234 w 624"/>
              <a:gd name="T25" fmla="*/ 223837 h 180"/>
              <a:gd name="T26" fmla="*/ 1027601 w 624"/>
              <a:gd name="T27" fmla="*/ 232127 h 180"/>
              <a:gd name="T28" fmla="*/ 1064968 w 624"/>
              <a:gd name="T29" fmla="*/ 223837 h 180"/>
              <a:gd name="T30" fmla="*/ 1077424 w 624"/>
              <a:gd name="T31" fmla="*/ 227982 h 180"/>
              <a:gd name="T32" fmla="*/ 1166690 w 624"/>
              <a:gd name="T33" fmla="*/ 373062 h 180"/>
              <a:gd name="T34" fmla="*/ 1295400 w 624"/>
              <a:gd name="T35" fmla="*/ 373062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5547 h 180"/>
              <a:gd name="T42" fmla="*/ 954942 w 624"/>
              <a:gd name="T43" fmla="*/ 143007 h 180"/>
              <a:gd name="T44" fmla="*/ 1027601 w 624"/>
              <a:gd name="T45" fmla="*/ 72540 h 180"/>
              <a:gd name="T46" fmla="*/ 1098184 w 624"/>
              <a:gd name="T47" fmla="*/ 143007 h 180"/>
              <a:gd name="T48" fmla="*/ 1027601 w 624"/>
              <a:gd name="T49" fmla="*/ 21554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EF82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6" name="Freeform 46"/>
          <p:cNvSpPr>
            <a:spLocks noEditPoints="1"/>
          </p:cNvSpPr>
          <p:nvPr/>
        </p:nvSpPr>
        <p:spPr bwMode="auto">
          <a:xfrm>
            <a:off x="5234517" y="4170893"/>
            <a:ext cx="1727200" cy="497417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3 h 180"/>
              <a:gd name="T4" fmla="*/ 130786 w 624"/>
              <a:gd name="T5" fmla="*/ 373063 h 180"/>
              <a:gd name="T6" fmla="*/ 220052 w 624"/>
              <a:gd name="T7" fmla="*/ 227983 h 180"/>
              <a:gd name="T8" fmla="*/ 230432 w 624"/>
              <a:gd name="T9" fmla="*/ 223838 h 180"/>
              <a:gd name="T10" fmla="*/ 267799 w 624"/>
              <a:gd name="T11" fmla="*/ 232128 h 180"/>
              <a:gd name="T12" fmla="*/ 305166 w 624"/>
              <a:gd name="T13" fmla="*/ 223838 h 180"/>
              <a:gd name="T14" fmla="*/ 315546 w 624"/>
              <a:gd name="T15" fmla="*/ 227983 h 180"/>
              <a:gd name="T16" fmla="*/ 404813 w 624"/>
              <a:gd name="T17" fmla="*/ 373063 h 180"/>
              <a:gd name="T18" fmla="*/ 1295400 w 624"/>
              <a:gd name="T19" fmla="*/ 373063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8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2D44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7" name="Freeform 47"/>
          <p:cNvSpPr>
            <a:spLocks noEditPoints="1"/>
          </p:cNvSpPr>
          <p:nvPr/>
        </p:nvSpPr>
        <p:spPr bwMode="auto">
          <a:xfrm>
            <a:off x="5234517" y="4780492"/>
            <a:ext cx="1727200" cy="499533"/>
          </a:xfrm>
          <a:custGeom>
            <a:avLst/>
            <a:gdLst>
              <a:gd name="T0" fmla="*/ 1264261 w 624"/>
              <a:gd name="T1" fmla="*/ 0 h 180"/>
              <a:gd name="T2" fmla="*/ 1266337 w 624"/>
              <a:gd name="T3" fmla="*/ 4163 h 180"/>
              <a:gd name="T4" fmla="*/ 1181222 w 624"/>
              <a:gd name="T5" fmla="*/ 72849 h 180"/>
              <a:gd name="T6" fmla="*/ 1154235 w 624"/>
              <a:gd name="T7" fmla="*/ 68686 h 180"/>
              <a:gd name="T8" fmla="*/ 1108563 w 624"/>
              <a:gd name="T9" fmla="*/ 93662 h 180"/>
              <a:gd name="T10" fmla="*/ 1118943 w 624"/>
              <a:gd name="T11" fmla="*/ 47872 h 180"/>
              <a:gd name="T12" fmla="*/ 1096108 w 624"/>
              <a:gd name="T13" fmla="*/ 4163 h 180"/>
              <a:gd name="T14" fmla="*/ 1096108 w 624"/>
              <a:gd name="T15" fmla="*/ 0 h 180"/>
              <a:gd name="T16" fmla="*/ 0 w 624"/>
              <a:gd name="T17" fmla="*/ 0 h 180"/>
              <a:gd name="T18" fmla="*/ 0 w 624"/>
              <a:gd name="T19" fmla="*/ 374650 h 180"/>
              <a:gd name="T20" fmla="*/ 890588 w 624"/>
              <a:gd name="T21" fmla="*/ 374650 h 180"/>
              <a:gd name="T22" fmla="*/ 979854 w 624"/>
              <a:gd name="T23" fmla="*/ 228953 h 180"/>
              <a:gd name="T24" fmla="*/ 990234 w 624"/>
              <a:gd name="T25" fmla="*/ 224790 h 180"/>
              <a:gd name="T26" fmla="*/ 1027601 w 624"/>
              <a:gd name="T27" fmla="*/ 233116 h 180"/>
              <a:gd name="T28" fmla="*/ 1064968 w 624"/>
              <a:gd name="T29" fmla="*/ 224790 h 180"/>
              <a:gd name="T30" fmla="*/ 1077424 w 624"/>
              <a:gd name="T31" fmla="*/ 228953 h 180"/>
              <a:gd name="T32" fmla="*/ 1166690 w 624"/>
              <a:gd name="T33" fmla="*/ 374650 h 180"/>
              <a:gd name="T34" fmla="*/ 1295400 w 624"/>
              <a:gd name="T35" fmla="*/ 374650 h 180"/>
              <a:gd name="T36" fmla="*/ 1295400 w 624"/>
              <a:gd name="T37" fmla="*/ 0 h 180"/>
              <a:gd name="T38" fmla="*/ 1264261 w 624"/>
              <a:gd name="T39" fmla="*/ 0 h 180"/>
              <a:gd name="T40" fmla="*/ 1027601 w 624"/>
              <a:gd name="T41" fmla="*/ 216464 h 180"/>
              <a:gd name="T42" fmla="*/ 954942 w 624"/>
              <a:gd name="T43" fmla="*/ 143616 h 180"/>
              <a:gd name="T44" fmla="*/ 1027601 w 624"/>
              <a:gd name="T45" fmla="*/ 72849 h 180"/>
              <a:gd name="T46" fmla="*/ 1098184 w 624"/>
              <a:gd name="T47" fmla="*/ 143616 h 180"/>
              <a:gd name="T48" fmla="*/ 1027601 w 624"/>
              <a:gd name="T49" fmla="*/ 216464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609" y="0"/>
                </a:moveTo>
                <a:cubicBezTo>
                  <a:pt x="610" y="0"/>
                  <a:pt x="610" y="1"/>
                  <a:pt x="610" y="2"/>
                </a:cubicBezTo>
                <a:cubicBezTo>
                  <a:pt x="610" y="21"/>
                  <a:pt x="591" y="35"/>
                  <a:pt x="569" y="35"/>
                </a:cubicBezTo>
                <a:cubicBezTo>
                  <a:pt x="564" y="35"/>
                  <a:pt x="560" y="34"/>
                  <a:pt x="556" y="33"/>
                </a:cubicBezTo>
                <a:cubicBezTo>
                  <a:pt x="534" y="45"/>
                  <a:pt x="534" y="45"/>
                  <a:pt x="534" y="45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2" y="17"/>
                  <a:pt x="528" y="11"/>
                  <a:pt x="528" y="2"/>
                </a:cubicBezTo>
                <a:cubicBezTo>
                  <a:pt x="528" y="1"/>
                  <a:pt x="528" y="0"/>
                  <a:pt x="5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0"/>
                  <a:pt x="0" y="180"/>
                  <a:pt x="0" y="180"/>
                </a:cubicBezTo>
                <a:cubicBezTo>
                  <a:pt x="429" y="180"/>
                  <a:pt x="429" y="180"/>
                  <a:pt x="429" y="180"/>
                </a:cubicBezTo>
                <a:cubicBezTo>
                  <a:pt x="427" y="168"/>
                  <a:pt x="423" y="117"/>
                  <a:pt x="472" y="110"/>
                </a:cubicBezTo>
                <a:cubicBezTo>
                  <a:pt x="474" y="110"/>
                  <a:pt x="475" y="109"/>
                  <a:pt x="477" y="108"/>
                </a:cubicBezTo>
                <a:cubicBezTo>
                  <a:pt x="482" y="111"/>
                  <a:pt x="488" y="112"/>
                  <a:pt x="495" y="112"/>
                </a:cubicBezTo>
                <a:cubicBezTo>
                  <a:pt x="501" y="112"/>
                  <a:pt x="507" y="110"/>
                  <a:pt x="513" y="108"/>
                </a:cubicBezTo>
                <a:cubicBezTo>
                  <a:pt x="515" y="108"/>
                  <a:pt x="517" y="110"/>
                  <a:pt x="519" y="110"/>
                </a:cubicBezTo>
                <a:cubicBezTo>
                  <a:pt x="568" y="118"/>
                  <a:pt x="563" y="168"/>
                  <a:pt x="562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lnTo>
                  <a:pt x="609" y="0"/>
                </a:lnTo>
                <a:close/>
                <a:moveTo>
                  <a:pt x="495" y="104"/>
                </a:moveTo>
                <a:cubicBezTo>
                  <a:pt x="476" y="104"/>
                  <a:pt x="460" y="88"/>
                  <a:pt x="460" y="69"/>
                </a:cubicBezTo>
                <a:cubicBezTo>
                  <a:pt x="460" y="50"/>
                  <a:pt x="476" y="35"/>
                  <a:pt x="495" y="35"/>
                </a:cubicBezTo>
                <a:cubicBezTo>
                  <a:pt x="514" y="35"/>
                  <a:pt x="529" y="50"/>
                  <a:pt x="529" y="69"/>
                </a:cubicBezTo>
                <a:cubicBezTo>
                  <a:pt x="529" y="88"/>
                  <a:pt x="514" y="104"/>
                  <a:pt x="495" y="104"/>
                </a:cubicBezTo>
                <a:close/>
              </a:path>
            </a:pathLst>
          </a:custGeom>
          <a:solidFill>
            <a:srgbClr val="36AC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08" name="Freeform 48"/>
          <p:cNvSpPr>
            <a:spLocks noEditPoints="1"/>
          </p:cNvSpPr>
          <p:nvPr/>
        </p:nvSpPr>
        <p:spPr bwMode="auto">
          <a:xfrm>
            <a:off x="5234517" y="2949576"/>
            <a:ext cx="1727200" cy="497416"/>
          </a:xfrm>
          <a:custGeom>
            <a:avLst/>
            <a:gdLst>
              <a:gd name="T0" fmla="*/ 0 w 624"/>
              <a:gd name="T1" fmla="*/ 0 h 180"/>
              <a:gd name="T2" fmla="*/ 0 w 624"/>
              <a:gd name="T3" fmla="*/ 373062 h 180"/>
              <a:gd name="T4" fmla="*/ 130786 w 624"/>
              <a:gd name="T5" fmla="*/ 373062 h 180"/>
              <a:gd name="T6" fmla="*/ 220052 w 624"/>
              <a:gd name="T7" fmla="*/ 227982 h 180"/>
              <a:gd name="T8" fmla="*/ 230432 w 624"/>
              <a:gd name="T9" fmla="*/ 223837 h 180"/>
              <a:gd name="T10" fmla="*/ 267799 w 624"/>
              <a:gd name="T11" fmla="*/ 232127 h 180"/>
              <a:gd name="T12" fmla="*/ 305166 w 624"/>
              <a:gd name="T13" fmla="*/ 223837 h 180"/>
              <a:gd name="T14" fmla="*/ 315546 w 624"/>
              <a:gd name="T15" fmla="*/ 227982 h 180"/>
              <a:gd name="T16" fmla="*/ 404813 w 624"/>
              <a:gd name="T17" fmla="*/ 373062 h 180"/>
              <a:gd name="T18" fmla="*/ 1295400 w 624"/>
              <a:gd name="T19" fmla="*/ 373062 h 180"/>
              <a:gd name="T20" fmla="*/ 1295400 w 624"/>
              <a:gd name="T21" fmla="*/ 0 h 180"/>
              <a:gd name="T22" fmla="*/ 199292 w 624"/>
              <a:gd name="T23" fmla="*/ 0 h 180"/>
              <a:gd name="T24" fmla="*/ 201368 w 624"/>
              <a:gd name="T25" fmla="*/ 4145 h 180"/>
              <a:gd name="T26" fmla="*/ 176457 w 624"/>
              <a:gd name="T27" fmla="*/ 49742 h 180"/>
              <a:gd name="T28" fmla="*/ 186837 w 624"/>
              <a:gd name="T29" fmla="*/ 93266 h 180"/>
              <a:gd name="T30" fmla="*/ 141165 w 624"/>
              <a:gd name="T31" fmla="*/ 66322 h 180"/>
              <a:gd name="T32" fmla="*/ 114178 w 624"/>
              <a:gd name="T33" fmla="*/ 70467 h 180"/>
              <a:gd name="T34" fmla="*/ 29063 w 624"/>
              <a:gd name="T35" fmla="*/ 4145 h 180"/>
              <a:gd name="T36" fmla="*/ 31139 w 624"/>
              <a:gd name="T37" fmla="*/ 0 h 180"/>
              <a:gd name="T38" fmla="*/ 0 w 624"/>
              <a:gd name="T39" fmla="*/ 0 h 180"/>
              <a:gd name="T40" fmla="*/ 197216 w 624"/>
              <a:gd name="T41" fmla="*/ 143007 h 180"/>
              <a:gd name="T42" fmla="*/ 267799 w 624"/>
              <a:gd name="T43" fmla="*/ 72540 h 180"/>
              <a:gd name="T44" fmla="*/ 340458 w 624"/>
              <a:gd name="T45" fmla="*/ 143007 h 180"/>
              <a:gd name="T46" fmla="*/ 267799 w 624"/>
              <a:gd name="T47" fmla="*/ 215547 h 180"/>
              <a:gd name="T48" fmla="*/ 197216 w 624"/>
              <a:gd name="T49" fmla="*/ 143007 h 18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24" h="180">
                <a:moveTo>
                  <a:pt x="0" y="0"/>
                </a:moveTo>
                <a:cubicBezTo>
                  <a:pt x="0" y="180"/>
                  <a:pt x="0" y="180"/>
                  <a:pt x="0" y="180"/>
                </a:cubicBezTo>
                <a:cubicBezTo>
                  <a:pt x="63" y="180"/>
                  <a:pt x="63" y="180"/>
                  <a:pt x="63" y="180"/>
                </a:cubicBezTo>
                <a:cubicBezTo>
                  <a:pt x="61" y="168"/>
                  <a:pt x="56" y="117"/>
                  <a:pt x="106" y="110"/>
                </a:cubicBezTo>
                <a:cubicBezTo>
                  <a:pt x="108" y="110"/>
                  <a:pt x="109" y="108"/>
                  <a:pt x="111" y="108"/>
                </a:cubicBezTo>
                <a:cubicBezTo>
                  <a:pt x="117" y="111"/>
                  <a:pt x="123" y="112"/>
                  <a:pt x="129" y="112"/>
                </a:cubicBezTo>
                <a:cubicBezTo>
                  <a:pt x="136" y="112"/>
                  <a:pt x="142" y="110"/>
                  <a:pt x="147" y="108"/>
                </a:cubicBezTo>
                <a:cubicBezTo>
                  <a:pt x="149" y="108"/>
                  <a:pt x="151" y="110"/>
                  <a:pt x="152" y="110"/>
                </a:cubicBezTo>
                <a:cubicBezTo>
                  <a:pt x="202" y="118"/>
                  <a:pt x="197" y="168"/>
                  <a:pt x="195" y="180"/>
                </a:cubicBezTo>
                <a:cubicBezTo>
                  <a:pt x="624" y="180"/>
                  <a:pt x="624" y="180"/>
                  <a:pt x="624" y="180"/>
                </a:cubicBezTo>
                <a:cubicBezTo>
                  <a:pt x="624" y="0"/>
                  <a:pt x="624" y="0"/>
                  <a:pt x="624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7" y="1"/>
                  <a:pt x="97" y="2"/>
                </a:cubicBezTo>
                <a:cubicBezTo>
                  <a:pt x="97" y="11"/>
                  <a:pt x="93" y="18"/>
                  <a:pt x="85" y="24"/>
                </a:cubicBezTo>
                <a:cubicBezTo>
                  <a:pt x="90" y="45"/>
                  <a:pt x="90" y="45"/>
                  <a:pt x="90" y="45"/>
                </a:cubicBezTo>
                <a:cubicBezTo>
                  <a:pt x="68" y="32"/>
                  <a:pt x="68" y="32"/>
                  <a:pt x="68" y="32"/>
                </a:cubicBezTo>
                <a:cubicBezTo>
                  <a:pt x="64" y="34"/>
                  <a:pt x="60" y="34"/>
                  <a:pt x="55" y="34"/>
                </a:cubicBezTo>
                <a:cubicBezTo>
                  <a:pt x="33" y="34"/>
                  <a:pt x="14" y="21"/>
                  <a:pt x="14" y="2"/>
                </a:cubicBezTo>
                <a:cubicBezTo>
                  <a:pt x="14" y="1"/>
                  <a:pt x="15" y="0"/>
                  <a:pt x="15" y="0"/>
                </a:cubicBezTo>
                <a:lnTo>
                  <a:pt x="0" y="0"/>
                </a:lnTo>
                <a:close/>
                <a:moveTo>
                  <a:pt x="95" y="69"/>
                </a:moveTo>
                <a:cubicBezTo>
                  <a:pt x="95" y="50"/>
                  <a:pt x="110" y="35"/>
                  <a:pt x="129" y="35"/>
                </a:cubicBezTo>
                <a:cubicBezTo>
                  <a:pt x="148" y="35"/>
                  <a:pt x="164" y="50"/>
                  <a:pt x="164" y="69"/>
                </a:cubicBezTo>
                <a:cubicBezTo>
                  <a:pt x="164" y="88"/>
                  <a:pt x="148" y="104"/>
                  <a:pt x="129" y="104"/>
                </a:cubicBezTo>
                <a:cubicBezTo>
                  <a:pt x="110" y="104"/>
                  <a:pt x="95" y="88"/>
                  <a:pt x="95" y="69"/>
                </a:cubicBezTo>
                <a:close/>
              </a:path>
            </a:pathLst>
          </a:custGeom>
          <a:solidFill>
            <a:srgbClr val="B8CA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66618" name="Rectangle 58"/>
          <p:cNvSpPr>
            <a:spLocks noChangeArrowheads="1"/>
          </p:cNvSpPr>
          <p:nvPr/>
        </p:nvSpPr>
        <p:spPr bwMode="auto">
          <a:xfrm>
            <a:off x="5780618" y="3101977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19" name="Rectangle 59"/>
          <p:cNvSpPr>
            <a:spLocks noChangeArrowheads="1"/>
          </p:cNvSpPr>
          <p:nvPr/>
        </p:nvSpPr>
        <p:spPr bwMode="auto">
          <a:xfrm>
            <a:off x="5302251" y="373274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0" name="Rectangle 60"/>
          <p:cNvSpPr>
            <a:spLocks noChangeArrowheads="1"/>
          </p:cNvSpPr>
          <p:nvPr/>
        </p:nvSpPr>
        <p:spPr bwMode="auto">
          <a:xfrm>
            <a:off x="5780618" y="4323293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1" name="Rectangle 61"/>
          <p:cNvSpPr>
            <a:spLocks noChangeArrowheads="1"/>
          </p:cNvSpPr>
          <p:nvPr/>
        </p:nvSpPr>
        <p:spPr bwMode="auto">
          <a:xfrm>
            <a:off x="5302251" y="4937126"/>
            <a:ext cx="100219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067">
                <a:solidFill>
                  <a:schemeClr val="bg1"/>
                </a:solidFill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66622" name="Text Box 62"/>
          <p:cNvSpPr txBox="1">
            <a:spLocks noChangeArrowheads="1"/>
          </p:cNvSpPr>
          <p:nvPr/>
        </p:nvSpPr>
        <p:spPr bwMode="auto">
          <a:xfrm>
            <a:off x="2453217" y="2350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</a:p>
        </p:txBody>
      </p:sp>
      <p:sp>
        <p:nvSpPr>
          <p:cNvPr id="66623" name="Text Box 63"/>
          <p:cNvSpPr txBox="1">
            <a:spLocks noChangeArrowheads="1"/>
          </p:cNvSpPr>
          <p:nvPr/>
        </p:nvSpPr>
        <p:spPr bwMode="auto">
          <a:xfrm>
            <a:off x="3685117" y="29855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17%</a:t>
            </a:r>
          </a:p>
        </p:txBody>
      </p:sp>
      <p:sp>
        <p:nvSpPr>
          <p:cNvPr id="66624" name="Text Box 64"/>
          <p:cNvSpPr txBox="1">
            <a:spLocks noChangeArrowheads="1"/>
          </p:cNvSpPr>
          <p:nvPr/>
        </p:nvSpPr>
        <p:spPr bwMode="auto">
          <a:xfrm>
            <a:off x="3509433" y="4638676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</a:p>
        </p:txBody>
      </p:sp>
      <p:sp>
        <p:nvSpPr>
          <p:cNvPr id="66625" name="Text Box 65"/>
          <p:cNvSpPr txBox="1">
            <a:spLocks noChangeArrowheads="1"/>
          </p:cNvSpPr>
          <p:nvPr/>
        </p:nvSpPr>
        <p:spPr bwMode="auto">
          <a:xfrm>
            <a:off x="1119717" y="3823759"/>
            <a:ext cx="6286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</a:p>
        </p:txBody>
      </p:sp>
      <p:sp>
        <p:nvSpPr>
          <p:cNvPr id="66626" name="Rectangle 66"/>
          <p:cNvSpPr>
            <a:spLocks noChangeArrowheads="1"/>
          </p:cNvSpPr>
          <p:nvPr/>
        </p:nvSpPr>
        <p:spPr bwMode="auto">
          <a:xfrm>
            <a:off x="7920567" y="3525309"/>
            <a:ext cx="2704587" cy="186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 b="1">
                <a:solidFill>
                  <a:srgbClr val="66CCFF"/>
                </a:solidFill>
                <a:ea typeface="微软雅黑" panose="020B0503020204020204" pitchFamily="34" charset="-122"/>
              </a:rPr>
              <a:t>单击添加标题文本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  <a:p>
            <a:pPr eaLnBrk="1" hangingPunct="1">
              <a:lnSpc>
                <a:spcPct val="120000"/>
              </a:lnSpc>
              <a:buClrTx/>
              <a:buFontTx/>
              <a:buNone/>
            </a:pPr>
            <a:r>
              <a:rPr lang="zh-CN" altLang="en-US" sz="1600">
                <a:ea typeface="微软雅黑" panose="020B0503020204020204" pitchFamily="34" charset="-122"/>
              </a:rPr>
              <a:t>单击添加文本 单击添加文本</a:t>
            </a:r>
          </a:p>
        </p:txBody>
      </p:sp>
      <p:sp>
        <p:nvSpPr>
          <p:cNvPr id="66629" name="Text Box 69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PART/02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073874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6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1" dur="150" fill="hold"/>
                                        <p:tgtEl>
                                          <p:spTgt spid="666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6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666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66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66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6" dur="500"/>
                                        <p:tgtEl>
                                          <p:spTgt spid="66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500"/>
                                        <p:tgtEl>
                                          <p:spTgt spid="6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6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6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6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6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16" grpId="0"/>
      <p:bldP spid="66616" grpId="1"/>
      <p:bldP spid="66605" grpId="0" animBg="1"/>
      <p:bldP spid="66606" grpId="0" animBg="1"/>
      <p:bldP spid="66607" grpId="0" animBg="1"/>
      <p:bldP spid="66608" grpId="0" animBg="1"/>
      <p:bldP spid="66618" grpId="0"/>
      <p:bldP spid="66619" grpId="0"/>
      <p:bldP spid="66620" grpId="0"/>
      <p:bldP spid="66621" grpId="0"/>
      <p:bldP spid="66622" grpId="0"/>
      <p:bldP spid="66623" grpId="0"/>
      <p:bldP spid="66624" grpId="0"/>
      <p:bldP spid="66625" grpId="0"/>
      <p:bldP spid="66626" grpId="0"/>
      <p:bldP spid="666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6814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188</Words>
  <Application>Microsoft Office PowerPoint</Application>
  <PresentationFormat>宽屏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kan</cp:lastModifiedBy>
  <cp:revision>5</cp:revision>
  <dcterms:created xsi:type="dcterms:W3CDTF">2015-05-05T08:02:14Z</dcterms:created>
  <dcterms:modified xsi:type="dcterms:W3CDTF">2016-03-05T03:13:55Z</dcterms:modified>
</cp:coreProperties>
</file>