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  <p:sldMasterId id="2147483710" r:id="rId2"/>
  </p:sldMasterIdLst>
  <p:notesMasterIdLst>
    <p:notesMasterId r:id="rId6"/>
  </p:notesMasterIdLst>
  <p:sldIdLst>
    <p:sldId id="281" r:id="rId3"/>
    <p:sldId id="280" r:id="rId4"/>
    <p:sldId id="282" r:id="rId5"/>
  </p:sldIdLst>
  <p:sldSz cx="12192000" cy="6858000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7" autoAdjust="0"/>
    <p:restoredTop sz="94660"/>
  </p:normalViewPr>
  <p:slideViewPr>
    <p:cSldViewPr snapToGrid="0">
      <p:cViewPr varScale="1">
        <p:scale>
          <a:sx n="88" d="100"/>
          <a:sy n="88" d="100"/>
        </p:scale>
        <p:origin x="114" y="1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4D80A9-6EB9-4DA8-85AD-BA12B93A5988}" type="datetimeFigureOut">
              <a:rPr lang="zh-CN" altLang="en-US" smtClean="0"/>
              <a:t>2016/12/9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816B84-76BB-4530-8237-97D99686CC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86354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263160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1448315-93B4-44D8-BEEF-5BB76A15B517}" type="datetimeFigureOut">
              <a:rPr lang="id-ID" smtClean="0"/>
              <a:t>09/12/2016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7C0087-F7CD-4F5D-A7CF-BCE4DC7AC152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8504408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11774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16114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05794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50338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49865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03850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58851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1173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80764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2018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20768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28303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85373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7" name="Group 106"/>
          <p:cNvGrpSpPr/>
          <p:nvPr/>
        </p:nvGrpSpPr>
        <p:grpSpPr>
          <a:xfrm>
            <a:off x="7699395" y="1746381"/>
            <a:ext cx="2285941" cy="4268819"/>
            <a:chOff x="1074051" y="1333693"/>
            <a:chExt cx="2935825" cy="4268819"/>
          </a:xfrm>
        </p:grpSpPr>
        <p:sp>
          <p:nvSpPr>
            <p:cNvPr id="108" name="Rectangle 107"/>
            <p:cNvSpPr/>
            <p:nvPr/>
          </p:nvSpPr>
          <p:spPr>
            <a:xfrm>
              <a:off x="1074051" y="1333694"/>
              <a:ext cx="2926455" cy="3891444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09" name="Flowchart: Merge 108"/>
            <p:cNvSpPr/>
            <p:nvPr/>
          </p:nvSpPr>
          <p:spPr>
            <a:xfrm>
              <a:off x="1092692" y="5225141"/>
              <a:ext cx="2917184" cy="377371"/>
            </a:xfrm>
            <a:prstGeom prst="flowChartMerge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10" name="Rectangle 109"/>
            <p:cNvSpPr/>
            <p:nvPr/>
          </p:nvSpPr>
          <p:spPr>
            <a:xfrm>
              <a:off x="1074051" y="1333693"/>
              <a:ext cx="1465949" cy="46607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11" name="Rectangle 110"/>
            <p:cNvSpPr/>
            <p:nvPr/>
          </p:nvSpPr>
          <p:spPr>
            <a:xfrm>
              <a:off x="2521360" y="1333693"/>
              <a:ext cx="1484391" cy="466078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26" name="Rectangle 25"/>
          <p:cNvSpPr/>
          <p:nvPr/>
        </p:nvSpPr>
        <p:spPr>
          <a:xfrm>
            <a:off x="10002220" y="2220682"/>
            <a:ext cx="1370583" cy="342536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" name="Rectangle 4"/>
          <p:cNvSpPr/>
          <p:nvPr/>
        </p:nvSpPr>
        <p:spPr>
          <a:xfrm>
            <a:off x="1107206" y="6422273"/>
            <a:ext cx="39803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fld id="{B6CDF4B4-146F-4CD0-B0FE-F3CF0468E44B}" type="slidenum">
              <a:rPr lang="id-ID" sz="120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 Light" panose="020B0306030504020204" pitchFamily="34" charset="0"/>
              </a:rPr>
              <a:t>1</a:t>
            </a:fld>
            <a:endParaRPr lang="id-ID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4" name="Content Placeholder 7"/>
          <p:cNvSpPr txBox="1">
            <a:spLocks/>
          </p:cNvSpPr>
          <p:nvPr/>
        </p:nvSpPr>
        <p:spPr>
          <a:xfrm>
            <a:off x="4024390" y="285056"/>
            <a:ext cx="4125845" cy="646331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itchFamily="34" charset="0"/>
              <a:buNone/>
            </a:pPr>
            <a:r>
              <a:rPr lang="id-ID" sz="2400" dirty="0" smtClean="0">
                <a:solidFill>
                  <a:schemeClr val="tx1">
                    <a:lumMod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Pricing Table Plan</a:t>
            </a:r>
            <a:endParaRPr lang="en-US" sz="2400" dirty="0" smtClean="0">
              <a:solidFill>
                <a:schemeClr val="tx1">
                  <a:lumMod val="75000"/>
                </a:schemeClr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024390" y="749943"/>
            <a:ext cx="4125845" cy="3635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1100" dirty="0" smtClean="0">
                <a:solidFill>
                  <a:schemeClr val="bg1">
                    <a:lumMod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Put a relevant subtitle in this line</a:t>
            </a:r>
            <a:endParaRPr lang="en-US" sz="1100" dirty="0">
              <a:solidFill>
                <a:schemeClr val="bg1">
                  <a:lumMod val="75000"/>
                </a:schemeClr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812799" y="1754604"/>
            <a:ext cx="2297243" cy="4268816"/>
            <a:chOff x="1074051" y="1333693"/>
            <a:chExt cx="2950340" cy="4268816"/>
          </a:xfrm>
        </p:grpSpPr>
        <p:sp>
          <p:nvSpPr>
            <p:cNvPr id="7" name="Rectangle 6"/>
            <p:cNvSpPr/>
            <p:nvPr/>
          </p:nvSpPr>
          <p:spPr>
            <a:xfrm>
              <a:off x="1074051" y="1333694"/>
              <a:ext cx="2950339" cy="3891444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" name="Flowchart: Merge 1"/>
            <p:cNvSpPr/>
            <p:nvPr/>
          </p:nvSpPr>
          <p:spPr>
            <a:xfrm>
              <a:off x="1092692" y="5225138"/>
              <a:ext cx="2917184" cy="377371"/>
            </a:xfrm>
            <a:prstGeom prst="flowChartMerg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" name="Rectangle 2"/>
            <p:cNvSpPr/>
            <p:nvPr/>
          </p:nvSpPr>
          <p:spPr>
            <a:xfrm>
              <a:off x="1074051" y="1333693"/>
              <a:ext cx="1465949" cy="46607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8" name="Rectangle 7"/>
            <p:cNvSpPr/>
            <p:nvPr/>
          </p:nvSpPr>
          <p:spPr>
            <a:xfrm>
              <a:off x="2540001" y="1333693"/>
              <a:ext cx="1484390" cy="466078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3108241" y="1754604"/>
            <a:ext cx="2297243" cy="4268818"/>
            <a:chOff x="1074051" y="1333693"/>
            <a:chExt cx="2950340" cy="4268818"/>
          </a:xfrm>
        </p:grpSpPr>
        <p:sp>
          <p:nvSpPr>
            <p:cNvPr id="16" name="Rectangle 15"/>
            <p:cNvSpPr/>
            <p:nvPr/>
          </p:nvSpPr>
          <p:spPr>
            <a:xfrm>
              <a:off x="1074051" y="1333694"/>
              <a:ext cx="2950339" cy="3891444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7" name="Flowchart: Merge 16"/>
            <p:cNvSpPr/>
            <p:nvPr/>
          </p:nvSpPr>
          <p:spPr>
            <a:xfrm>
              <a:off x="1092692" y="5225140"/>
              <a:ext cx="2917184" cy="377371"/>
            </a:xfrm>
            <a:prstGeom prst="flowChartMerge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1074051" y="1333693"/>
              <a:ext cx="1465949" cy="46607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2540001" y="1333693"/>
              <a:ext cx="1484390" cy="466078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5405902" y="1754604"/>
            <a:ext cx="2297243" cy="4268819"/>
            <a:chOff x="1074051" y="1333693"/>
            <a:chExt cx="2950340" cy="4268819"/>
          </a:xfrm>
        </p:grpSpPr>
        <p:sp>
          <p:nvSpPr>
            <p:cNvPr id="21" name="Rectangle 20"/>
            <p:cNvSpPr/>
            <p:nvPr/>
          </p:nvSpPr>
          <p:spPr>
            <a:xfrm>
              <a:off x="1074051" y="1333694"/>
              <a:ext cx="2950339" cy="3891444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2" name="Flowchart: Merge 21"/>
            <p:cNvSpPr/>
            <p:nvPr/>
          </p:nvSpPr>
          <p:spPr>
            <a:xfrm>
              <a:off x="1092692" y="5225141"/>
              <a:ext cx="2917184" cy="377371"/>
            </a:xfrm>
            <a:prstGeom prst="flowChartMerg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3" name="Rectangle 22"/>
            <p:cNvSpPr/>
            <p:nvPr/>
          </p:nvSpPr>
          <p:spPr>
            <a:xfrm>
              <a:off x="1074051" y="1333693"/>
              <a:ext cx="1465949" cy="46607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4" name="Rectangle 23"/>
            <p:cNvSpPr/>
            <p:nvPr/>
          </p:nvSpPr>
          <p:spPr>
            <a:xfrm>
              <a:off x="2540001" y="1333693"/>
              <a:ext cx="1484390" cy="466078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806965" y="2225883"/>
            <a:ext cx="10565838" cy="3399520"/>
            <a:chOff x="806965" y="2225883"/>
            <a:chExt cx="10565838" cy="3399520"/>
          </a:xfrm>
        </p:grpSpPr>
        <p:sp>
          <p:nvSpPr>
            <p:cNvPr id="30" name="Rectangle 5"/>
            <p:cNvSpPr>
              <a:spLocks/>
            </p:cNvSpPr>
            <p:nvPr/>
          </p:nvSpPr>
          <p:spPr bwMode="auto">
            <a:xfrm>
              <a:off x="806965" y="2225883"/>
              <a:ext cx="10565838" cy="357762"/>
            </a:xfrm>
            <a:prstGeom prst="rect">
              <a:avLst/>
            </a:prstGeom>
            <a:solidFill>
              <a:srgbClr val="808080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>
                      <a:alpha val="14902"/>
                    </a:schemeClr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endParaRPr lang="id-ID" altLang="id-ID" sz="2800">
                <a:latin typeface="+mn-lt"/>
              </a:endParaRPr>
            </a:p>
          </p:txBody>
        </p:sp>
        <p:sp>
          <p:nvSpPr>
            <p:cNvPr id="31" name="Rectangle 6"/>
            <p:cNvSpPr>
              <a:spLocks/>
            </p:cNvSpPr>
            <p:nvPr/>
          </p:nvSpPr>
          <p:spPr bwMode="auto">
            <a:xfrm>
              <a:off x="806965" y="2993580"/>
              <a:ext cx="10565838" cy="357762"/>
            </a:xfrm>
            <a:prstGeom prst="rect">
              <a:avLst/>
            </a:prstGeom>
            <a:solidFill>
              <a:srgbClr val="808080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>
                      <a:alpha val="14902"/>
                    </a:schemeClr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endParaRPr lang="id-ID" altLang="id-ID" sz="2800">
                <a:latin typeface="+mn-lt"/>
              </a:endParaRPr>
            </a:p>
          </p:txBody>
        </p:sp>
        <p:sp>
          <p:nvSpPr>
            <p:cNvPr id="32" name="Rectangle 7"/>
            <p:cNvSpPr>
              <a:spLocks/>
            </p:cNvSpPr>
            <p:nvPr/>
          </p:nvSpPr>
          <p:spPr bwMode="auto">
            <a:xfrm>
              <a:off x="806965" y="3753039"/>
              <a:ext cx="10565838" cy="357762"/>
            </a:xfrm>
            <a:prstGeom prst="rect">
              <a:avLst/>
            </a:prstGeom>
            <a:solidFill>
              <a:srgbClr val="808080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>
                      <a:alpha val="14902"/>
                    </a:schemeClr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endParaRPr lang="id-ID" altLang="id-ID" sz="2800">
                <a:latin typeface="+mn-lt"/>
              </a:endParaRPr>
            </a:p>
          </p:txBody>
        </p:sp>
        <p:sp>
          <p:nvSpPr>
            <p:cNvPr id="33" name="Rectangle 8"/>
            <p:cNvSpPr>
              <a:spLocks/>
            </p:cNvSpPr>
            <p:nvPr/>
          </p:nvSpPr>
          <p:spPr bwMode="auto">
            <a:xfrm>
              <a:off x="806965" y="4506221"/>
              <a:ext cx="10565838" cy="357762"/>
            </a:xfrm>
            <a:prstGeom prst="rect">
              <a:avLst/>
            </a:prstGeom>
            <a:solidFill>
              <a:srgbClr val="808080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>
                      <a:alpha val="14902"/>
                    </a:schemeClr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endParaRPr lang="id-ID" altLang="id-ID" sz="2800">
                <a:latin typeface="+mn-lt"/>
              </a:endParaRPr>
            </a:p>
          </p:txBody>
        </p:sp>
        <p:sp>
          <p:nvSpPr>
            <p:cNvPr id="34" name="Rectangle 9"/>
            <p:cNvSpPr>
              <a:spLocks/>
            </p:cNvSpPr>
            <p:nvPr/>
          </p:nvSpPr>
          <p:spPr bwMode="auto">
            <a:xfrm>
              <a:off x="806965" y="5267641"/>
              <a:ext cx="10565838" cy="357762"/>
            </a:xfrm>
            <a:prstGeom prst="rect">
              <a:avLst/>
            </a:prstGeom>
            <a:solidFill>
              <a:srgbClr val="808080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>
                      <a:alpha val="14902"/>
                    </a:schemeClr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endParaRPr lang="id-ID" altLang="id-ID" sz="2800">
                <a:latin typeface="+mn-lt"/>
              </a:endParaRPr>
            </a:p>
          </p:txBody>
        </p:sp>
      </p:grpSp>
      <p:sp>
        <p:nvSpPr>
          <p:cNvPr id="36" name="Rectangle 27"/>
          <p:cNvSpPr>
            <a:spLocks/>
          </p:cNvSpPr>
          <p:nvPr/>
        </p:nvSpPr>
        <p:spPr bwMode="auto">
          <a:xfrm>
            <a:off x="836675" y="1806431"/>
            <a:ext cx="2527648" cy="37659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25400" cap="flat">
                <a:solidFill>
                  <a:srgbClr val="FF5308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40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39" name="Rectangle 30"/>
          <p:cNvSpPr>
            <a:spLocks/>
          </p:cNvSpPr>
          <p:nvPr/>
        </p:nvSpPr>
        <p:spPr bwMode="auto">
          <a:xfrm>
            <a:off x="1937303" y="1806432"/>
            <a:ext cx="1166547" cy="37659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25400" cap="flat">
                <a:solidFill>
                  <a:srgbClr val="FF5308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40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1132420" y="2319008"/>
            <a:ext cx="1828660" cy="3251238"/>
            <a:chOff x="1132420" y="2319008"/>
            <a:chExt cx="1828660" cy="3251238"/>
          </a:xfrm>
        </p:grpSpPr>
        <p:grpSp>
          <p:nvGrpSpPr>
            <p:cNvPr id="41" name="Group 32"/>
            <p:cNvGrpSpPr>
              <a:grpSpLocks/>
            </p:cNvGrpSpPr>
            <p:nvPr/>
          </p:nvGrpSpPr>
          <p:grpSpPr bwMode="auto">
            <a:xfrm>
              <a:off x="1132420" y="2365824"/>
              <a:ext cx="150623" cy="3131984"/>
              <a:chOff x="0" y="0"/>
              <a:chExt cx="191" cy="3992"/>
            </a:xfrm>
            <a:noFill/>
          </p:grpSpPr>
          <p:sp>
            <p:nvSpPr>
              <p:cNvPr id="42" name="Freeform 33"/>
              <p:cNvSpPr>
                <a:spLocks/>
              </p:cNvSpPr>
              <p:nvPr/>
            </p:nvSpPr>
            <p:spPr bwMode="auto">
              <a:xfrm>
                <a:off x="21" y="1"/>
                <a:ext cx="169" cy="127"/>
              </a:xfrm>
              <a:custGeom>
                <a:avLst/>
                <a:gdLst>
                  <a:gd name="T0" fmla="*/ 0 w 21600"/>
                  <a:gd name="T1" fmla="*/ 8757 h 21600"/>
                  <a:gd name="T2" fmla="*/ 7039 w 21600"/>
                  <a:gd name="T3" fmla="*/ 21600 h 21600"/>
                  <a:gd name="T4" fmla="*/ 21600 w 21600"/>
                  <a:gd name="T5" fmla="*/ 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>
                    <a:moveTo>
                      <a:pt x="0" y="8757"/>
                    </a:moveTo>
                    <a:lnTo>
                      <a:pt x="7039" y="21600"/>
                    </a:lnTo>
                    <a:lnTo>
                      <a:pt x="21600" y="0"/>
                    </a:lnTo>
                  </a:path>
                </a:pathLst>
              </a:custGeom>
              <a:grpFill/>
              <a:ln w="28575" cap="flat" cmpd="sng">
                <a:solidFill>
                  <a:srgbClr val="FFFFFF"/>
                </a:solidFill>
                <a:prstDash val="solid"/>
                <a:miter lim="800000"/>
                <a:headEnd type="none" w="med" len="med"/>
                <a:tailEnd type="none" w="med" len="med"/>
              </a:ln>
              <a:extLst/>
            </p:spPr>
            <p:txBody>
              <a:bodyPr lIns="0" tIns="0" rIns="0" bIns="0"/>
              <a:lstStyle/>
              <a:p>
                <a:pPr eaLnBrk="1" fontAlgn="auto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400">
                  <a:solidFill>
                    <a:schemeClr val="tx1">
                      <a:lumMod val="90000"/>
                      <a:lumOff val="10000"/>
                    </a:schemeClr>
                  </a:solidFill>
                  <a:latin typeface="Roboto" panose="02000000000000000000" pitchFamily="2" charset="0"/>
                  <a:ea typeface="Roboto" panose="02000000000000000000" pitchFamily="2" charset="0"/>
                </a:endParaRPr>
              </a:p>
            </p:txBody>
          </p:sp>
          <p:grpSp>
            <p:nvGrpSpPr>
              <p:cNvPr id="43" name="Group 34"/>
              <p:cNvGrpSpPr>
                <a:grpSpLocks/>
              </p:cNvGrpSpPr>
              <p:nvPr/>
            </p:nvGrpSpPr>
            <p:grpSpPr bwMode="auto">
              <a:xfrm>
                <a:off x="0" y="2381"/>
                <a:ext cx="168" cy="166"/>
                <a:chOff x="0" y="0"/>
                <a:chExt cx="168" cy="165"/>
              </a:xfrm>
              <a:grpFill/>
            </p:grpSpPr>
            <p:sp>
              <p:nvSpPr>
                <p:cNvPr id="57" name="Line 35"/>
                <p:cNvSpPr>
                  <a:spLocks noChangeShapeType="1"/>
                </p:cNvSpPr>
                <p:nvPr/>
              </p:nvSpPr>
              <p:spPr bwMode="auto">
                <a:xfrm>
                  <a:off x="6" y="0"/>
                  <a:ext cx="155" cy="165"/>
                </a:xfrm>
                <a:prstGeom prst="line">
                  <a:avLst/>
                </a:prstGeom>
                <a:grpFill/>
                <a:ln w="28575">
                  <a:solidFill>
                    <a:srgbClr val="FFFFFF"/>
                  </a:solidFill>
                  <a:miter lim="800000"/>
                  <a:headEnd/>
                  <a:tailEnd/>
                </a:ln>
                <a:extLst/>
              </p:spPr>
              <p:txBody>
                <a:bodyPr lIns="0" tIns="0" rIns="0" bIns="0"/>
                <a:lstStyle/>
                <a:p>
                  <a:pPr>
                    <a:lnSpc>
                      <a:spcPct val="120000"/>
                    </a:lnSpc>
                  </a:pPr>
                  <a:endParaRPr lang="id-ID" sz="2400">
                    <a:latin typeface="Roboto" panose="02000000000000000000" pitchFamily="2" charset="0"/>
                    <a:ea typeface="Roboto" panose="02000000000000000000" pitchFamily="2" charset="0"/>
                  </a:endParaRPr>
                </a:p>
              </p:txBody>
            </p:sp>
            <p:sp>
              <p:nvSpPr>
                <p:cNvPr id="58" name="Line 36"/>
                <p:cNvSpPr>
                  <a:spLocks noChangeShapeType="1"/>
                </p:cNvSpPr>
                <p:nvPr/>
              </p:nvSpPr>
              <p:spPr bwMode="auto">
                <a:xfrm rot="10800000" flipH="1">
                  <a:off x="-1" y="7"/>
                  <a:ext cx="169" cy="153"/>
                </a:xfrm>
                <a:prstGeom prst="line">
                  <a:avLst/>
                </a:prstGeom>
                <a:grpFill/>
                <a:ln w="28575" cap="flat" cmpd="sng">
                  <a:solidFill>
                    <a:srgbClr val="FFFFFF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xtLst/>
              </p:spPr>
              <p:txBody>
                <a:bodyPr lIns="0" tIns="0" rIns="0" bIns="0"/>
                <a:lstStyle/>
                <a:p>
                  <a:pPr eaLnBrk="1" fontAlgn="auto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2400">
                    <a:solidFill>
                      <a:schemeClr val="tx1">
                        <a:lumMod val="90000"/>
                        <a:lumOff val="10000"/>
                      </a:schemeClr>
                    </a:solidFill>
                    <a:latin typeface="Roboto" panose="02000000000000000000" pitchFamily="2" charset="0"/>
                    <a:ea typeface="Roboto" panose="02000000000000000000" pitchFamily="2" charset="0"/>
                  </a:endParaRPr>
                </a:p>
              </p:txBody>
            </p:sp>
          </p:grpSp>
          <p:sp>
            <p:nvSpPr>
              <p:cNvPr id="44" name="Freeform 37"/>
              <p:cNvSpPr>
                <a:spLocks/>
              </p:cNvSpPr>
              <p:nvPr/>
            </p:nvSpPr>
            <p:spPr bwMode="auto">
              <a:xfrm>
                <a:off x="21" y="482"/>
                <a:ext cx="169" cy="129"/>
              </a:xfrm>
              <a:custGeom>
                <a:avLst/>
                <a:gdLst>
                  <a:gd name="T0" fmla="*/ 0 w 21600"/>
                  <a:gd name="T1" fmla="*/ 8757 h 21600"/>
                  <a:gd name="T2" fmla="*/ 7039 w 21600"/>
                  <a:gd name="T3" fmla="*/ 21600 h 21600"/>
                  <a:gd name="T4" fmla="*/ 21600 w 21600"/>
                  <a:gd name="T5" fmla="*/ 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>
                    <a:moveTo>
                      <a:pt x="0" y="8757"/>
                    </a:moveTo>
                    <a:lnTo>
                      <a:pt x="7039" y="21600"/>
                    </a:lnTo>
                    <a:lnTo>
                      <a:pt x="21600" y="0"/>
                    </a:lnTo>
                  </a:path>
                </a:pathLst>
              </a:custGeom>
              <a:grpFill/>
              <a:ln w="28575" cap="flat" cmpd="sng">
                <a:solidFill>
                  <a:srgbClr val="FFFFFF"/>
                </a:solidFill>
                <a:prstDash val="solid"/>
                <a:miter lim="800000"/>
                <a:headEnd type="none" w="med" len="med"/>
                <a:tailEnd type="none" w="med" len="med"/>
              </a:ln>
              <a:extLst/>
            </p:spPr>
            <p:txBody>
              <a:bodyPr lIns="0" tIns="0" rIns="0" bIns="0"/>
              <a:lstStyle/>
              <a:p>
                <a:pPr eaLnBrk="1" fontAlgn="auto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400">
                  <a:solidFill>
                    <a:schemeClr val="tx1">
                      <a:lumMod val="90000"/>
                      <a:lumOff val="10000"/>
                    </a:schemeClr>
                  </a:solidFill>
                  <a:latin typeface="Roboto" panose="02000000000000000000" pitchFamily="2" charset="0"/>
                  <a:ea typeface="Roboto" panose="02000000000000000000" pitchFamily="2" charset="0"/>
                </a:endParaRPr>
              </a:p>
            </p:txBody>
          </p:sp>
          <p:sp>
            <p:nvSpPr>
              <p:cNvPr id="45" name="Freeform 38"/>
              <p:cNvSpPr>
                <a:spLocks/>
              </p:cNvSpPr>
              <p:nvPr/>
            </p:nvSpPr>
            <p:spPr bwMode="auto">
              <a:xfrm>
                <a:off x="21" y="950"/>
                <a:ext cx="169" cy="127"/>
              </a:xfrm>
              <a:custGeom>
                <a:avLst/>
                <a:gdLst>
                  <a:gd name="T0" fmla="*/ 0 w 21600"/>
                  <a:gd name="T1" fmla="*/ 8757 h 21600"/>
                  <a:gd name="T2" fmla="*/ 7039 w 21600"/>
                  <a:gd name="T3" fmla="*/ 21600 h 21600"/>
                  <a:gd name="T4" fmla="*/ 21600 w 21600"/>
                  <a:gd name="T5" fmla="*/ 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>
                    <a:moveTo>
                      <a:pt x="0" y="8757"/>
                    </a:moveTo>
                    <a:lnTo>
                      <a:pt x="7039" y="21600"/>
                    </a:lnTo>
                    <a:lnTo>
                      <a:pt x="21600" y="0"/>
                    </a:lnTo>
                  </a:path>
                </a:pathLst>
              </a:custGeom>
              <a:grpFill/>
              <a:ln w="28575" cap="flat" cmpd="sng">
                <a:solidFill>
                  <a:srgbClr val="FFFFFF"/>
                </a:solidFill>
                <a:prstDash val="solid"/>
                <a:miter lim="800000"/>
                <a:headEnd type="none" w="med" len="med"/>
                <a:tailEnd type="none" w="med" len="med"/>
              </a:ln>
              <a:extLst/>
            </p:spPr>
            <p:txBody>
              <a:bodyPr lIns="0" tIns="0" rIns="0" bIns="0"/>
              <a:lstStyle/>
              <a:p>
                <a:pPr eaLnBrk="1" fontAlgn="auto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400">
                  <a:solidFill>
                    <a:schemeClr val="tx1">
                      <a:lumMod val="90000"/>
                      <a:lumOff val="10000"/>
                    </a:schemeClr>
                  </a:solidFill>
                  <a:latin typeface="Roboto" panose="02000000000000000000" pitchFamily="2" charset="0"/>
                  <a:ea typeface="Roboto" panose="02000000000000000000" pitchFamily="2" charset="0"/>
                </a:endParaRPr>
              </a:p>
            </p:txBody>
          </p:sp>
          <p:grpSp>
            <p:nvGrpSpPr>
              <p:cNvPr id="46" name="Group 39"/>
              <p:cNvGrpSpPr>
                <a:grpSpLocks/>
              </p:cNvGrpSpPr>
              <p:nvPr/>
            </p:nvGrpSpPr>
            <p:grpSpPr bwMode="auto">
              <a:xfrm>
                <a:off x="0" y="1432"/>
                <a:ext cx="168" cy="166"/>
                <a:chOff x="0" y="0"/>
                <a:chExt cx="168" cy="165"/>
              </a:xfrm>
              <a:grpFill/>
            </p:grpSpPr>
            <p:sp>
              <p:nvSpPr>
                <p:cNvPr id="55" name="Line 40"/>
                <p:cNvSpPr>
                  <a:spLocks noChangeShapeType="1"/>
                </p:cNvSpPr>
                <p:nvPr/>
              </p:nvSpPr>
              <p:spPr bwMode="auto">
                <a:xfrm>
                  <a:off x="6" y="0"/>
                  <a:ext cx="155" cy="165"/>
                </a:xfrm>
                <a:prstGeom prst="line">
                  <a:avLst/>
                </a:prstGeom>
                <a:grpFill/>
                <a:ln w="28575">
                  <a:solidFill>
                    <a:srgbClr val="FFFFFF"/>
                  </a:solidFill>
                  <a:miter lim="800000"/>
                  <a:headEnd/>
                  <a:tailEnd/>
                </a:ln>
                <a:extLst/>
              </p:spPr>
              <p:txBody>
                <a:bodyPr lIns="0" tIns="0" rIns="0" bIns="0"/>
                <a:lstStyle/>
                <a:p>
                  <a:pPr>
                    <a:lnSpc>
                      <a:spcPct val="120000"/>
                    </a:lnSpc>
                  </a:pPr>
                  <a:endParaRPr lang="id-ID" sz="2400">
                    <a:latin typeface="Roboto" panose="02000000000000000000" pitchFamily="2" charset="0"/>
                    <a:ea typeface="Roboto" panose="02000000000000000000" pitchFamily="2" charset="0"/>
                  </a:endParaRPr>
                </a:p>
              </p:txBody>
            </p:sp>
            <p:sp>
              <p:nvSpPr>
                <p:cNvPr id="56" name="Line 41"/>
                <p:cNvSpPr>
                  <a:spLocks noChangeShapeType="1"/>
                </p:cNvSpPr>
                <p:nvPr/>
              </p:nvSpPr>
              <p:spPr bwMode="auto">
                <a:xfrm rot="10800000" flipH="1">
                  <a:off x="-1" y="7"/>
                  <a:ext cx="169" cy="153"/>
                </a:xfrm>
                <a:prstGeom prst="line">
                  <a:avLst/>
                </a:prstGeom>
                <a:grpFill/>
                <a:ln w="28575" cap="flat" cmpd="sng">
                  <a:solidFill>
                    <a:srgbClr val="FFFFFF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xtLst/>
              </p:spPr>
              <p:txBody>
                <a:bodyPr lIns="0" tIns="0" rIns="0" bIns="0"/>
                <a:lstStyle/>
                <a:p>
                  <a:pPr eaLnBrk="1" fontAlgn="auto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2400">
                    <a:solidFill>
                      <a:schemeClr val="tx1">
                        <a:lumMod val="90000"/>
                        <a:lumOff val="10000"/>
                      </a:schemeClr>
                    </a:solidFill>
                    <a:latin typeface="Roboto" panose="02000000000000000000" pitchFamily="2" charset="0"/>
                    <a:ea typeface="Roboto" panose="02000000000000000000" pitchFamily="2" charset="0"/>
                  </a:endParaRPr>
                </a:p>
              </p:txBody>
            </p:sp>
          </p:grpSp>
          <p:sp>
            <p:nvSpPr>
              <p:cNvPr id="47" name="Freeform 42"/>
              <p:cNvSpPr>
                <a:spLocks/>
              </p:cNvSpPr>
              <p:nvPr/>
            </p:nvSpPr>
            <p:spPr bwMode="auto">
              <a:xfrm>
                <a:off x="21" y="1913"/>
                <a:ext cx="169" cy="129"/>
              </a:xfrm>
              <a:custGeom>
                <a:avLst/>
                <a:gdLst>
                  <a:gd name="T0" fmla="*/ 0 w 21600"/>
                  <a:gd name="T1" fmla="*/ 8757 h 21600"/>
                  <a:gd name="T2" fmla="*/ 7039 w 21600"/>
                  <a:gd name="T3" fmla="*/ 21600 h 21600"/>
                  <a:gd name="T4" fmla="*/ 21600 w 21600"/>
                  <a:gd name="T5" fmla="*/ 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>
                    <a:moveTo>
                      <a:pt x="0" y="8757"/>
                    </a:moveTo>
                    <a:lnTo>
                      <a:pt x="7039" y="21600"/>
                    </a:lnTo>
                    <a:lnTo>
                      <a:pt x="21600" y="0"/>
                    </a:lnTo>
                  </a:path>
                </a:pathLst>
              </a:custGeom>
              <a:grpFill/>
              <a:ln w="28575" cap="flat" cmpd="sng">
                <a:solidFill>
                  <a:srgbClr val="FFFFFF"/>
                </a:solidFill>
                <a:prstDash val="solid"/>
                <a:miter lim="800000"/>
                <a:headEnd type="none" w="med" len="med"/>
                <a:tailEnd type="none" w="med" len="med"/>
              </a:ln>
              <a:extLst/>
            </p:spPr>
            <p:txBody>
              <a:bodyPr lIns="0" tIns="0" rIns="0" bIns="0"/>
              <a:lstStyle/>
              <a:p>
                <a:pPr eaLnBrk="1" fontAlgn="auto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400">
                  <a:solidFill>
                    <a:schemeClr val="tx1">
                      <a:lumMod val="90000"/>
                      <a:lumOff val="10000"/>
                    </a:schemeClr>
                  </a:solidFill>
                  <a:latin typeface="Roboto" panose="02000000000000000000" pitchFamily="2" charset="0"/>
                  <a:ea typeface="Roboto" panose="02000000000000000000" pitchFamily="2" charset="0"/>
                </a:endParaRPr>
              </a:p>
            </p:txBody>
          </p:sp>
          <p:grpSp>
            <p:nvGrpSpPr>
              <p:cNvPr id="48" name="Group 43"/>
              <p:cNvGrpSpPr>
                <a:grpSpLocks/>
              </p:cNvGrpSpPr>
              <p:nvPr/>
            </p:nvGrpSpPr>
            <p:grpSpPr bwMode="auto">
              <a:xfrm>
                <a:off x="0" y="2849"/>
                <a:ext cx="168" cy="166"/>
                <a:chOff x="0" y="0"/>
                <a:chExt cx="168" cy="165"/>
              </a:xfrm>
              <a:grpFill/>
            </p:grpSpPr>
            <p:sp>
              <p:nvSpPr>
                <p:cNvPr id="53" name="Line 44"/>
                <p:cNvSpPr>
                  <a:spLocks noChangeShapeType="1"/>
                </p:cNvSpPr>
                <p:nvPr/>
              </p:nvSpPr>
              <p:spPr bwMode="auto">
                <a:xfrm>
                  <a:off x="6" y="0"/>
                  <a:ext cx="155" cy="165"/>
                </a:xfrm>
                <a:prstGeom prst="line">
                  <a:avLst/>
                </a:prstGeom>
                <a:grpFill/>
                <a:ln w="28575">
                  <a:solidFill>
                    <a:srgbClr val="FFFFFF"/>
                  </a:solidFill>
                  <a:miter lim="800000"/>
                  <a:headEnd/>
                  <a:tailEnd/>
                </a:ln>
                <a:extLst/>
              </p:spPr>
              <p:txBody>
                <a:bodyPr lIns="0" tIns="0" rIns="0" bIns="0"/>
                <a:lstStyle/>
                <a:p>
                  <a:pPr>
                    <a:lnSpc>
                      <a:spcPct val="120000"/>
                    </a:lnSpc>
                  </a:pPr>
                  <a:endParaRPr lang="id-ID" sz="2400">
                    <a:latin typeface="Roboto" panose="02000000000000000000" pitchFamily="2" charset="0"/>
                    <a:ea typeface="Roboto" panose="02000000000000000000" pitchFamily="2" charset="0"/>
                  </a:endParaRPr>
                </a:p>
              </p:txBody>
            </p:sp>
            <p:sp>
              <p:nvSpPr>
                <p:cNvPr id="54" name="Line 45"/>
                <p:cNvSpPr>
                  <a:spLocks noChangeShapeType="1"/>
                </p:cNvSpPr>
                <p:nvPr/>
              </p:nvSpPr>
              <p:spPr bwMode="auto">
                <a:xfrm rot="10800000" flipH="1">
                  <a:off x="-1" y="7"/>
                  <a:ext cx="169" cy="153"/>
                </a:xfrm>
                <a:prstGeom prst="line">
                  <a:avLst/>
                </a:prstGeom>
                <a:grpFill/>
                <a:ln w="28575" cap="flat" cmpd="sng">
                  <a:solidFill>
                    <a:srgbClr val="FFFFFF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xtLst/>
              </p:spPr>
              <p:txBody>
                <a:bodyPr lIns="0" tIns="0" rIns="0" bIns="0"/>
                <a:lstStyle/>
                <a:p>
                  <a:pPr eaLnBrk="1" fontAlgn="auto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2400">
                    <a:solidFill>
                      <a:schemeClr val="tx1">
                        <a:lumMod val="90000"/>
                        <a:lumOff val="10000"/>
                      </a:schemeClr>
                    </a:solidFill>
                    <a:latin typeface="Roboto" panose="02000000000000000000" pitchFamily="2" charset="0"/>
                    <a:ea typeface="Roboto" panose="02000000000000000000" pitchFamily="2" charset="0"/>
                  </a:endParaRPr>
                </a:p>
              </p:txBody>
            </p:sp>
          </p:grpSp>
          <p:sp>
            <p:nvSpPr>
              <p:cNvPr id="49" name="Freeform 46"/>
              <p:cNvSpPr>
                <a:spLocks/>
              </p:cNvSpPr>
              <p:nvPr/>
            </p:nvSpPr>
            <p:spPr bwMode="auto">
              <a:xfrm>
                <a:off x="21" y="3364"/>
                <a:ext cx="169" cy="127"/>
              </a:xfrm>
              <a:custGeom>
                <a:avLst/>
                <a:gdLst>
                  <a:gd name="T0" fmla="*/ 0 w 21600"/>
                  <a:gd name="T1" fmla="*/ 8757 h 21600"/>
                  <a:gd name="T2" fmla="*/ 7039 w 21600"/>
                  <a:gd name="T3" fmla="*/ 21600 h 21600"/>
                  <a:gd name="T4" fmla="*/ 21600 w 21600"/>
                  <a:gd name="T5" fmla="*/ 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>
                    <a:moveTo>
                      <a:pt x="0" y="8757"/>
                    </a:moveTo>
                    <a:lnTo>
                      <a:pt x="7039" y="21600"/>
                    </a:lnTo>
                    <a:lnTo>
                      <a:pt x="21600" y="0"/>
                    </a:lnTo>
                  </a:path>
                </a:pathLst>
              </a:custGeom>
              <a:grpFill/>
              <a:ln w="28575" cap="flat" cmpd="sng">
                <a:solidFill>
                  <a:srgbClr val="FFFFFF"/>
                </a:solidFill>
                <a:prstDash val="solid"/>
                <a:miter lim="800000"/>
                <a:headEnd type="none" w="med" len="med"/>
                <a:tailEnd type="none" w="med" len="med"/>
              </a:ln>
              <a:extLst/>
            </p:spPr>
            <p:txBody>
              <a:bodyPr lIns="0" tIns="0" rIns="0" bIns="0"/>
              <a:lstStyle/>
              <a:p>
                <a:pPr eaLnBrk="1" fontAlgn="auto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400">
                  <a:solidFill>
                    <a:schemeClr val="tx1">
                      <a:lumMod val="90000"/>
                      <a:lumOff val="10000"/>
                    </a:schemeClr>
                  </a:solidFill>
                  <a:latin typeface="Roboto" panose="02000000000000000000" pitchFamily="2" charset="0"/>
                  <a:ea typeface="Roboto" panose="02000000000000000000" pitchFamily="2" charset="0"/>
                </a:endParaRPr>
              </a:p>
            </p:txBody>
          </p:sp>
          <p:grpSp>
            <p:nvGrpSpPr>
              <p:cNvPr id="50" name="Group 47"/>
              <p:cNvGrpSpPr>
                <a:grpSpLocks/>
              </p:cNvGrpSpPr>
              <p:nvPr/>
            </p:nvGrpSpPr>
            <p:grpSpPr bwMode="auto">
              <a:xfrm>
                <a:off x="0" y="3826"/>
                <a:ext cx="168" cy="166"/>
                <a:chOff x="0" y="0"/>
                <a:chExt cx="168" cy="165"/>
              </a:xfrm>
              <a:grpFill/>
            </p:grpSpPr>
            <p:sp>
              <p:nvSpPr>
                <p:cNvPr id="51" name="Line 48"/>
                <p:cNvSpPr>
                  <a:spLocks noChangeShapeType="1"/>
                </p:cNvSpPr>
                <p:nvPr/>
              </p:nvSpPr>
              <p:spPr bwMode="auto">
                <a:xfrm>
                  <a:off x="6" y="0"/>
                  <a:ext cx="155" cy="165"/>
                </a:xfrm>
                <a:prstGeom prst="line">
                  <a:avLst/>
                </a:prstGeom>
                <a:grpFill/>
                <a:ln w="28575">
                  <a:solidFill>
                    <a:srgbClr val="FFFFFF"/>
                  </a:solidFill>
                  <a:miter lim="800000"/>
                  <a:headEnd/>
                  <a:tailEnd/>
                </a:ln>
                <a:extLst/>
              </p:spPr>
              <p:txBody>
                <a:bodyPr lIns="0" tIns="0" rIns="0" bIns="0"/>
                <a:lstStyle/>
                <a:p>
                  <a:pPr>
                    <a:lnSpc>
                      <a:spcPct val="120000"/>
                    </a:lnSpc>
                  </a:pPr>
                  <a:endParaRPr lang="id-ID" sz="2400">
                    <a:latin typeface="Roboto" panose="02000000000000000000" pitchFamily="2" charset="0"/>
                    <a:ea typeface="Roboto" panose="02000000000000000000" pitchFamily="2" charset="0"/>
                  </a:endParaRPr>
                </a:p>
              </p:txBody>
            </p:sp>
            <p:sp>
              <p:nvSpPr>
                <p:cNvPr id="52" name="Line 49"/>
                <p:cNvSpPr>
                  <a:spLocks noChangeShapeType="1"/>
                </p:cNvSpPr>
                <p:nvPr/>
              </p:nvSpPr>
              <p:spPr bwMode="auto">
                <a:xfrm rot="10800000" flipH="1">
                  <a:off x="-1" y="7"/>
                  <a:ext cx="169" cy="153"/>
                </a:xfrm>
                <a:prstGeom prst="line">
                  <a:avLst/>
                </a:prstGeom>
                <a:grpFill/>
                <a:ln w="28575" cap="flat" cmpd="sng">
                  <a:solidFill>
                    <a:srgbClr val="FFFFFF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xtLst/>
              </p:spPr>
              <p:txBody>
                <a:bodyPr lIns="0" tIns="0" rIns="0" bIns="0"/>
                <a:lstStyle/>
                <a:p>
                  <a:pPr eaLnBrk="1" fontAlgn="auto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2400">
                    <a:solidFill>
                      <a:schemeClr val="tx1">
                        <a:lumMod val="90000"/>
                        <a:lumOff val="10000"/>
                      </a:schemeClr>
                    </a:solidFill>
                    <a:latin typeface="Roboto" panose="02000000000000000000" pitchFamily="2" charset="0"/>
                    <a:ea typeface="Roboto" panose="02000000000000000000" pitchFamily="2" charset="0"/>
                  </a:endParaRPr>
                </a:p>
              </p:txBody>
            </p:sp>
          </p:grpSp>
        </p:grpSp>
        <p:sp>
          <p:nvSpPr>
            <p:cNvPr id="59" name="Rectangle 50"/>
            <p:cNvSpPr>
              <a:spLocks/>
            </p:cNvSpPr>
            <p:nvPr/>
          </p:nvSpPr>
          <p:spPr bwMode="auto">
            <a:xfrm>
              <a:off x="1618022" y="2319008"/>
              <a:ext cx="1343058" cy="325123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en-US" altLang="id-ID" sz="1050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Lato Light"/>
                  <a:sym typeface="Lato Light"/>
                </a:rPr>
                <a:t>Details Info </a:t>
              </a:r>
              <a:r>
                <a:rPr lang="en-US" altLang="id-ID" sz="1050" dirty="0" smtClean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Lato Light"/>
                  <a:sym typeface="Lato Light"/>
                </a:rPr>
                <a:t>One</a:t>
              </a:r>
              <a:endParaRPr lang="en-US" altLang="id-ID" sz="105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Lato Light"/>
                <a:sym typeface="Lato Light"/>
              </a:endParaRPr>
            </a:p>
            <a:p>
              <a:pPr eaLnBrk="1" hangingPunct="1">
                <a:lnSpc>
                  <a:spcPct val="120000"/>
                </a:lnSpc>
              </a:pPr>
              <a:endParaRPr lang="id-ID" altLang="id-ID" sz="105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Lato Light"/>
                <a:sym typeface="Lato Light"/>
              </a:endParaRPr>
            </a:p>
            <a:p>
              <a:pPr eaLnBrk="1" hangingPunct="1">
                <a:lnSpc>
                  <a:spcPct val="120000"/>
                </a:lnSpc>
              </a:pPr>
              <a:r>
                <a:rPr lang="en-US" altLang="id-ID" sz="1050" dirty="0" smtClean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Lato Light"/>
                  <a:sym typeface="Lato Light"/>
                </a:rPr>
                <a:t>Second </a:t>
              </a:r>
              <a:r>
                <a:rPr lang="en-US" altLang="id-ID" sz="1050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Lato Light"/>
                  <a:sym typeface="Lato Light"/>
                </a:rPr>
                <a:t>Info </a:t>
              </a:r>
              <a:r>
                <a:rPr lang="en-US" altLang="id-ID" sz="1050" dirty="0" err="1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Lato Light"/>
                  <a:sym typeface="Lato Light"/>
                </a:rPr>
                <a:t>Deta</a:t>
              </a:r>
              <a:endParaRPr lang="en-US" altLang="id-ID" sz="105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Lato Light"/>
                <a:sym typeface="Lato Light"/>
              </a:endParaRPr>
            </a:p>
            <a:p>
              <a:pPr eaLnBrk="1" hangingPunct="1">
                <a:lnSpc>
                  <a:spcPct val="120000"/>
                </a:lnSpc>
              </a:pPr>
              <a:endParaRPr lang="id-ID" altLang="id-ID" sz="105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Lato Light"/>
                <a:sym typeface="Lato Light"/>
              </a:endParaRPr>
            </a:p>
            <a:p>
              <a:pPr eaLnBrk="1" hangingPunct="1">
                <a:lnSpc>
                  <a:spcPct val="120000"/>
                </a:lnSpc>
              </a:pPr>
              <a:r>
                <a:rPr lang="en-US" altLang="id-ID" sz="1050" dirty="0" smtClean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Lato Light"/>
                  <a:sym typeface="Lato Light"/>
                </a:rPr>
                <a:t>Details </a:t>
              </a:r>
              <a:r>
                <a:rPr lang="en-US" altLang="id-ID" sz="1050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Lato Light"/>
                  <a:sym typeface="Lato Light"/>
                </a:rPr>
                <a:t>Third Info</a:t>
              </a:r>
            </a:p>
            <a:p>
              <a:pPr eaLnBrk="1" hangingPunct="1">
                <a:lnSpc>
                  <a:spcPct val="120000"/>
                </a:lnSpc>
              </a:pPr>
              <a:endParaRPr lang="id-ID" altLang="id-ID" sz="105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Lato Light"/>
                <a:sym typeface="Lato Light"/>
              </a:endParaRPr>
            </a:p>
            <a:p>
              <a:pPr eaLnBrk="1" hangingPunct="1">
                <a:lnSpc>
                  <a:spcPct val="120000"/>
                </a:lnSpc>
              </a:pPr>
              <a:r>
                <a:rPr lang="en-US" altLang="id-ID" sz="1050" dirty="0" smtClean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Lato Light"/>
                  <a:sym typeface="Lato Light"/>
                </a:rPr>
                <a:t>Info </a:t>
              </a:r>
              <a:r>
                <a:rPr lang="en-US" altLang="id-ID" sz="1050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Lato Light"/>
                  <a:sym typeface="Lato Light"/>
                </a:rPr>
                <a:t>Fourth Detail</a:t>
              </a:r>
            </a:p>
            <a:p>
              <a:pPr eaLnBrk="1" hangingPunct="1">
                <a:lnSpc>
                  <a:spcPct val="120000"/>
                </a:lnSpc>
              </a:pPr>
              <a:endParaRPr lang="id-ID" altLang="id-ID" sz="105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Lato Light"/>
                <a:sym typeface="Lato Light"/>
              </a:endParaRPr>
            </a:p>
            <a:p>
              <a:pPr eaLnBrk="1" hangingPunct="1">
                <a:lnSpc>
                  <a:spcPct val="120000"/>
                </a:lnSpc>
              </a:pPr>
              <a:r>
                <a:rPr lang="en-US" altLang="id-ID" sz="1050" dirty="0" smtClean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Lato Light"/>
                  <a:sym typeface="Lato Light"/>
                </a:rPr>
                <a:t>Details </a:t>
              </a:r>
              <a:r>
                <a:rPr lang="en-US" altLang="id-ID" sz="1050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Lato Light"/>
                  <a:sym typeface="Lato Light"/>
                </a:rPr>
                <a:t>Five</a:t>
              </a:r>
            </a:p>
            <a:p>
              <a:pPr eaLnBrk="1" hangingPunct="1">
                <a:lnSpc>
                  <a:spcPct val="120000"/>
                </a:lnSpc>
              </a:pPr>
              <a:endParaRPr lang="id-ID" altLang="id-ID" sz="105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Lato Light"/>
                <a:sym typeface="Lato Light"/>
              </a:endParaRPr>
            </a:p>
            <a:p>
              <a:pPr eaLnBrk="1" hangingPunct="1">
                <a:lnSpc>
                  <a:spcPct val="120000"/>
                </a:lnSpc>
              </a:pPr>
              <a:r>
                <a:rPr lang="en-US" altLang="id-ID" sz="1050" dirty="0" smtClean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Lato Light"/>
                  <a:sym typeface="Lato Light"/>
                </a:rPr>
                <a:t>Sixth </a:t>
              </a:r>
              <a:r>
                <a:rPr lang="en-US" altLang="id-ID" sz="1050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Lato Light"/>
                  <a:sym typeface="Lato Light"/>
                </a:rPr>
                <a:t>Info Details</a:t>
              </a:r>
            </a:p>
            <a:p>
              <a:pPr eaLnBrk="1" hangingPunct="1">
                <a:lnSpc>
                  <a:spcPct val="120000"/>
                </a:lnSpc>
              </a:pPr>
              <a:endParaRPr lang="id-ID" altLang="id-ID" sz="105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Lato Light"/>
                <a:sym typeface="Lato Light"/>
              </a:endParaRPr>
            </a:p>
            <a:p>
              <a:pPr eaLnBrk="1" hangingPunct="1">
                <a:lnSpc>
                  <a:spcPct val="120000"/>
                </a:lnSpc>
              </a:pPr>
              <a:r>
                <a:rPr lang="en-US" altLang="id-ID" sz="1050" dirty="0" smtClean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Lato Light"/>
                  <a:sym typeface="Lato Light"/>
                </a:rPr>
                <a:t>Details </a:t>
              </a:r>
              <a:r>
                <a:rPr lang="en-US" altLang="id-ID" sz="1050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Lato Light"/>
                  <a:sym typeface="Lato Light"/>
                </a:rPr>
                <a:t>Seventh</a:t>
              </a:r>
            </a:p>
            <a:p>
              <a:pPr eaLnBrk="1" hangingPunct="1">
                <a:lnSpc>
                  <a:spcPct val="120000"/>
                </a:lnSpc>
              </a:pPr>
              <a:endParaRPr lang="id-ID" altLang="id-ID" sz="105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Lato Light"/>
                <a:sym typeface="Lato Light"/>
              </a:endParaRPr>
            </a:p>
            <a:p>
              <a:pPr eaLnBrk="1" hangingPunct="1">
                <a:lnSpc>
                  <a:spcPct val="120000"/>
                </a:lnSpc>
              </a:pPr>
              <a:r>
                <a:rPr lang="en-US" altLang="id-ID" sz="1050" dirty="0" smtClean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Lato Light"/>
                  <a:sym typeface="Lato Light"/>
                </a:rPr>
                <a:t>Info </a:t>
              </a:r>
              <a:r>
                <a:rPr lang="en-US" altLang="id-ID" sz="1050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Lato Light"/>
                  <a:sym typeface="Lato Light"/>
                </a:rPr>
                <a:t>Eight Details</a:t>
              </a:r>
            </a:p>
            <a:p>
              <a:pPr eaLnBrk="1" hangingPunct="1">
                <a:lnSpc>
                  <a:spcPct val="120000"/>
                </a:lnSpc>
              </a:pPr>
              <a:endParaRPr lang="id-ID" altLang="id-ID" sz="105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Lato Light"/>
                <a:sym typeface="Lato Light"/>
              </a:endParaRPr>
            </a:p>
            <a:p>
              <a:pPr eaLnBrk="1" hangingPunct="1">
                <a:lnSpc>
                  <a:spcPct val="120000"/>
                </a:lnSpc>
              </a:pPr>
              <a:r>
                <a:rPr lang="en-US" altLang="id-ID" sz="1050" dirty="0" smtClean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Lato Light"/>
                  <a:sym typeface="Lato Light"/>
                </a:rPr>
                <a:t>Details </a:t>
              </a:r>
              <a:r>
                <a:rPr lang="en-US" altLang="id-ID" sz="1050" dirty="0" err="1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Lato Light"/>
                  <a:sym typeface="Lato Light"/>
                </a:rPr>
                <a:t>Nineth</a:t>
              </a:r>
              <a:endParaRPr lang="en-US" altLang="id-ID" sz="105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Lato Light"/>
                <a:sym typeface="Lato Light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3448354" y="2319008"/>
            <a:ext cx="1828660" cy="3251238"/>
            <a:chOff x="3448354" y="2319008"/>
            <a:chExt cx="1828660" cy="3251238"/>
          </a:xfrm>
        </p:grpSpPr>
        <p:grpSp>
          <p:nvGrpSpPr>
            <p:cNvPr id="62" name="Group 32"/>
            <p:cNvGrpSpPr>
              <a:grpSpLocks/>
            </p:cNvGrpSpPr>
            <p:nvPr/>
          </p:nvGrpSpPr>
          <p:grpSpPr bwMode="auto">
            <a:xfrm>
              <a:off x="3448354" y="2365824"/>
              <a:ext cx="150623" cy="3131984"/>
              <a:chOff x="0" y="0"/>
              <a:chExt cx="191" cy="3992"/>
            </a:xfrm>
            <a:noFill/>
          </p:grpSpPr>
          <p:sp>
            <p:nvSpPr>
              <p:cNvPr id="63" name="Freeform 33"/>
              <p:cNvSpPr>
                <a:spLocks/>
              </p:cNvSpPr>
              <p:nvPr/>
            </p:nvSpPr>
            <p:spPr bwMode="auto">
              <a:xfrm>
                <a:off x="21" y="1"/>
                <a:ext cx="169" cy="127"/>
              </a:xfrm>
              <a:custGeom>
                <a:avLst/>
                <a:gdLst>
                  <a:gd name="T0" fmla="*/ 0 w 21600"/>
                  <a:gd name="T1" fmla="*/ 8757 h 21600"/>
                  <a:gd name="T2" fmla="*/ 7039 w 21600"/>
                  <a:gd name="T3" fmla="*/ 21600 h 21600"/>
                  <a:gd name="T4" fmla="*/ 21600 w 21600"/>
                  <a:gd name="T5" fmla="*/ 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>
                    <a:moveTo>
                      <a:pt x="0" y="8757"/>
                    </a:moveTo>
                    <a:lnTo>
                      <a:pt x="7039" y="21600"/>
                    </a:lnTo>
                    <a:lnTo>
                      <a:pt x="21600" y="0"/>
                    </a:lnTo>
                  </a:path>
                </a:pathLst>
              </a:custGeom>
              <a:grpFill/>
              <a:ln w="28575" cap="flat" cmpd="sng">
                <a:solidFill>
                  <a:srgbClr val="FFFFFF"/>
                </a:solidFill>
                <a:prstDash val="solid"/>
                <a:miter lim="800000"/>
                <a:headEnd type="none" w="med" len="med"/>
                <a:tailEnd type="none" w="med" len="med"/>
              </a:ln>
              <a:extLst/>
            </p:spPr>
            <p:txBody>
              <a:bodyPr lIns="0" tIns="0" rIns="0" bIns="0"/>
              <a:lstStyle/>
              <a:p>
                <a:pPr eaLnBrk="1" fontAlgn="auto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400">
                  <a:solidFill>
                    <a:schemeClr val="tx1">
                      <a:lumMod val="90000"/>
                      <a:lumOff val="10000"/>
                    </a:schemeClr>
                  </a:solidFill>
                  <a:latin typeface="Roboto" panose="02000000000000000000" pitchFamily="2" charset="0"/>
                  <a:ea typeface="Roboto" panose="02000000000000000000" pitchFamily="2" charset="0"/>
                </a:endParaRPr>
              </a:p>
            </p:txBody>
          </p:sp>
          <p:grpSp>
            <p:nvGrpSpPr>
              <p:cNvPr id="64" name="Group 34"/>
              <p:cNvGrpSpPr>
                <a:grpSpLocks/>
              </p:cNvGrpSpPr>
              <p:nvPr/>
            </p:nvGrpSpPr>
            <p:grpSpPr bwMode="auto">
              <a:xfrm>
                <a:off x="0" y="2381"/>
                <a:ext cx="168" cy="166"/>
                <a:chOff x="0" y="0"/>
                <a:chExt cx="168" cy="165"/>
              </a:xfrm>
              <a:grpFill/>
            </p:grpSpPr>
            <p:sp>
              <p:nvSpPr>
                <p:cNvPr id="78" name="Line 35"/>
                <p:cNvSpPr>
                  <a:spLocks noChangeShapeType="1"/>
                </p:cNvSpPr>
                <p:nvPr/>
              </p:nvSpPr>
              <p:spPr bwMode="auto">
                <a:xfrm>
                  <a:off x="6" y="0"/>
                  <a:ext cx="155" cy="165"/>
                </a:xfrm>
                <a:prstGeom prst="line">
                  <a:avLst/>
                </a:prstGeom>
                <a:grpFill/>
                <a:ln w="28575">
                  <a:solidFill>
                    <a:srgbClr val="FFFFFF"/>
                  </a:solidFill>
                  <a:miter lim="800000"/>
                  <a:headEnd/>
                  <a:tailEnd/>
                </a:ln>
                <a:extLst/>
              </p:spPr>
              <p:txBody>
                <a:bodyPr lIns="0" tIns="0" rIns="0" bIns="0"/>
                <a:lstStyle/>
                <a:p>
                  <a:pPr>
                    <a:lnSpc>
                      <a:spcPct val="120000"/>
                    </a:lnSpc>
                  </a:pPr>
                  <a:endParaRPr lang="id-ID" sz="2400">
                    <a:latin typeface="Roboto" panose="02000000000000000000" pitchFamily="2" charset="0"/>
                    <a:ea typeface="Roboto" panose="02000000000000000000" pitchFamily="2" charset="0"/>
                  </a:endParaRPr>
                </a:p>
              </p:txBody>
            </p:sp>
            <p:sp>
              <p:nvSpPr>
                <p:cNvPr id="79" name="Line 36"/>
                <p:cNvSpPr>
                  <a:spLocks noChangeShapeType="1"/>
                </p:cNvSpPr>
                <p:nvPr/>
              </p:nvSpPr>
              <p:spPr bwMode="auto">
                <a:xfrm rot="10800000" flipH="1">
                  <a:off x="-1" y="7"/>
                  <a:ext cx="169" cy="153"/>
                </a:xfrm>
                <a:prstGeom prst="line">
                  <a:avLst/>
                </a:prstGeom>
                <a:grpFill/>
                <a:ln w="28575" cap="flat" cmpd="sng">
                  <a:solidFill>
                    <a:srgbClr val="FFFFFF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xtLst/>
              </p:spPr>
              <p:txBody>
                <a:bodyPr lIns="0" tIns="0" rIns="0" bIns="0"/>
                <a:lstStyle/>
                <a:p>
                  <a:pPr eaLnBrk="1" fontAlgn="auto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2400">
                    <a:solidFill>
                      <a:schemeClr val="tx1">
                        <a:lumMod val="90000"/>
                        <a:lumOff val="10000"/>
                      </a:schemeClr>
                    </a:solidFill>
                    <a:latin typeface="Roboto" panose="02000000000000000000" pitchFamily="2" charset="0"/>
                    <a:ea typeface="Roboto" panose="02000000000000000000" pitchFamily="2" charset="0"/>
                  </a:endParaRPr>
                </a:p>
              </p:txBody>
            </p:sp>
          </p:grpSp>
          <p:sp>
            <p:nvSpPr>
              <p:cNvPr id="65" name="Freeform 37"/>
              <p:cNvSpPr>
                <a:spLocks/>
              </p:cNvSpPr>
              <p:nvPr/>
            </p:nvSpPr>
            <p:spPr bwMode="auto">
              <a:xfrm>
                <a:off x="21" y="482"/>
                <a:ext cx="169" cy="129"/>
              </a:xfrm>
              <a:custGeom>
                <a:avLst/>
                <a:gdLst>
                  <a:gd name="T0" fmla="*/ 0 w 21600"/>
                  <a:gd name="T1" fmla="*/ 8757 h 21600"/>
                  <a:gd name="T2" fmla="*/ 7039 w 21600"/>
                  <a:gd name="T3" fmla="*/ 21600 h 21600"/>
                  <a:gd name="T4" fmla="*/ 21600 w 21600"/>
                  <a:gd name="T5" fmla="*/ 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>
                    <a:moveTo>
                      <a:pt x="0" y="8757"/>
                    </a:moveTo>
                    <a:lnTo>
                      <a:pt x="7039" y="21600"/>
                    </a:lnTo>
                    <a:lnTo>
                      <a:pt x="21600" y="0"/>
                    </a:lnTo>
                  </a:path>
                </a:pathLst>
              </a:custGeom>
              <a:grpFill/>
              <a:ln w="28575" cap="flat" cmpd="sng">
                <a:solidFill>
                  <a:srgbClr val="FFFFFF"/>
                </a:solidFill>
                <a:prstDash val="solid"/>
                <a:miter lim="800000"/>
                <a:headEnd type="none" w="med" len="med"/>
                <a:tailEnd type="none" w="med" len="med"/>
              </a:ln>
              <a:extLst/>
            </p:spPr>
            <p:txBody>
              <a:bodyPr lIns="0" tIns="0" rIns="0" bIns="0"/>
              <a:lstStyle/>
              <a:p>
                <a:pPr eaLnBrk="1" fontAlgn="auto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400">
                  <a:solidFill>
                    <a:schemeClr val="tx1">
                      <a:lumMod val="90000"/>
                      <a:lumOff val="10000"/>
                    </a:schemeClr>
                  </a:solidFill>
                  <a:latin typeface="Roboto" panose="02000000000000000000" pitchFamily="2" charset="0"/>
                  <a:ea typeface="Roboto" panose="02000000000000000000" pitchFamily="2" charset="0"/>
                </a:endParaRPr>
              </a:p>
            </p:txBody>
          </p:sp>
          <p:sp>
            <p:nvSpPr>
              <p:cNvPr id="66" name="Freeform 38"/>
              <p:cNvSpPr>
                <a:spLocks/>
              </p:cNvSpPr>
              <p:nvPr/>
            </p:nvSpPr>
            <p:spPr bwMode="auto">
              <a:xfrm>
                <a:off x="21" y="950"/>
                <a:ext cx="169" cy="127"/>
              </a:xfrm>
              <a:custGeom>
                <a:avLst/>
                <a:gdLst>
                  <a:gd name="T0" fmla="*/ 0 w 21600"/>
                  <a:gd name="T1" fmla="*/ 8757 h 21600"/>
                  <a:gd name="T2" fmla="*/ 7039 w 21600"/>
                  <a:gd name="T3" fmla="*/ 21600 h 21600"/>
                  <a:gd name="T4" fmla="*/ 21600 w 21600"/>
                  <a:gd name="T5" fmla="*/ 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>
                    <a:moveTo>
                      <a:pt x="0" y="8757"/>
                    </a:moveTo>
                    <a:lnTo>
                      <a:pt x="7039" y="21600"/>
                    </a:lnTo>
                    <a:lnTo>
                      <a:pt x="21600" y="0"/>
                    </a:lnTo>
                  </a:path>
                </a:pathLst>
              </a:custGeom>
              <a:grpFill/>
              <a:ln w="28575" cap="flat" cmpd="sng">
                <a:solidFill>
                  <a:srgbClr val="FFFFFF"/>
                </a:solidFill>
                <a:prstDash val="solid"/>
                <a:miter lim="800000"/>
                <a:headEnd type="none" w="med" len="med"/>
                <a:tailEnd type="none" w="med" len="med"/>
              </a:ln>
              <a:extLst/>
            </p:spPr>
            <p:txBody>
              <a:bodyPr lIns="0" tIns="0" rIns="0" bIns="0"/>
              <a:lstStyle/>
              <a:p>
                <a:pPr eaLnBrk="1" fontAlgn="auto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400">
                  <a:solidFill>
                    <a:schemeClr val="tx1">
                      <a:lumMod val="90000"/>
                      <a:lumOff val="10000"/>
                    </a:schemeClr>
                  </a:solidFill>
                  <a:latin typeface="Roboto" panose="02000000000000000000" pitchFamily="2" charset="0"/>
                  <a:ea typeface="Roboto" panose="02000000000000000000" pitchFamily="2" charset="0"/>
                </a:endParaRPr>
              </a:p>
            </p:txBody>
          </p:sp>
          <p:grpSp>
            <p:nvGrpSpPr>
              <p:cNvPr id="67" name="Group 39"/>
              <p:cNvGrpSpPr>
                <a:grpSpLocks/>
              </p:cNvGrpSpPr>
              <p:nvPr/>
            </p:nvGrpSpPr>
            <p:grpSpPr bwMode="auto">
              <a:xfrm>
                <a:off x="0" y="1432"/>
                <a:ext cx="168" cy="166"/>
                <a:chOff x="0" y="0"/>
                <a:chExt cx="168" cy="165"/>
              </a:xfrm>
              <a:grpFill/>
            </p:grpSpPr>
            <p:sp>
              <p:nvSpPr>
                <p:cNvPr id="76" name="Line 40"/>
                <p:cNvSpPr>
                  <a:spLocks noChangeShapeType="1"/>
                </p:cNvSpPr>
                <p:nvPr/>
              </p:nvSpPr>
              <p:spPr bwMode="auto">
                <a:xfrm>
                  <a:off x="6" y="0"/>
                  <a:ext cx="155" cy="165"/>
                </a:xfrm>
                <a:prstGeom prst="line">
                  <a:avLst/>
                </a:prstGeom>
                <a:grpFill/>
                <a:ln w="28575">
                  <a:solidFill>
                    <a:srgbClr val="FFFFFF"/>
                  </a:solidFill>
                  <a:miter lim="800000"/>
                  <a:headEnd/>
                  <a:tailEnd/>
                </a:ln>
                <a:extLst/>
              </p:spPr>
              <p:txBody>
                <a:bodyPr lIns="0" tIns="0" rIns="0" bIns="0"/>
                <a:lstStyle/>
                <a:p>
                  <a:pPr>
                    <a:lnSpc>
                      <a:spcPct val="120000"/>
                    </a:lnSpc>
                  </a:pPr>
                  <a:endParaRPr lang="id-ID" sz="2400">
                    <a:latin typeface="Roboto" panose="02000000000000000000" pitchFamily="2" charset="0"/>
                    <a:ea typeface="Roboto" panose="02000000000000000000" pitchFamily="2" charset="0"/>
                  </a:endParaRPr>
                </a:p>
              </p:txBody>
            </p:sp>
            <p:sp>
              <p:nvSpPr>
                <p:cNvPr id="77" name="Line 41"/>
                <p:cNvSpPr>
                  <a:spLocks noChangeShapeType="1"/>
                </p:cNvSpPr>
                <p:nvPr/>
              </p:nvSpPr>
              <p:spPr bwMode="auto">
                <a:xfrm rot="10800000" flipH="1">
                  <a:off x="-1" y="7"/>
                  <a:ext cx="169" cy="153"/>
                </a:xfrm>
                <a:prstGeom prst="line">
                  <a:avLst/>
                </a:prstGeom>
                <a:grpFill/>
                <a:ln w="28575" cap="flat" cmpd="sng">
                  <a:solidFill>
                    <a:srgbClr val="FFFFFF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xtLst/>
              </p:spPr>
              <p:txBody>
                <a:bodyPr lIns="0" tIns="0" rIns="0" bIns="0"/>
                <a:lstStyle/>
                <a:p>
                  <a:pPr eaLnBrk="1" fontAlgn="auto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2400">
                    <a:solidFill>
                      <a:schemeClr val="tx1">
                        <a:lumMod val="90000"/>
                        <a:lumOff val="10000"/>
                      </a:schemeClr>
                    </a:solidFill>
                    <a:latin typeface="Roboto" panose="02000000000000000000" pitchFamily="2" charset="0"/>
                    <a:ea typeface="Roboto" panose="02000000000000000000" pitchFamily="2" charset="0"/>
                  </a:endParaRPr>
                </a:p>
              </p:txBody>
            </p:sp>
          </p:grpSp>
          <p:sp>
            <p:nvSpPr>
              <p:cNvPr id="68" name="Freeform 42"/>
              <p:cNvSpPr>
                <a:spLocks/>
              </p:cNvSpPr>
              <p:nvPr/>
            </p:nvSpPr>
            <p:spPr bwMode="auto">
              <a:xfrm>
                <a:off x="21" y="1913"/>
                <a:ext cx="169" cy="129"/>
              </a:xfrm>
              <a:custGeom>
                <a:avLst/>
                <a:gdLst>
                  <a:gd name="T0" fmla="*/ 0 w 21600"/>
                  <a:gd name="T1" fmla="*/ 8757 h 21600"/>
                  <a:gd name="T2" fmla="*/ 7039 w 21600"/>
                  <a:gd name="T3" fmla="*/ 21600 h 21600"/>
                  <a:gd name="T4" fmla="*/ 21600 w 21600"/>
                  <a:gd name="T5" fmla="*/ 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>
                    <a:moveTo>
                      <a:pt x="0" y="8757"/>
                    </a:moveTo>
                    <a:lnTo>
                      <a:pt x="7039" y="21600"/>
                    </a:lnTo>
                    <a:lnTo>
                      <a:pt x="21600" y="0"/>
                    </a:lnTo>
                  </a:path>
                </a:pathLst>
              </a:custGeom>
              <a:grpFill/>
              <a:ln w="28575" cap="flat" cmpd="sng">
                <a:solidFill>
                  <a:srgbClr val="FFFFFF"/>
                </a:solidFill>
                <a:prstDash val="solid"/>
                <a:miter lim="800000"/>
                <a:headEnd type="none" w="med" len="med"/>
                <a:tailEnd type="none" w="med" len="med"/>
              </a:ln>
              <a:extLst/>
            </p:spPr>
            <p:txBody>
              <a:bodyPr lIns="0" tIns="0" rIns="0" bIns="0"/>
              <a:lstStyle/>
              <a:p>
                <a:pPr eaLnBrk="1" fontAlgn="auto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400">
                  <a:solidFill>
                    <a:schemeClr val="tx1">
                      <a:lumMod val="90000"/>
                      <a:lumOff val="10000"/>
                    </a:schemeClr>
                  </a:solidFill>
                  <a:latin typeface="Roboto" panose="02000000000000000000" pitchFamily="2" charset="0"/>
                  <a:ea typeface="Roboto" panose="02000000000000000000" pitchFamily="2" charset="0"/>
                </a:endParaRPr>
              </a:p>
            </p:txBody>
          </p:sp>
          <p:grpSp>
            <p:nvGrpSpPr>
              <p:cNvPr id="69" name="Group 43"/>
              <p:cNvGrpSpPr>
                <a:grpSpLocks/>
              </p:cNvGrpSpPr>
              <p:nvPr/>
            </p:nvGrpSpPr>
            <p:grpSpPr bwMode="auto">
              <a:xfrm>
                <a:off x="0" y="2849"/>
                <a:ext cx="168" cy="166"/>
                <a:chOff x="0" y="0"/>
                <a:chExt cx="168" cy="165"/>
              </a:xfrm>
              <a:grpFill/>
            </p:grpSpPr>
            <p:sp>
              <p:nvSpPr>
                <p:cNvPr id="74" name="Line 44"/>
                <p:cNvSpPr>
                  <a:spLocks noChangeShapeType="1"/>
                </p:cNvSpPr>
                <p:nvPr/>
              </p:nvSpPr>
              <p:spPr bwMode="auto">
                <a:xfrm>
                  <a:off x="6" y="0"/>
                  <a:ext cx="155" cy="165"/>
                </a:xfrm>
                <a:prstGeom prst="line">
                  <a:avLst/>
                </a:prstGeom>
                <a:grpFill/>
                <a:ln w="28575">
                  <a:solidFill>
                    <a:srgbClr val="FFFFFF"/>
                  </a:solidFill>
                  <a:miter lim="800000"/>
                  <a:headEnd/>
                  <a:tailEnd/>
                </a:ln>
                <a:extLst/>
              </p:spPr>
              <p:txBody>
                <a:bodyPr lIns="0" tIns="0" rIns="0" bIns="0"/>
                <a:lstStyle/>
                <a:p>
                  <a:pPr>
                    <a:lnSpc>
                      <a:spcPct val="120000"/>
                    </a:lnSpc>
                  </a:pPr>
                  <a:endParaRPr lang="id-ID" sz="2400">
                    <a:latin typeface="Roboto" panose="02000000000000000000" pitchFamily="2" charset="0"/>
                    <a:ea typeface="Roboto" panose="02000000000000000000" pitchFamily="2" charset="0"/>
                  </a:endParaRPr>
                </a:p>
              </p:txBody>
            </p:sp>
            <p:sp>
              <p:nvSpPr>
                <p:cNvPr id="75" name="Line 45"/>
                <p:cNvSpPr>
                  <a:spLocks noChangeShapeType="1"/>
                </p:cNvSpPr>
                <p:nvPr/>
              </p:nvSpPr>
              <p:spPr bwMode="auto">
                <a:xfrm rot="10800000" flipH="1">
                  <a:off x="-1" y="7"/>
                  <a:ext cx="169" cy="153"/>
                </a:xfrm>
                <a:prstGeom prst="line">
                  <a:avLst/>
                </a:prstGeom>
                <a:grpFill/>
                <a:ln w="28575" cap="flat" cmpd="sng">
                  <a:solidFill>
                    <a:srgbClr val="FFFFFF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xtLst/>
              </p:spPr>
              <p:txBody>
                <a:bodyPr lIns="0" tIns="0" rIns="0" bIns="0"/>
                <a:lstStyle/>
                <a:p>
                  <a:pPr eaLnBrk="1" fontAlgn="auto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2400">
                    <a:solidFill>
                      <a:schemeClr val="tx1">
                        <a:lumMod val="90000"/>
                        <a:lumOff val="10000"/>
                      </a:schemeClr>
                    </a:solidFill>
                    <a:latin typeface="Roboto" panose="02000000000000000000" pitchFamily="2" charset="0"/>
                    <a:ea typeface="Roboto" panose="02000000000000000000" pitchFamily="2" charset="0"/>
                  </a:endParaRPr>
                </a:p>
              </p:txBody>
            </p:sp>
          </p:grpSp>
          <p:sp>
            <p:nvSpPr>
              <p:cNvPr id="70" name="Freeform 46"/>
              <p:cNvSpPr>
                <a:spLocks/>
              </p:cNvSpPr>
              <p:nvPr/>
            </p:nvSpPr>
            <p:spPr bwMode="auto">
              <a:xfrm>
                <a:off x="21" y="3364"/>
                <a:ext cx="169" cy="127"/>
              </a:xfrm>
              <a:custGeom>
                <a:avLst/>
                <a:gdLst>
                  <a:gd name="T0" fmla="*/ 0 w 21600"/>
                  <a:gd name="T1" fmla="*/ 8757 h 21600"/>
                  <a:gd name="T2" fmla="*/ 7039 w 21600"/>
                  <a:gd name="T3" fmla="*/ 21600 h 21600"/>
                  <a:gd name="T4" fmla="*/ 21600 w 21600"/>
                  <a:gd name="T5" fmla="*/ 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>
                    <a:moveTo>
                      <a:pt x="0" y="8757"/>
                    </a:moveTo>
                    <a:lnTo>
                      <a:pt x="7039" y="21600"/>
                    </a:lnTo>
                    <a:lnTo>
                      <a:pt x="21600" y="0"/>
                    </a:lnTo>
                  </a:path>
                </a:pathLst>
              </a:custGeom>
              <a:grpFill/>
              <a:ln w="28575" cap="flat" cmpd="sng">
                <a:solidFill>
                  <a:srgbClr val="FFFFFF"/>
                </a:solidFill>
                <a:prstDash val="solid"/>
                <a:miter lim="800000"/>
                <a:headEnd type="none" w="med" len="med"/>
                <a:tailEnd type="none" w="med" len="med"/>
              </a:ln>
              <a:extLst/>
            </p:spPr>
            <p:txBody>
              <a:bodyPr lIns="0" tIns="0" rIns="0" bIns="0"/>
              <a:lstStyle/>
              <a:p>
                <a:pPr eaLnBrk="1" fontAlgn="auto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400">
                  <a:solidFill>
                    <a:schemeClr val="tx1">
                      <a:lumMod val="90000"/>
                      <a:lumOff val="10000"/>
                    </a:schemeClr>
                  </a:solidFill>
                  <a:latin typeface="Roboto" panose="02000000000000000000" pitchFamily="2" charset="0"/>
                  <a:ea typeface="Roboto" panose="02000000000000000000" pitchFamily="2" charset="0"/>
                </a:endParaRPr>
              </a:p>
            </p:txBody>
          </p:sp>
          <p:grpSp>
            <p:nvGrpSpPr>
              <p:cNvPr id="71" name="Group 47"/>
              <p:cNvGrpSpPr>
                <a:grpSpLocks/>
              </p:cNvGrpSpPr>
              <p:nvPr/>
            </p:nvGrpSpPr>
            <p:grpSpPr bwMode="auto">
              <a:xfrm>
                <a:off x="0" y="3826"/>
                <a:ext cx="168" cy="166"/>
                <a:chOff x="0" y="0"/>
                <a:chExt cx="168" cy="165"/>
              </a:xfrm>
              <a:grpFill/>
            </p:grpSpPr>
            <p:sp>
              <p:nvSpPr>
                <p:cNvPr id="72" name="Line 48"/>
                <p:cNvSpPr>
                  <a:spLocks noChangeShapeType="1"/>
                </p:cNvSpPr>
                <p:nvPr/>
              </p:nvSpPr>
              <p:spPr bwMode="auto">
                <a:xfrm>
                  <a:off x="6" y="0"/>
                  <a:ext cx="155" cy="165"/>
                </a:xfrm>
                <a:prstGeom prst="line">
                  <a:avLst/>
                </a:prstGeom>
                <a:grpFill/>
                <a:ln w="28575">
                  <a:solidFill>
                    <a:srgbClr val="FFFFFF"/>
                  </a:solidFill>
                  <a:miter lim="800000"/>
                  <a:headEnd/>
                  <a:tailEnd/>
                </a:ln>
                <a:extLst/>
              </p:spPr>
              <p:txBody>
                <a:bodyPr lIns="0" tIns="0" rIns="0" bIns="0"/>
                <a:lstStyle/>
                <a:p>
                  <a:pPr>
                    <a:lnSpc>
                      <a:spcPct val="120000"/>
                    </a:lnSpc>
                  </a:pPr>
                  <a:endParaRPr lang="id-ID" sz="2400">
                    <a:latin typeface="Roboto" panose="02000000000000000000" pitchFamily="2" charset="0"/>
                    <a:ea typeface="Roboto" panose="02000000000000000000" pitchFamily="2" charset="0"/>
                  </a:endParaRPr>
                </a:p>
              </p:txBody>
            </p:sp>
            <p:sp>
              <p:nvSpPr>
                <p:cNvPr id="73" name="Line 49"/>
                <p:cNvSpPr>
                  <a:spLocks noChangeShapeType="1"/>
                </p:cNvSpPr>
                <p:nvPr/>
              </p:nvSpPr>
              <p:spPr bwMode="auto">
                <a:xfrm rot="10800000" flipH="1">
                  <a:off x="-1" y="7"/>
                  <a:ext cx="169" cy="153"/>
                </a:xfrm>
                <a:prstGeom prst="line">
                  <a:avLst/>
                </a:prstGeom>
                <a:grpFill/>
                <a:ln w="28575" cap="flat" cmpd="sng">
                  <a:solidFill>
                    <a:srgbClr val="FFFFFF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xtLst/>
              </p:spPr>
              <p:txBody>
                <a:bodyPr lIns="0" tIns="0" rIns="0" bIns="0"/>
                <a:lstStyle/>
                <a:p>
                  <a:pPr eaLnBrk="1" fontAlgn="auto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2400">
                    <a:solidFill>
                      <a:schemeClr val="tx1">
                        <a:lumMod val="90000"/>
                        <a:lumOff val="10000"/>
                      </a:schemeClr>
                    </a:solidFill>
                    <a:latin typeface="Roboto" panose="02000000000000000000" pitchFamily="2" charset="0"/>
                    <a:ea typeface="Roboto" panose="02000000000000000000" pitchFamily="2" charset="0"/>
                  </a:endParaRPr>
                </a:p>
              </p:txBody>
            </p:sp>
          </p:grpSp>
        </p:grpSp>
        <p:sp>
          <p:nvSpPr>
            <p:cNvPr id="80" name="Rectangle 50"/>
            <p:cNvSpPr>
              <a:spLocks/>
            </p:cNvSpPr>
            <p:nvPr/>
          </p:nvSpPr>
          <p:spPr bwMode="auto">
            <a:xfrm>
              <a:off x="3933956" y="2319008"/>
              <a:ext cx="1343058" cy="325123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en-US" altLang="id-ID" sz="1050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Lato Light"/>
                  <a:sym typeface="Lato Light"/>
                </a:rPr>
                <a:t>Details Info </a:t>
              </a:r>
              <a:r>
                <a:rPr lang="en-US" altLang="id-ID" sz="1050" dirty="0" smtClean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Lato Light"/>
                  <a:sym typeface="Lato Light"/>
                </a:rPr>
                <a:t>One</a:t>
              </a:r>
              <a:endParaRPr lang="en-US" altLang="id-ID" sz="105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Lato Light"/>
                <a:sym typeface="Lato Light"/>
              </a:endParaRPr>
            </a:p>
            <a:p>
              <a:pPr eaLnBrk="1" hangingPunct="1">
                <a:lnSpc>
                  <a:spcPct val="120000"/>
                </a:lnSpc>
              </a:pPr>
              <a:endParaRPr lang="id-ID" altLang="id-ID" sz="105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Lato Light"/>
                <a:sym typeface="Lato Light"/>
              </a:endParaRPr>
            </a:p>
            <a:p>
              <a:pPr eaLnBrk="1" hangingPunct="1">
                <a:lnSpc>
                  <a:spcPct val="120000"/>
                </a:lnSpc>
              </a:pPr>
              <a:r>
                <a:rPr lang="en-US" altLang="id-ID" sz="1050" dirty="0" smtClean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Lato Light"/>
                  <a:sym typeface="Lato Light"/>
                </a:rPr>
                <a:t>Second </a:t>
              </a:r>
              <a:r>
                <a:rPr lang="en-US" altLang="id-ID" sz="1050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Lato Light"/>
                  <a:sym typeface="Lato Light"/>
                </a:rPr>
                <a:t>Info </a:t>
              </a:r>
              <a:r>
                <a:rPr lang="en-US" altLang="id-ID" sz="1050" dirty="0" err="1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Lato Light"/>
                  <a:sym typeface="Lato Light"/>
                </a:rPr>
                <a:t>Deta</a:t>
              </a:r>
              <a:endParaRPr lang="en-US" altLang="id-ID" sz="105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Lato Light"/>
                <a:sym typeface="Lato Light"/>
              </a:endParaRPr>
            </a:p>
            <a:p>
              <a:pPr eaLnBrk="1" hangingPunct="1">
                <a:lnSpc>
                  <a:spcPct val="120000"/>
                </a:lnSpc>
              </a:pPr>
              <a:endParaRPr lang="id-ID" altLang="id-ID" sz="105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Lato Light"/>
                <a:sym typeface="Lato Light"/>
              </a:endParaRPr>
            </a:p>
            <a:p>
              <a:pPr eaLnBrk="1" hangingPunct="1">
                <a:lnSpc>
                  <a:spcPct val="120000"/>
                </a:lnSpc>
              </a:pPr>
              <a:r>
                <a:rPr lang="en-US" altLang="id-ID" sz="1050" dirty="0" smtClean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Lato Light"/>
                  <a:sym typeface="Lato Light"/>
                </a:rPr>
                <a:t>Details </a:t>
              </a:r>
              <a:r>
                <a:rPr lang="en-US" altLang="id-ID" sz="1050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Lato Light"/>
                  <a:sym typeface="Lato Light"/>
                </a:rPr>
                <a:t>Third Info</a:t>
              </a:r>
            </a:p>
            <a:p>
              <a:pPr eaLnBrk="1" hangingPunct="1">
                <a:lnSpc>
                  <a:spcPct val="120000"/>
                </a:lnSpc>
              </a:pPr>
              <a:endParaRPr lang="id-ID" altLang="id-ID" sz="105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Lato Light"/>
                <a:sym typeface="Lato Light"/>
              </a:endParaRPr>
            </a:p>
            <a:p>
              <a:pPr eaLnBrk="1" hangingPunct="1">
                <a:lnSpc>
                  <a:spcPct val="120000"/>
                </a:lnSpc>
              </a:pPr>
              <a:r>
                <a:rPr lang="en-US" altLang="id-ID" sz="1050" dirty="0" smtClean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Lato Light"/>
                  <a:sym typeface="Lato Light"/>
                </a:rPr>
                <a:t>Info </a:t>
              </a:r>
              <a:r>
                <a:rPr lang="en-US" altLang="id-ID" sz="1050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Lato Light"/>
                  <a:sym typeface="Lato Light"/>
                </a:rPr>
                <a:t>Fourth Detail</a:t>
              </a:r>
            </a:p>
            <a:p>
              <a:pPr eaLnBrk="1" hangingPunct="1">
                <a:lnSpc>
                  <a:spcPct val="120000"/>
                </a:lnSpc>
              </a:pPr>
              <a:endParaRPr lang="id-ID" altLang="id-ID" sz="105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Lato Light"/>
                <a:sym typeface="Lato Light"/>
              </a:endParaRPr>
            </a:p>
            <a:p>
              <a:pPr eaLnBrk="1" hangingPunct="1">
                <a:lnSpc>
                  <a:spcPct val="120000"/>
                </a:lnSpc>
              </a:pPr>
              <a:r>
                <a:rPr lang="en-US" altLang="id-ID" sz="1050" dirty="0" smtClean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Lato Light"/>
                  <a:sym typeface="Lato Light"/>
                </a:rPr>
                <a:t>Details </a:t>
              </a:r>
              <a:r>
                <a:rPr lang="en-US" altLang="id-ID" sz="1050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Lato Light"/>
                  <a:sym typeface="Lato Light"/>
                </a:rPr>
                <a:t>Five</a:t>
              </a:r>
            </a:p>
            <a:p>
              <a:pPr eaLnBrk="1" hangingPunct="1">
                <a:lnSpc>
                  <a:spcPct val="120000"/>
                </a:lnSpc>
              </a:pPr>
              <a:endParaRPr lang="id-ID" altLang="id-ID" sz="105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Lato Light"/>
                <a:sym typeface="Lato Light"/>
              </a:endParaRPr>
            </a:p>
            <a:p>
              <a:pPr eaLnBrk="1" hangingPunct="1">
                <a:lnSpc>
                  <a:spcPct val="120000"/>
                </a:lnSpc>
              </a:pPr>
              <a:r>
                <a:rPr lang="en-US" altLang="id-ID" sz="1050" dirty="0" smtClean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Lato Light"/>
                  <a:sym typeface="Lato Light"/>
                </a:rPr>
                <a:t>Sixth </a:t>
              </a:r>
              <a:r>
                <a:rPr lang="en-US" altLang="id-ID" sz="1050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Lato Light"/>
                  <a:sym typeface="Lato Light"/>
                </a:rPr>
                <a:t>Info Details</a:t>
              </a:r>
            </a:p>
            <a:p>
              <a:pPr eaLnBrk="1" hangingPunct="1">
                <a:lnSpc>
                  <a:spcPct val="120000"/>
                </a:lnSpc>
              </a:pPr>
              <a:endParaRPr lang="id-ID" altLang="id-ID" sz="105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Lato Light"/>
                <a:sym typeface="Lato Light"/>
              </a:endParaRPr>
            </a:p>
            <a:p>
              <a:pPr eaLnBrk="1" hangingPunct="1">
                <a:lnSpc>
                  <a:spcPct val="120000"/>
                </a:lnSpc>
              </a:pPr>
              <a:r>
                <a:rPr lang="en-US" altLang="id-ID" sz="1050" dirty="0" smtClean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Lato Light"/>
                  <a:sym typeface="Lato Light"/>
                </a:rPr>
                <a:t>Details </a:t>
              </a:r>
              <a:r>
                <a:rPr lang="en-US" altLang="id-ID" sz="1050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Lato Light"/>
                  <a:sym typeface="Lato Light"/>
                </a:rPr>
                <a:t>Seventh</a:t>
              </a:r>
            </a:p>
            <a:p>
              <a:pPr eaLnBrk="1" hangingPunct="1">
                <a:lnSpc>
                  <a:spcPct val="120000"/>
                </a:lnSpc>
              </a:pPr>
              <a:endParaRPr lang="id-ID" altLang="id-ID" sz="105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Lato Light"/>
                <a:sym typeface="Lato Light"/>
              </a:endParaRPr>
            </a:p>
            <a:p>
              <a:pPr eaLnBrk="1" hangingPunct="1">
                <a:lnSpc>
                  <a:spcPct val="120000"/>
                </a:lnSpc>
              </a:pPr>
              <a:r>
                <a:rPr lang="en-US" altLang="id-ID" sz="1050" dirty="0" smtClean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Lato Light"/>
                  <a:sym typeface="Lato Light"/>
                </a:rPr>
                <a:t>Info </a:t>
              </a:r>
              <a:r>
                <a:rPr lang="en-US" altLang="id-ID" sz="1050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Lato Light"/>
                  <a:sym typeface="Lato Light"/>
                </a:rPr>
                <a:t>Eight Details</a:t>
              </a:r>
            </a:p>
            <a:p>
              <a:pPr eaLnBrk="1" hangingPunct="1">
                <a:lnSpc>
                  <a:spcPct val="120000"/>
                </a:lnSpc>
              </a:pPr>
              <a:endParaRPr lang="id-ID" altLang="id-ID" sz="105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Lato Light"/>
                <a:sym typeface="Lato Light"/>
              </a:endParaRPr>
            </a:p>
            <a:p>
              <a:pPr eaLnBrk="1" hangingPunct="1">
                <a:lnSpc>
                  <a:spcPct val="120000"/>
                </a:lnSpc>
              </a:pPr>
              <a:r>
                <a:rPr lang="en-US" altLang="id-ID" sz="1050" dirty="0" smtClean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Lato Light"/>
                  <a:sym typeface="Lato Light"/>
                </a:rPr>
                <a:t>Details </a:t>
              </a:r>
              <a:r>
                <a:rPr lang="en-US" altLang="id-ID" sz="1050" dirty="0" err="1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Lato Light"/>
                  <a:sym typeface="Lato Light"/>
                </a:rPr>
                <a:t>Nineth</a:t>
              </a:r>
              <a:endParaRPr lang="en-US" altLang="id-ID" sz="105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Lato Light"/>
                <a:sym typeface="Lato Light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5758374" y="2319008"/>
            <a:ext cx="1828660" cy="3251238"/>
            <a:chOff x="5758374" y="2319008"/>
            <a:chExt cx="1828660" cy="3251238"/>
          </a:xfrm>
        </p:grpSpPr>
        <p:grpSp>
          <p:nvGrpSpPr>
            <p:cNvPr id="81" name="Group 32"/>
            <p:cNvGrpSpPr>
              <a:grpSpLocks/>
            </p:cNvGrpSpPr>
            <p:nvPr/>
          </p:nvGrpSpPr>
          <p:grpSpPr bwMode="auto">
            <a:xfrm>
              <a:off x="5758374" y="2365824"/>
              <a:ext cx="150623" cy="3131984"/>
              <a:chOff x="0" y="0"/>
              <a:chExt cx="191" cy="3992"/>
            </a:xfrm>
            <a:noFill/>
          </p:grpSpPr>
          <p:sp>
            <p:nvSpPr>
              <p:cNvPr id="82" name="Freeform 33"/>
              <p:cNvSpPr>
                <a:spLocks/>
              </p:cNvSpPr>
              <p:nvPr/>
            </p:nvSpPr>
            <p:spPr bwMode="auto">
              <a:xfrm>
                <a:off x="21" y="1"/>
                <a:ext cx="169" cy="127"/>
              </a:xfrm>
              <a:custGeom>
                <a:avLst/>
                <a:gdLst>
                  <a:gd name="T0" fmla="*/ 0 w 21600"/>
                  <a:gd name="T1" fmla="*/ 8757 h 21600"/>
                  <a:gd name="T2" fmla="*/ 7039 w 21600"/>
                  <a:gd name="T3" fmla="*/ 21600 h 21600"/>
                  <a:gd name="T4" fmla="*/ 21600 w 21600"/>
                  <a:gd name="T5" fmla="*/ 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>
                    <a:moveTo>
                      <a:pt x="0" y="8757"/>
                    </a:moveTo>
                    <a:lnTo>
                      <a:pt x="7039" y="21600"/>
                    </a:lnTo>
                    <a:lnTo>
                      <a:pt x="21600" y="0"/>
                    </a:lnTo>
                  </a:path>
                </a:pathLst>
              </a:custGeom>
              <a:grpFill/>
              <a:ln w="28575" cap="flat" cmpd="sng">
                <a:solidFill>
                  <a:srgbClr val="FFFFFF"/>
                </a:solidFill>
                <a:prstDash val="solid"/>
                <a:miter lim="800000"/>
                <a:headEnd type="none" w="med" len="med"/>
                <a:tailEnd type="none" w="med" len="med"/>
              </a:ln>
              <a:extLst/>
            </p:spPr>
            <p:txBody>
              <a:bodyPr lIns="0" tIns="0" rIns="0" bIns="0"/>
              <a:lstStyle/>
              <a:p>
                <a:pPr eaLnBrk="1" fontAlgn="auto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400">
                  <a:solidFill>
                    <a:schemeClr val="tx1">
                      <a:lumMod val="90000"/>
                      <a:lumOff val="10000"/>
                    </a:schemeClr>
                  </a:solidFill>
                  <a:latin typeface="Roboto" panose="02000000000000000000" pitchFamily="2" charset="0"/>
                  <a:ea typeface="Roboto" panose="02000000000000000000" pitchFamily="2" charset="0"/>
                </a:endParaRPr>
              </a:p>
            </p:txBody>
          </p:sp>
          <p:grpSp>
            <p:nvGrpSpPr>
              <p:cNvPr id="83" name="Group 34"/>
              <p:cNvGrpSpPr>
                <a:grpSpLocks/>
              </p:cNvGrpSpPr>
              <p:nvPr/>
            </p:nvGrpSpPr>
            <p:grpSpPr bwMode="auto">
              <a:xfrm>
                <a:off x="0" y="2381"/>
                <a:ext cx="168" cy="166"/>
                <a:chOff x="0" y="0"/>
                <a:chExt cx="168" cy="165"/>
              </a:xfrm>
              <a:grpFill/>
            </p:grpSpPr>
            <p:sp>
              <p:nvSpPr>
                <p:cNvPr id="97" name="Line 35"/>
                <p:cNvSpPr>
                  <a:spLocks noChangeShapeType="1"/>
                </p:cNvSpPr>
                <p:nvPr/>
              </p:nvSpPr>
              <p:spPr bwMode="auto">
                <a:xfrm>
                  <a:off x="6" y="0"/>
                  <a:ext cx="155" cy="165"/>
                </a:xfrm>
                <a:prstGeom prst="line">
                  <a:avLst/>
                </a:prstGeom>
                <a:grpFill/>
                <a:ln w="28575">
                  <a:solidFill>
                    <a:srgbClr val="FFFFFF"/>
                  </a:solidFill>
                  <a:miter lim="800000"/>
                  <a:headEnd/>
                  <a:tailEnd/>
                </a:ln>
                <a:extLst/>
              </p:spPr>
              <p:txBody>
                <a:bodyPr lIns="0" tIns="0" rIns="0" bIns="0"/>
                <a:lstStyle/>
                <a:p>
                  <a:pPr>
                    <a:lnSpc>
                      <a:spcPct val="120000"/>
                    </a:lnSpc>
                  </a:pPr>
                  <a:endParaRPr lang="id-ID" sz="2400">
                    <a:latin typeface="Roboto" panose="02000000000000000000" pitchFamily="2" charset="0"/>
                    <a:ea typeface="Roboto" panose="02000000000000000000" pitchFamily="2" charset="0"/>
                  </a:endParaRPr>
                </a:p>
              </p:txBody>
            </p:sp>
            <p:sp>
              <p:nvSpPr>
                <p:cNvPr id="98" name="Line 36"/>
                <p:cNvSpPr>
                  <a:spLocks noChangeShapeType="1"/>
                </p:cNvSpPr>
                <p:nvPr/>
              </p:nvSpPr>
              <p:spPr bwMode="auto">
                <a:xfrm rot="10800000" flipH="1">
                  <a:off x="-1" y="7"/>
                  <a:ext cx="169" cy="153"/>
                </a:xfrm>
                <a:prstGeom prst="line">
                  <a:avLst/>
                </a:prstGeom>
                <a:grpFill/>
                <a:ln w="28575" cap="flat" cmpd="sng">
                  <a:solidFill>
                    <a:srgbClr val="FFFFFF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xtLst/>
              </p:spPr>
              <p:txBody>
                <a:bodyPr lIns="0" tIns="0" rIns="0" bIns="0"/>
                <a:lstStyle/>
                <a:p>
                  <a:pPr eaLnBrk="1" fontAlgn="auto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2400">
                    <a:solidFill>
                      <a:schemeClr val="tx1">
                        <a:lumMod val="90000"/>
                        <a:lumOff val="10000"/>
                      </a:schemeClr>
                    </a:solidFill>
                    <a:latin typeface="Roboto" panose="02000000000000000000" pitchFamily="2" charset="0"/>
                    <a:ea typeface="Roboto" panose="02000000000000000000" pitchFamily="2" charset="0"/>
                  </a:endParaRPr>
                </a:p>
              </p:txBody>
            </p:sp>
          </p:grpSp>
          <p:sp>
            <p:nvSpPr>
              <p:cNvPr id="84" name="Freeform 37"/>
              <p:cNvSpPr>
                <a:spLocks/>
              </p:cNvSpPr>
              <p:nvPr/>
            </p:nvSpPr>
            <p:spPr bwMode="auto">
              <a:xfrm>
                <a:off x="21" y="482"/>
                <a:ext cx="169" cy="129"/>
              </a:xfrm>
              <a:custGeom>
                <a:avLst/>
                <a:gdLst>
                  <a:gd name="T0" fmla="*/ 0 w 21600"/>
                  <a:gd name="T1" fmla="*/ 8757 h 21600"/>
                  <a:gd name="T2" fmla="*/ 7039 w 21600"/>
                  <a:gd name="T3" fmla="*/ 21600 h 21600"/>
                  <a:gd name="T4" fmla="*/ 21600 w 21600"/>
                  <a:gd name="T5" fmla="*/ 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>
                    <a:moveTo>
                      <a:pt x="0" y="8757"/>
                    </a:moveTo>
                    <a:lnTo>
                      <a:pt x="7039" y="21600"/>
                    </a:lnTo>
                    <a:lnTo>
                      <a:pt x="21600" y="0"/>
                    </a:lnTo>
                  </a:path>
                </a:pathLst>
              </a:custGeom>
              <a:grpFill/>
              <a:ln w="28575" cap="flat" cmpd="sng">
                <a:solidFill>
                  <a:srgbClr val="FFFFFF"/>
                </a:solidFill>
                <a:prstDash val="solid"/>
                <a:miter lim="800000"/>
                <a:headEnd type="none" w="med" len="med"/>
                <a:tailEnd type="none" w="med" len="med"/>
              </a:ln>
              <a:extLst/>
            </p:spPr>
            <p:txBody>
              <a:bodyPr lIns="0" tIns="0" rIns="0" bIns="0"/>
              <a:lstStyle/>
              <a:p>
                <a:pPr eaLnBrk="1" fontAlgn="auto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400">
                  <a:solidFill>
                    <a:schemeClr val="tx1">
                      <a:lumMod val="90000"/>
                      <a:lumOff val="10000"/>
                    </a:schemeClr>
                  </a:solidFill>
                  <a:latin typeface="Roboto" panose="02000000000000000000" pitchFamily="2" charset="0"/>
                  <a:ea typeface="Roboto" panose="02000000000000000000" pitchFamily="2" charset="0"/>
                </a:endParaRPr>
              </a:p>
            </p:txBody>
          </p:sp>
          <p:sp>
            <p:nvSpPr>
              <p:cNvPr id="85" name="Freeform 38"/>
              <p:cNvSpPr>
                <a:spLocks/>
              </p:cNvSpPr>
              <p:nvPr/>
            </p:nvSpPr>
            <p:spPr bwMode="auto">
              <a:xfrm>
                <a:off x="21" y="950"/>
                <a:ext cx="169" cy="127"/>
              </a:xfrm>
              <a:custGeom>
                <a:avLst/>
                <a:gdLst>
                  <a:gd name="T0" fmla="*/ 0 w 21600"/>
                  <a:gd name="T1" fmla="*/ 8757 h 21600"/>
                  <a:gd name="T2" fmla="*/ 7039 w 21600"/>
                  <a:gd name="T3" fmla="*/ 21600 h 21600"/>
                  <a:gd name="T4" fmla="*/ 21600 w 21600"/>
                  <a:gd name="T5" fmla="*/ 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>
                    <a:moveTo>
                      <a:pt x="0" y="8757"/>
                    </a:moveTo>
                    <a:lnTo>
                      <a:pt x="7039" y="21600"/>
                    </a:lnTo>
                    <a:lnTo>
                      <a:pt x="21600" y="0"/>
                    </a:lnTo>
                  </a:path>
                </a:pathLst>
              </a:custGeom>
              <a:grpFill/>
              <a:ln w="28575" cap="flat" cmpd="sng">
                <a:solidFill>
                  <a:srgbClr val="FFFFFF"/>
                </a:solidFill>
                <a:prstDash val="solid"/>
                <a:miter lim="800000"/>
                <a:headEnd type="none" w="med" len="med"/>
                <a:tailEnd type="none" w="med" len="med"/>
              </a:ln>
              <a:extLst/>
            </p:spPr>
            <p:txBody>
              <a:bodyPr lIns="0" tIns="0" rIns="0" bIns="0"/>
              <a:lstStyle/>
              <a:p>
                <a:pPr eaLnBrk="1" fontAlgn="auto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400">
                  <a:solidFill>
                    <a:schemeClr val="tx1">
                      <a:lumMod val="90000"/>
                      <a:lumOff val="10000"/>
                    </a:schemeClr>
                  </a:solidFill>
                  <a:latin typeface="Roboto" panose="02000000000000000000" pitchFamily="2" charset="0"/>
                  <a:ea typeface="Roboto" panose="02000000000000000000" pitchFamily="2" charset="0"/>
                </a:endParaRPr>
              </a:p>
            </p:txBody>
          </p:sp>
          <p:grpSp>
            <p:nvGrpSpPr>
              <p:cNvPr id="86" name="Group 39"/>
              <p:cNvGrpSpPr>
                <a:grpSpLocks/>
              </p:cNvGrpSpPr>
              <p:nvPr/>
            </p:nvGrpSpPr>
            <p:grpSpPr bwMode="auto">
              <a:xfrm>
                <a:off x="0" y="1432"/>
                <a:ext cx="168" cy="166"/>
                <a:chOff x="0" y="0"/>
                <a:chExt cx="168" cy="165"/>
              </a:xfrm>
              <a:grpFill/>
            </p:grpSpPr>
            <p:sp>
              <p:nvSpPr>
                <p:cNvPr id="95" name="Line 40"/>
                <p:cNvSpPr>
                  <a:spLocks noChangeShapeType="1"/>
                </p:cNvSpPr>
                <p:nvPr/>
              </p:nvSpPr>
              <p:spPr bwMode="auto">
                <a:xfrm>
                  <a:off x="6" y="0"/>
                  <a:ext cx="155" cy="165"/>
                </a:xfrm>
                <a:prstGeom prst="line">
                  <a:avLst/>
                </a:prstGeom>
                <a:grpFill/>
                <a:ln w="28575">
                  <a:solidFill>
                    <a:srgbClr val="FFFFFF"/>
                  </a:solidFill>
                  <a:miter lim="800000"/>
                  <a:headEnd/>
                  <a:tailEnd/>
                </a:ln>
                <a:extLst/>
              </p:spPr>
              <p:txBody>
                <a:bodyPr lIns="0" tIns="0" rIns="0" bIns="0"/>
                <a:lstStyle/>
                <a:p>
                  <a:pPr>
                    <a:lnSpc>
                      <a:spcPct val="120000"/>
                    </a:lnSpc>
                  </a:pPr>
                  <a:endParaRPr lang="id-ID" sz="2400">
                    <a:latin typeface="Roboto" panose="02000000000000000000" pitchFamily="2" charset="0"/>
                    <a:ea typeface="Roboto" panose="02000000000000000000" pitchFamily="2" charset="0"/>
                  </a:endParaRPr>
                </a:p>
              </p:txBody>
            </p:sp>
            <p:sp>
              <p:nvSpPr>
                <p:cNvPr id="96" name="Line 41"/>
                <p:cNvSpPr>
                  <a:spLocks noChangeShapeType="1"/>
                </p:cNvSpPr>
                <p:nvPr/>
              </p:nvSpPr>
              <p:spPr bwMode="auto">
                <a:xfrm rot="10800000" flipH="1">
                  <a:off x="-1" y="7"/>
                  <a:ext cx="169" cy="153"/>
                </a:xfrm>
                <a:prstGeom prst="line">
                  <a:avLst/>
                </a:prstGeom>
                <a:grpFill/>
                <a:ln w="28575" cap="flat" cmpd="sng">
                  <a:solidFill>
                    <a:srgbClr val="FFFFFF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xtLst/>
              </p:spPr>
              <p:txBody>
                <a:bodyPr lIns="0" tIns="0" rIns="0" bIns="0"/>
                <a:lstStyle/>
                <a:p>
                  <a:pPr eaLnBrk="1" fontAlgn="auto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2400">
                    <a:solidFill>
                      <a:schemeClr val="tx1">
                        <a:lumMod val="90000"/>
                        <a:lumOff val="10000"/>
                      </a:schemeClr>
                    </a:solidFill>
                    <a:latin typeface="Roboto" panose="02000000000000000000" pitchFamily="2" charset="0"/>
                    <a:ea typeface="Roboto" panose="02000000000000000000" pitchFamily="2" charset="0"/>
                  </a:endParaRPr>
                </a:p>
              </p:txBody>
            </p:sp>
          </p:grpSp>
          <p:sp>
            <p:nvSpPr>
              <p:cNvPr id="87" name="Freeform 42"/>
              <p:cNvSpPr>
                <a:spLocks/>
              </p:cNvSpPr>
              <p:nvPr/>
            </p:nvSpPr>
            <p:spPr bwMode="auto">
              <a:xfrm>
                <a:off x="21" y="1913"/>
                <a:ext cx="169" cy="129"/>
              </a:xfrm>
              <a:custGeom>
                <a:avLst/>
                <a:gdLst>
                  <a:gd name="T0" fmla="*/ 0 w 21600"/>
                  <a:gd name="T1" fmla="*/ 8757 h 21600"/>
                  <a:gd name="T2" fmla="*/ 7039 w 21600"/>
                  <a:gd name="T3" fmla="*/ 21600 h 21600"/>
                  <a:gd name="T4" fmla="*/ 21600 w 21600"/>
                  <a:gd name="T5" fmla="*/ 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>
                    <a:moveTo>
                      <a:pt x="0" y="8757"/>
                    </a:moveTo>
                    <a:lnTo>
                      <a:pt x="7039" y="21600"/>
                    </a:lnTo>
                    <a:lnTo>
                      <a:pt x="21600" y="0"/>
                    </a:lnTo>
                  </a:path>
                </a:pathLst>
              </a:custGeom>
              <a:grpFill/>
              <a:ln w="28575" cap="flat" cmpd="sng">
                <a:solidFill>
                  <a:srgbClr val="FFFFFF"/>
                </a:solidFill>
                <a:prstDash val="solid"/>
                <a:miter lim="800000"/>
                <a:headEnd type="none" w="med" len="med"/>
                <a:tailEnd type="none" w="med" len="med"/>
              </a:ln>
              <a:extLst/>
            </p:spPr>
            <p:txBody>
              <a:bodyPr lIns="0" tIns="0" rIns="0" bIns="0"/>
              <a:lstStyle/>
              <a:p>
                <a:pPr eaLnBrk="1" fontAlgn="auto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400">
                  <a:solidFill>
                    <a:schemeClr val="tx1">
                      <a:lumMod val="90000"/>
                      <a:lumOff val="10000"/>
                    </a:schemeClr>
                  </a:solidFill>
                  <a:latin typeface="Roboto" panose="02000000000000000000" pitchFamily="2" charset="0"/>
                  <a:ea typeface="Roboto" panose="02000000000000000000" pitchFamily="2" charset="0"/>
                </a:endParaRPr>
              </a:p>
            </p:txBody>
          </p:sp>
          <p:grpSp>
            <p:nvGrpSpPr>
              <p:cNvPr id="88" name="Group 43"/>
              <p:cNvGrpSpPr>
                <a:grpSpLocks/>
              </p:cNvGrpSpPr>
              <p:nvPr/>
            </p:nvGrpSpPr>
            <p:grpSpPr bwMode="auto">
              <a:xfrm>
                <a:off x="0" y="2849"/>
                <a:ext cx="168" cy="166"/>
                <a:chOff x="0" y="0"/>
                <a:chExt cx="168" cy="165"/>
              </a:xfrm>
              <a:grpFill/>
            </p:grpSpPr>
            <p:sp>
              <p:nvSpPr>
                <p:cNvPr id="93" name="Line 44"/>
                <p:cNvSpPr>
                  <a:spLocks noChangeShapeType="1"/>
                </p:cNvSpPr>
                <p:nvPr/>
              </p:nvSpPr>
              <p:spPr bwMode="auto">
                <a:xfrm>
                  <a:off x="6" y="0"/>
                  <a:ext cx="155" cy="165"/>
                </a:xfrm>
                <a:prstGeom prst="line">
                  <a:avLst/>
                </a:prstGeom>
                <a:grpFill/>
                <a:ln w="28575">
                  <a:solidFill>
                    <a:srgbClr val="FFFFFF"/>
                  </a:solidFill>
                  <a:miter lim="800000"/>
                  <a:headEnd/>
                  <a:tailEnd/>
                </a:ln>
                <a:extLst/>
              </p:spPr>
              <p:txBody>
                <a:bodyPr lIns="0" tIns="0" rIns="0" bIns="0"/>
                <a:lstStyle/>
                <a:p>
                  <a:pPr>
                    <a:lnSpc>
                      <a:spcPct val="120000"/>
                    </a:lnSpc>
                  </a:pPr>
                  <a:endParaRPr lang="id-ID" sz="2400">
                    <a:latin typeface="Roboto" panose="02000000000000000000" pitchFamily="2" charset="0"/>
                    <a:ea typeface="Roboto" panose="02000000000000000000" pitchFamily="2" charset="0"/>
                  </a:endParaRPr>
                </a:p>
              </p:txBody>
            </p:sp>
            <p:sp>
              <p:nvSpPr>
                <p:cNvPr id="94" name="Line 45"/>
                <p:cNvSpPr>
                  <a:spLocks noChangeShapeType="1"/>
                </p:cNvSpPr>
                <p:nvPr/>
              </p:nvSpPr>
              <p:spPr bwMode="auto">
                <a:xfrm rot="10800000" flipH="1">
                  <a:off x="-1" y="7"/>
                  <a:ext cx="169" cy="153"/>
                </a:xfrm>
                <a:prstGeom prst="line">
                  <a:avLst/>
                </a:prstGeom>
                <a:grpFill/>
                <a:ln w="28575" cap="flat" cmpd="sng">
                  <a:solidFill>
                    <a:srgbClr val="FFFFFF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xtLst/>
              </p:spPr>
              <p:txBody>
                <a:bodyPr lIns="0" tIns="0" rIns="0" bIns="0"/>
                <a:lstStyle/>
                <a:p>
                  <a:pPr eaLnBrk="1" fontAlgn="auto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2400">
                    <a:solidFill>
                      <a:schemeClr val="tx1">
                        <a:lumMod val="90000"/>
                        <a:lumOff val="10000"/>
                      </a:schemeClr>
                    </a:solidFill>
                    <a:latin typeface="Roboto" panose="02000000000000000000" pitchFamily="2" charset="0"/>
                    <a:ea typeface="Roboto" panose="02000000000000000000" pitchFamily="2" charset="0"/>
                  </a:endParaRPr>
                </a:p>
              </p:txBody>
            </p:sp>
          </p:grpSp>
          <p:sp>
            <p:nvSpPr>
              <p:cNvPr id="89" name="Freeform 46"/>
              <p:cNvSpPr>
                <a:spLocks/>
              </p:cNvSpPr>
              <p:nvPr/>
            </p:nvSpPr>
            <p:spPr bwMode="auto">
              <a:xfrm>
                <a:off x="21" y="3364"/>
                <a:ext cx="169" cy="127"/>
              </a:xfrm>
              <a:custGeom>
                <a:avLst/>
                <a:gdLst>
                  <a:gd name="T0" fmla="*/ 0 w 21600"/>
                  <a:gd name="T1" fmla="*/ 8757 h 21600"/>
                  <a:gd name="T2" fmla="*/ 7039 w 21600"/>
                  <a:gd name="T3" fmla="*/ 21600 h 21600"/>
                  <a:gd name="T4" fmla="*/ 21600 w 21600"/>
                  <a:gd name="T5" fmla="*/ 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>
                    <a:moveTo>
                      <a:pt x="0" y="8757"/>
                    </a:moveTo>
                    <a:lnTo>
                      <a:pt x="7039" y="21600"/>
                    </a:lnTo>
                    <a:lnTo>
                      <a:pt x="21600" y="0"/>
                    </a:lnTo>
                  </a:path>
                </a:pathLst>
              </a:custGeom>
              <a:grpFill/>
              <a:ln w="28575" cap="flat" cmpd="sng">
                <a:solidFill>
                  <a:srgbClr val="FFFFFF"/>
                </a:solidFill>
                <a:prstDash val="solid"/>
                <a:miter lim="800000"/>
                <a:headEnd type="none" w="med" len="med"/>
                <a:tailEnd type="none" w="med" len="med"/>
              </a:ln>
              <a:extLst/>
            </p:spPr>
            <p:txBody>
              <a:bodyPr lIns="0" tIns="0" rIns="0" bIns="0"/>
              <a:lstStyle/>
              <a:p>
                <a:pPr eaLnBrk="1" fontAlgn="auto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400">
                  <a:solidFill>
                    <a:schemeClr val="tx1">
                      <a:lumMod val="90000"/>
                      <a:lumOff val="10000"/>
                    </a:schemeClr>
                  </a:solidFill>
                  <a:latin typeface="Roboto" panose="02000000000000000000" pitchFamily="2" charset="0"/>
                  <a:ea typeface="Roboto" panose="02000000000000000000" pitchFamily="2" charset="0"/>
                </a:endParaRPr>
              </a:p>
            </p:txBody>
          </p:sp>
          <p:grpSp>
            <p:nvGrpSpPr>
              <p:cNvPr id="90" name="Group 47"/>
              <p:cNvGrpSpPr>
                <a:grpSpLocks/>
              </p:cNvGrpSpPr>
              <p:nvPr/>
            </p:nvGrpSpPr>
            <p:grpSpPr bwMode="auto">
              <a:xfrm>
                <a:off x="0" y="3826"/>
                <a:ext cx="168" cy="166"/>
                <a:chOff x="0" y="0"/>
                <a:chExt cx="168" cy="165"/>
              </a:xfrm>
              <a:grpFill/>
            </p:grpSpPr>
            <p:sp>
              <p:nvSpPr>
                <p:cNvPr id="91" name="Line 48"/>
                <p:cNvSpPr>
                  <a:spLocks noChangeShapeType="1"/>
                </p:cNvSpPr>
                <p:nvPr/>
              </p:nvSpPr>
              <p:spPr bwMode="auto">
                <a:xfrm>
                  <a:off x="6" y="0"/>
                  <a:ext cx="155" cy="165"/>
                </a:xfrm>
                <a:prstGeom prst="line">
                  <a:avLst/>
                </a:prstGeom>
                <a:grpFill/>
                <a:ln w="28575">
                  <a:solidFill>
                    <a:srgbClr val="FFFFFF"/>
                  </a:solidFill>
                  <a:miter lim="800000"/>
                  <a:headEnd/>
                  <a:tailEnd/>
                </a:ln>
                <a:extLst/>
              </p:spPr>
              <p:txBody>
                <a:bodyPr lIns="0" tIns="0" rIns="0" bIns="0"/>
                <a:lstStyle/>
                <a:p>
                  <a:pPr>
                    <a:lnSpc>
                      <a:spcPct val="120000"/>
                    </a:lnSpc>
                  </a:pPr>
                  <a:endParaRPr lang="id-ID" sz="2400">
                    <a:latin typeface="Roboto" panose="02000000000000000000" pitchFamily="2" charset="0"/>
                    <a:ea typeface="Roboto" panose="02000000000000000000" pitchFamily="2" charset="0"/>
                  </a:endParaRPr>
                </a:p>
              </p:txBody>
            </p:sp>
            <p:sp>
              <p:nvSpPr>
                <p:cNvPr id="92" name="Line 49"/>
                <p:cNvSpPr>
                  <a:spLocks noChangeShapeType="1"/>
                </p:cNvSpPr>
                <p:nvPr/>
              </p:nvSpPr>
              <p:spPr bwMode="auto">
                <a:xfrm rot="10800000" flipH="1">
                  <a:off x="-1" y="7"/>
                  <a:ext cx="169" cy="153"/>
                </a:xfrm>
                <a:prstGeom prst="line">
                  <a:avLst/>
                </a:prstGeom>
                <a:grpFill/>
                <a:ln w="28575" cap="flat" cmpd="sng">
                  <a:solidFill>
                    <a:srgbClr val="FFFFFF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xtLst/>
              </p:spPr>
              <p:txBody>
                <a:bodyPr lIns="0" tIns="0" rIns="0" bIns="0"/>
                <a:lstStyle/>
                <a:p>
                  <a:pPr eaLnBrk="1" fontAlgn="auto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2400">
                    <a:solidFill>
                      <a:schemeClr val="tx1">
                        <a:lumMod val="90000"/>
                        <a:lumOff val="10000"/>
                      </a:schemeClr>
                    </a:solidFill>
                    <a:latin typeface="Roboto" panose="02000000000000000000" pitchFamily="2" charset="0"/>
                    <a:ea typeface="Roboto" panose="02000000000000000000" pitchFamily="2" charset="0"/>
                  </a:endParaRPr>
                </a:p>
              </p:txBody>
            </p:sp>
          </p:grpSp>
        </p:grpSp>
        <p:sp>
          <p:nvSpPr>
            <p:cNvPr id="99" name="Rectangle 50"/>
            <p:cNvSpPr>
              <a:spLocks/>
            </p:cNvSpPr>
            <p:nvPr/>
          </p:nvSpPr>
          <p:spPr bwMode="auto">
            <a:xfrm>
              <a:off x="6243976" y="2319008"/>
              <a:ext cx="1343058" cy="325123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en-US" altLang="id-ID" sz="1050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Lato Light"/>
                  <a:sym typeface="Lato Light"/>
                </a:rPr>
                <a:t>Details Info </a:t>
              </a:r>
              <a:r>
                <a:rPr lang="en-US" altLang="id-ID" sz="1050" dirty="0" smtClean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Lato Light"/>
                  <a:sym typeface="Lato Light"/>
                </a:rPr>
                <a:t>One</a:t>
              </a:r>
              <a:endParaRPr lang="en-US" altLang="id-ID" sz="105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Lato Light"/>
                <a:sym typeface="Lato Light"/>
              </a:endParaRPr>
            </a:p>
            <a:p>
              <a:pPr eaLnBrk="1" hangingPunct="1">
                <a:lnSpc>
                  <a:spcPct val="120000"/>
                </a:lnSpc>
              </a:pPr>
              <a:endParaRPr lang="id-ID" altLang="id-ID" sz="105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Lato Light"/>
                <a:sym typeface="Lato Light"/>
              </a:endParaRPr>
            </a:p>
            <a:p>
              <a:pPr eaLnBrk="1" hangingPunct="1">
                <a:lnSpc>
                  <a:spcPct val="120000"/>
                </a:lnSpc>
              </a:pPr>
              <a:r>
                <a:rPr lang="en-US" altLang="id-ID" sz="1050" dirty="0" smtClean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Lato Light"/>
                  <a:sym typeface="Lato Light"/>
                </a:rPr>
                <a:t>Second </a:t>
              </a:r>
              <a:r>
                <a:rPr lang="en-US" altLang="id-ID" sz="1050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Lato Light"/>
                  <a:sym typeface="Lato Light"/>
                </a:rPr>
                <a:t>Info </a:t>
              </a:r>
              <a:r>
                <a:rPr lang="en-US" altLang="id-ID" sz="1050" dirty="0" err="1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Lato Light"/>
                  <a:sym typeface="Lato Light"/>
                </a:rPr>
                <a:t>Deta</a:t>
              </a:r>
              <a:endParaRPr lang="en-US" altLang="id-ID" sz="105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Lato Light"/>
                <a:sym typeface="Lato Light"/>
              </a:endParaRPr>
            </a:p>
            <a:p>
              <a:pPr eaLnBrk="1" hangingPunct="1">
                <a:lnSpc>
                  <a:spcPct val="120000"/>
                </a:lnSpc>
              </a:pPr>
              <a:endParaRPr lang="id-ID" altLang="id-ID" sz="105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Lato Light"/>
                <a:sym typeface="Lato Light"/>
              </a:endParaRPr>
            </a:p>
            <a:p>
              <a:pPr eaLnBrk="1" hangingPunct="1">
                <a:lnSpc>
                  <a:spcPct val="120000"/>
                </a:lnSpc>
              </a:pPr>
              <a:r>
                <a:rPr lang="en-US" altLang="id-ID" sz="1050" dirty="0" smtClean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Lato Light"/>
                  <a:sym typeface="Lato Light"/>
                </a:rPr>
                <a:t>Details </a:t>
              </a:r>
              <a:r>
                <a:rPr lang="en-US" altLang="id-ID" sz="1050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Lato Light"/>
                  <a:sym typeface="Lato Light"/>
                </a:rPr>
                <a:t>Third Info</a:t>
              </a:r>
            </a:p>
            <a:p>
              <a:pPr eaLnBrk="1" hangingPunct="1">
                <a:lnSpc>
                  <a:spcPct val="120000"/>
                </a:lnSpc>
              </a:pPr>
              <a:endParaRPr lang="id-ID" altLang="id-ID" sz="105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Lato Light"/>
                <a:sym typeface="Lato Light"/>
              </a:endParaRPr>
            </a:p>
            <a:p>
              <a:pPr eaLnBrk="1" hangingPunct="1">
                <a:lnSpc>
                  <a:spcPct val="120000"/>
                </a:lnSpc>
              </a:pPr>
              <a:r>
                <a:rPr lang="en-US" altLang="id-ID" sz="1050" dirty="0" smtClean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Lato Light"/>
                  <a:sym typeface="Lato Light"/>
                </a:rPr>
                <a:t>Info </a:t>
              </a:r>
              <a:r>
                <a:rPr lang="en-US" altLang="id-ID" sz="1050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Lato Light"/>
                  <a:sym typeface="Lato Light"/>
                </a:rPr>
                <a:t>Fourth Detail</a:t>
              </a:r>
            </a:p>
            <a:p>
              <a:pPr eaLnBrk="1" hangingPunct="1">
                <a:lnSpc>
                  <a:spcPct val="120000"/>
                </a:lnSpc>
              </a:pPr>
              <a:endParaRPr lang="id-ID" altLang="id-ID" sz="105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Lato Light"/>
                <a:sym typeface="Lato Light"/>
              </a:endParaRPr>
            </a:p>
            <a:p>
              <a:pPr eaLnBrk="1" hangingPunct="1">
                <a:lnSpc>
                  <a:spcPct val="120000"/>
                </a:lnSpc>
              </a:pPr>
              <a:r>
                <a:rPr lang="en-US" altLang="id-ID" sz="1050" dirty="0" smtClean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Lato Light"/>
                  <a:sym typeface="Lato Light"/>
                </a:rPr>
                <a:t>Details </a:t>
              </a:r>
              <a:r>
                <a:rPr lang="en-US" altLang="id-ID" sz="1050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Lato Light"/>
                  <a:sym typeface="Lato Light"/>
                </a:rPr>
                <a:t>Five</a:t>
              </a:r>
            </a:p>
            <a:p>
              <a:pPr eaLnBrk="1" hangingPunct="1">
                <a:lnSpc>
                  <a:spcPct val="120000"/>
                </a:lnSpc>
              </a:pPr>
              <a:endParaRPr lang="id-ID" altLang="id-ID" sz="105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Lato Light"/>
                <a:sym typeface="Lato Light"/>
              </a:endParaRPr>
            </a:p>
            <a:p>
              <a:pPr eaLnBrk="1" hangingPunct="1">
                <a:lnSpc>
                  <a:spcPct val="120000"/>
                </a:lnSpc>
              </a:pPr>
              <a:r>
                <a:rPr lang="en-US" altLang="id-ID" sz="1050" dirty="0" smtClean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Lato Light"/>
                  <a:sym typeface="Lato Light"/>
                </a:rPr>
                <a:t>Sixth </a:t>
              </a:r>
              <a:r>
                <a:rPr lang="en-US" altLang="id-ID" sz="1050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Lato Light"/>
                  <a:sym typeface="Lato Light"/>
                </a:rPr>
                <a:t>Info Details</a:t>
              </a:r>
            </a:p>
            <a:p>
              <a:pPr eaLnBrk="1" hangingPunct="1">
                <a:lnSpc>
                  <a:spcPct val="120000"/>
                </a:lnSpc>
              </a:pPr>
              <a:endParaRPr lang="id-ID" altLang="id-ID" sz="105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Lato Light"/>
                <a:sym typeface="Lato Light"/>
              </a:endParaRPr>
            </a:p>
            <a:p>
              <a:pPr eaLnBrk="1" hangingPunct="1">
                <a:lnSpc>
                  <a:spcPct val="120000"/>
                </a:lnSpc>
              </a:pPr>
              <a:r>
                <a:rPr lang="en-US" altLang="id-ID" sz="1050" dirty="0" smtClean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Lato Light"/>
                  <a:sym typeface="Lato Light"/>
                </a:rPr>
                <a:t>Details </a:t>
              </a:r>
              <a:r>
                <a:rPr lang="en-US" altLang="id-ID" sz="1050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Lato Light"/>
                  <a:sym typeface="Lato Light"/>
                </a:rPr>
                <a:t>Seventh</a:t>
              </a:r>
            </a:p>
            <a:p>
              <a:pPr eaLnBrk="1" hangingPunct="1">
                <a:lnSpc>
                  <a:spcPct val="120000"/>
                </a:lnSpc>
              </a:pPr>
              <a:endParaRPr lang="id-ID" altLang="id-ID" sz="105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Lato Light"/>
                <a:sym typeface="Lato Light"/>
              </a:endParaRPr>
            </a:p>
            <a:p>
              <a:pPr eaLnBrk="1" hangingPunct="1">
                <a:lnSpc>
                  <a:spcPct val="120000"/>
                </a:lnSpc>
              </a:pPr>
              <a:r>
                <a:rPr lang="en-US" altLang="id-ID" sz="1050" dirty="0" smtClean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Lato Light"/>
                  <a:sym typeface="Lato Light"/>
                </a:rPr>
                <a:t>Info </a:t>
              </a:r>
              <a:r>
                <a:rPr lang="en-US" altLang="id-ID" sz="1050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Lato Light"/>
                  <a:sym typeface="Lato Light"/>
                </a:rPr>
                <a:t>Eight Details</a:t>
              </a:r>
            </a:p>
            <a:p>
              <a:pPr eaLnBrk="1" hangingPunct="1">
                <a:lnSpc>
                  <a:spcPct val="120000"/>
                </a:lnSpc>
              </a:pPr>
              <a:endParaRPr lang="id-ID" altLang="id-ID" sz="105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Lato Light"/>
                <a:sym typeface="Lato Light"/>
              </a:endParaRPr>
            </a:p>
            <a:p>
              <a:pPr eaLnBrk="1" hangingPunct="1">
                <a:lnSpc>
                  <a:spcPct val="120000"/>
                </a:lnSpc>
              </a:pPr>
              <a:r>
                <a:rPr lang="en-US" altLang="id-ID" sz="1050" dirty="0" smtClean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Lato Light"/>
                  <a:sym typeface="Lato Light"/>
                </a:rPr>
                <a:t>Details </a:t>
              </a:r>
              <a:r>
                <a:rPr lang="en-US" altLang="id-ID" sz="1050" dirty="0" err="1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Lato Light"/>
                  <a:sym typeface="Lato Light"/>
                </a:rPr>
                <a:t>Nineth</a:t>
              </a:r>
              <a:endParaRPr lang="en-US" altLang="id-ID" sz="105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Lato Light"/>
                <a:sym typeface="Lato Light"/>
              </a:endParaRPr>
            </a:p>
          </p:txBody>
        </p:sp>
      </p:grpSp>
      <p:grpSp>
        <p:nvGrpSpPr>
          <p:cNvPr id="104" name="Group 23"/>
          <p:cNvGrpSpPr>
            <a:grpSpLocks/>
          </p:cNvGrpSpPr>
          <p:nvPr/>
        </p:nvGrpSpPr>
        <p:grpSpPr bwMode="auto">
          <a:xfrm>
            <a:off x="10315878" y="1928777"/>
            <a:ext cx="947724" cy="3630183"/>
            <a:chOff x="12250" y="-1"/>
            <a:chExt cx="1224" cy="4627"/>
          </a:xfrm>
        </p:grpSpPr>
        <p:sp>
          <p:nvSpPr>
            <p:cNvPr id="105" name="Rectangle 24"/>
            <p:cNvSpPr>
              <a:spLocks/>
            </p:cNvSpPr>
            <p:nvPr/>
          </p:nvSpPr>
          <p:spPr bwMode="auto">
            <a:xfrm>
              <a:off x="12250" y="-1"/>
              <a:ext cx="1224" cy="3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b="1" dirty="0">
                  <a:solidFill>
                    <a:schemeClr val="bg2">
                      <a:lumMod val="25000"/>
                    </a:schemeClr>
                  </a:solidFill>
                  <a:latin typeface="Roboto" panose="02000000000000000000" pitchFamily="2" charset="0"/>
                  <a:ea typeface="Roboto" panose="02000000000000000000" pitchFamily="2" charset="0"/>
                  <a:cs typeface="Lato Light" charset="0"/>
                  <a:sym typeface="Lato Light" charset="0"/>
                </a:rPr>
                <a:t>Column</a:t>
              </a:r>
            </a:p>
          </p:txBody>
        </p:sp>
        <p:sp>
          <p:nvSpPr>
            <p:cNvPr id="106" name="Rectangle 25"/>
            <p:cNvSpPr>
              <a:spLocks/>
            </p:cNvSpPr>
            <p:nvPr/>
          </p:nvSpPr>
          <p:spPr bwMode="auto">
            <a:xfrm>
              <a:off x="12250" y="482"/>
              <a:ext cx="1224" cy="4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" panose="02000000000000000000" pitchFamily="2" charset="0"/>
                  <a:ea typeface="Roboto" panose="02000000000000000000" pitchFamily="2" charset="0"/>
                  <a:cs typeface="Lato Light" charset="0"/>
                  <a:sym typeface="Lato Light" charset="0"/>
                </a:rPr>
                <a:t>Info </a:t>
              </a:r>
              <a:r>
                <a:rPr 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" panose="02000000000000000000" pitchFamily="2" charset="0"/>
                  <a:ea typeface="Roboto" panose="02000000000000000000" pitchFamily="2" charset="0"/>
                  <a:cs typeface="Lato Light" charset="0"/>
                  <a:sym typeface="Lato Light" charset="0"/>
                </a:rPr>
                <a:t>One</a:t>
              </a:r>
              <a:endParaRPr lang="id-ID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 Light" charset="0"/>
                <a:sym typeface="Lato Light" charset="0"/>
              </a:endParaRPr>
            </a:p>
            <a:p>
              <a:pPr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 Light" charset="0"/>
                <a:sym typeface="Lato Light" charset="0"/>
              </a:endParaRPr>
            </a:p>
            <a:p>
              <a:pPr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" panose="02000000000000000000" pitchFamily="2" charset="0"/>
                  <a:ea typeface="Roboto" panose="02000000000000000000" pitchFamily="2" charset="0"/>
                  <a:cs typeface="Lato Light" charset="0"/>
                  <a:sym typeface="Lato Light" charset="0"/>
                </a:rPr>
                <a:t>Second Info</a:t>
              </a:r>
            </a:p>
            <a:p>
              <a:pPr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 Light" charset="0"/>
                <a:sym typeface="Lato Light" charset="0"/>
              </a:endParaRPr>
            </a:p>
            <a:p>
              <a:pPr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" panose="02000000000000000000" pitchFamily="2" charset="0"/>
                  <a:ea typeface="Roboto" panose="02000000000000000000" pitchFamily="2" charset="0"/>
                  <a:cs typeface="Lato Light" charset="0"/>
                  <a:sym typeface="Lato Light" charset="0"/>
                </a:rPr>
                <a:t>Third </a:t>
              </a:r>
              <a:r>
                <a:rPr 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" panose="02000000000000000000" pitchFamily="2" charset="0"/>
                  <a:ea typeface="Roboto" panose="02000000000000000000" pitchFamily="2" charset="0"/>
                  <a:cs typeface="Lato Light" charset="0"/>
                  <a:sym typeface="Lato Light" charset="0"/>
                </a:rPr>
                <a:t>Info</a:t>
              </a:r>
            </a:p>
            <a:p>
              <a:pPr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 Light" charset="0"/>
                <a:sym typeface="Lato Light" charset="0"/>
              </a:endParaRPr>
            </a:p>
            <a:p>
              <a:pPr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" panose="02000000000000000000" pitchFamily="2" charset="0"/>
                  <a:ea typeface="Roboto" panose="02000000000000000000" pitchFamily="2" charset="0"/>
                  <a:cs typeface="Lato Light" charset="0"/>
                  <a:sym typeface="Lato Light" charset="0"/>
                </a:rPr>
                <a:t>Info </a:t>
              </a:r>
              <a:r>
                <a:rPr 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" panose="02000000000000000000" pitchFamily="2" charset="0"/>
                  <a:ea typeface="Roboto" panose="02000000000000000000" pitchFamily="2" charset="0"/>
                  <a:cs typeface="Lato Light" charset="0"/>
                  <a:sym typeface="Lato Light" charset="0"/>
                </a:rPr>
                <a:t>Fourth</a:t>
              </a:r>
            </a:p>
            <a:p>
              <a:pPr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 Light" charset="0"/>
                <a:sym typeface="Lato Light" charset="0"/>
              </a:endParaRPr>
            </a:p>
            <a:p>
              <a:pPr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" panose="02000000000000000000" pitchFamily="2" charset="0"/>
                  <a:ea typeface="Roboto" panose="02000000000000000000" pitchFamily="2" charset="0"/>
                  <a:cs typeface="Lato Light" charset="0"/>
                  <a:sym typeface="Lato Light" charset="0"/>
                </a:rPr>
                <a:t>Five</a:t>
              </a:r>
              <a:endParaRPr 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 Light" charset="0"/>
                <a:sym typeface="Lato Light" charset="0"/>
              </a:endParaRPr>
            </a:p>
            <a:p>
              <a:pPr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 Light" charset="0"/>
                <a:sym typeface="Lato Light" charset="0"/>
              </a:endParaRPr>
            </a:p>
            <a:p>
              <a:pPr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" panose="02000000000000000000" pitchFamily="2" charset="0"/>
                  <a:ea typeface="Roboto" panose="02000000000000000000" pitchFamily="2" charset="0"/>
                  <a:cs typeface="Lato Light" charset="0"/>
                  <a:sym typeface="Lato Light" charset="0"/>
                </a:rPr>
                <a:t>Sixth </a:t>
              </a:r>
              <a:r>
                <a:rPr 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" panose="02000000000000000000" pitchFamily="2" charset="0"/>
                  <a:ea typeface="Roboto" panose="02000000000000000000" pitchFamily="2" charset="0"/>
                  <a:cs typeface="Lato Light" charset="0"/>
                  <a:sym typeface="Lato Light" charset="0"/>
                </a:rPr>
                <a:t>Info</a:t>
              </a:r>
            </a:p>
            <a:p>
              <a:pPr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 Light" charset="0"/>
                <a:sym typeface="Lato Light" charset="0"/>
              </a:endParaRPr>
            </a:p>
            <a:p>
              <a:pPr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" panose="02000000000000000000" pitchFamily="2" charset="0"/>
                  <a:ea typeface="Roboto" panose="02000000000000000000" pitchFamily="2" charset="0"/>
                  <a:cs typeface="Lato Light" charset="0"/>
                  <a:sym typeface="Lato Light" charset="0"/>
                </a:rPr>
                <a:t>Seventh</a:t>
              </a:r>
              <a:endParaRPr 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 Light" charset="0"/>
                <a:sym typeface="Lato Light" charset="0"/>
              </a:endParaRPr>
            </a:p>
            <a:p>
              <a:pPr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 Light" charset="0"/>
                <a:sym typeface="Lato Light" charset="0"/>
              </a:endParaRPr>
            </a:p>
            <a:p>
              <a:pPr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" panose="02000000000000000000" pitchFamily="2" charset="0"/>
                  <a:ea typeface="Roboto" panose="02000000000000000000" pitchFamily="2" charset="0"/>
                  <a:cs typeface="Lato Light" charset="0"/>
                  <a:sym typeface="Lato Light" charset="0"/>
                </a:rPr>
                <a:t>Info </a:t>
              </a:r>
              <a:r>
                <a:rPr 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" panose="02000000000000000000" pitchFamily="2" charset="0"/>
                  <a:ea typeface="Roboto" panose="02000000000000000000" pitchFamily="2" charset="0"/>
                  <a:cs typeface="Lato Light" charset="0"/>
                  <a:sym typeface="Lato Light" charset="0"/>
                </a:rPr>
                <a:t>Eight</a:t>
              </a:r>
            </a:p>
            <a:p>
              <a:pPr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 Light" charset="0"/>
                <a:sym typeface="Lato Light" charset="0"/>
              </a:endParaRPr>
            </a:p>
            <a:p>
              <a:pPr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05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" panose="02000000000000000000" pitchFamily="2" charset="0"/>
                  <a:ea typeface="Roboto" panose="02000000000000000000" pitchFamily="2" charset="0"/>
                  <a:cs typeface="Lato Light" charset="0"/>
                  <a:sym typeface="Lato Light" charset="0"/>
                </a:rPr>
                <a:t>Nineth</a:t>
              </a:r>
              <a:endParaRPr 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8064746" y="2323664"/>
            <a:ext cx="1828660" cy="3251238"/>
            <a:chOff x="8064746" y="2323664"/>
            <a:chExt cx="1828660" cy="3251238"/>
          </a:xfrm>
        </p:grpSpPr>
        <p:grpSp>
          <p:nvGrpSpPr>
            <p:cNvPr id="112" name="Group 32"/>
            <p:cNvGrpSpPr>
              <a:grpSpLocks/>
            </p:cNvGrpSpPr>
            <p:nvPr/>
          </p:nvGrpSpPr>
          <p:grpSpPr bwMode="auto">
            <a:xfrm>
              <a:off x="8064746" y="2370480"/>
              <a:ext cx="150623" cy="3131984"/>
              <a:chOff x="0" y="0"/>
              <a:chExt cx="191" cy="3992"/>
            </a:xfrm>
            <a:noFill/>
          </p:grpSpPr>
          <p:sp>
            <p:nvSpPr>
              <p:cNvPr id="113" name="Freeform 33"/>
              <p:cNvSpPr>
                <a:spLocks/>
              </p:cNvSpPr>
              <p:nvPr/>
            </p:nvSpPr>
            <p:spPr bwMode="auto">
              <a:xfrm>
                <a:off x="21" y="1"/>
                <a:ext cx="169" cy="127"/>
              </a:xfrm>
              <a:custGeom>
                <a:avLst/>
                <a:gdLst>
                  <a:gd name="T0" fmla="*/ 0 w 21600"/>
                  <a:gd name="T1" fmla="*/ 8757 h 21600"/>
                  <a:gd name="T2" fmla="*/ 7039 w 21600"/>
                  <a:gd name="T3" fmla="*/ 21600 h 21600"/>
                  <a:gd name="T4" fmla="*/ 21600 w 21600"/>
                  <a:gd name="T5" fmla="*/ 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>
                    <a:moveTo>
                      <a:pt x="0" y="8757"/>
                    </a:moveTo>
                    <a:lnTo>
                      <a:pt x="7039" y="21600"/>
                    </a:lnTo>
                    <a:lnTo>
                      <a:pt x="21600" y="0"/>
                    </a:lnTo>
                  </a:path>
                </a:pathLst>
              </a:custGeom>
              <a:grpFill/>
              <a:ln w="28575" cap="flat" cmpd="sng">
                <a:solidFill>
                  <a:srgbClr val="FFFFFF"/>
                </a:solidFill>
                <a:prstDash val="solid"/>
                <a:miter lim="800000"/>
                <a:headEnd type="none" w="med" len="med"/>
                <a:tailEnd type="none" w="med" len="med"/>
              </a:ln>
              <a:extLst/>
            </p:spPr>
            <p:txBody>
              <a:bodyPr lIns="0" tIns="0" rIns="0" bIns="0"/>
              <a:lstStyle/>
              <a:p>
                <a:pPr eaLnBrk="1" fontAlgn="auto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400">
                  <a:solidFill>
                    <a:schemeClr val="tx1">
                      <a:lumMod val="90000"/>
                      <a:lumOff val="10000"/>
                    </a:schemeClr>
                  </a:solidFill>
                  <a:latin typeface="Roboto" panose="02000000000000000000" pitchFamily="2" charset="0"/>
                  <a:ea typeface="Roboto" panose="02000000000000000000" pitchFamily="2" charset="0"/>
                </a:endParaRPr>
              </a:p>
            </p:txBody>
          </p:sp>
          <p:grpSp>
            <p:nvGrpSpPr>
              <p:cNvPr id="114" name="Group 34"/>
              <p:cNvGrpSpPr>
                <a:grpSpLocks/>
              </p:cNvGrpSpPr>
              <p:nvPr/>
            </p:nvGrpSpPr>
            <p:grpSpPr bwMode="auto">
              <a:xfrm>
                <a:off x="0" y="2381"/>
                <a:ext cx="168" cy="166"/>
                <a:chOff x="0" y="0"/>
                <a:chExt cx="168" cy="165"/>
              </a:xfrm>
              <a:grpFill/>
            </p:grpSpPr>
            <p:sp>
              <p:nvSpPr>
                <p:cNvPr id="128" name="Line 35"/>
                <p:cNvSpPr>
                  <a:spLocks noChangeShapeType="1"/>
                </p:cNvSpPr>
                <p:nvPr/>
              </p:nvSpPr>
              <p:spPr bwMode="auto">
                <a:xfrm>
                  <a:off x="6" y="0"/>
                  <a:ext cx="155" cy="165"/>
                </a:xfrm>
                <a:prstGeom prst="line">
                  <a:avLst/>
                </a:prstGeom>
                <a:grpFill/>
                <a:ln w="28575">
                  <a:solidFill>
                    <a:srgbClr val="FFFFFF"/>
                  </a:solidFill>
                  <a:miter lim="800000"/>
                  <a:headEnd/>
                  <a:tailEnd/>
                </a:ln>
                <a:extLst/>
              </p:spPr>
              <p:txBody>
                <a:bodyPr lIns="0" tIns="0" rIns="0" bIns="0"/>
                <a:lstStyle/>
                <a:p>
                  <a:pPr>
                    <a:lnSpc>
                      <a:spcPct val="120000"/>
                    </a:lnSpc>
                  </a:pPr>
                  <a:endParaRPr lang="id-ID" sz="2400">
                    <a:latin typeface="Roboto" panose="02000000000000000000" pitchFamily="2" charset="0"/>
                    <a:ea typeface="Roboto" panose="02000000000000000000" pitchFamily="2" charset="0"/>
                  </a:endParaRPr>
                </a:p>
              </p:txBody>
            </p:sp>
            <p:sp>
              <p:nvSpPr>
                <p:cNvPr id="129" name="Line 36"/>
                <p:cNvSpPr>
                  <a:spLocks noChangeShapeType="1"/>
                </p:cNvSpPr>
                <p:nvPr/>
              </p:nvSpPr>
              <p:spPr bwMode="auto">
                <a:xfrm rot="10800000" flipH="1">
                  <a:off x="-1" y="7"/>
                  <a:ext cx="169" cy="153"/>
                </a:xfrm>
                <a:prstGeom prst="line">
                  <a:avLst/>
                </a:prstGeom>
                <a:grpFill/>
                <a:ln w="28575" cap="flat" cmpd="sng">
                  <a:solidFill>
                    <a:srgbClr val="FFFFFF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xtLst/>
              </p:spPr>
              <p:txBody>
                <a:bodyPr lIns="0" tIns="0" rIns="0" bIns="0"/>
                <a:lstStyle/>
                <a:p>
                  <a:pPr eaLnBrk="1" fontAlgn="auto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2400">
                    <a:solidFill>
                      <a:schemeClr val="tx1">
                        <a:lumMod val="90000"/>
                        <a:lumOff val="10000"/>
                      </a:schemeClr>
                    </a:solidFill>
                    <a:latin typeface="Roboto" panose="02000000000000000000" pitchFamily="2" charset="0"/>
                    <a:ea typeface="Roboto" panose="02000000000000000000" pitchFamily="2" charset="0"/>
                  </a:endParaRPr>
                </a:p>
              </p:txBody>
            </p:sp>
          </p:grpSp>
          <p:sp>
            <p:nvSpPr>
              <p:cNvPr id="115" name="Freeform 37"/>
              <p:cNvSpPr>
                <a:spLocks/>
              </p:cNvSpPr>
              <p:nvPr/>
            </p:nvSpPr>
            <p:spPr bwMode="auto">
              <a:xfrm>
                <a:off x="21" y="482"/>
                <a:ext cx="169" cy="129"/>
              </a:xfrm>
              <a:custGeom>
                <a:avLst/>
                <a:gdLst>
                  <a:gd name="T0" fmla="*/ 0 w 21600"/>
                  <a:gd name="T1" fmla="*/ 8757 h 21600"/>
                  <a:gd name="T2" fmla="*/ 7039 w 21600"/>
                  <a:gd name="T3" fmla="*/ 21600 h 21600"/>
                  <a:gd name="T4" fmla="*/ 21600 w 21600"/>
                  <a:gd name="T5" fmla="*/ 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>
                    <a:moveTo>
                      <a:pt x="0" y="8757"/>
                    </a:moveTo>
                    <a:lnTo>
                      <a:pt x="7039" y="21600"/>
                    </a:lnTo>
                    <a:lnTo>
                      <a:pt x="21600" y="0"/>
                    </a:lnTo>
                  </a:path>
                </a:pathLst>
              </a:custGeom>
              <a:grpFill/>
              <a:ln w="28575" cap="flat" cmpd="sng">
                <a:solidFill>
                  <a:srgbClr val="FFFFFF"/>
                </a:solidFill>
                <a:prstDash val="solid"/>
                <a:miter lim="800000"/>
                <a:headEnd type="none" w="med" len="med"/>
                <a:tailEnd type="none" w="med" len="med"/>
              </a:ln>
              <a:extLst/>
            </p:spPr>
            <p:txBody>
              <a:bodyPr lIns="0" tIns="0" rIns="0" bIns="0"/>
              <a:lstStyle/>
              <a:p>
                <a:pPr eaLnBrk="1" fontAlgn="auto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400">
                  <a:solidFill>
                    <a:schemeClr val="tx1">
                      <a:lumMod val="90000"/>
                      <a:lumOff val="10000"/>
                    </a:schemeClr>
                  </a:solidFill>
                  <a:latin typeface="Roboto" panose="02000000000000000000" pitchFamily="2" charset="0"/>
                  <a:ea typeface="Roboto" panose="02000000000000000000" pitchFamily="2" charset="0"/>
                </a:endParaRPr>
              </a:p>
            </p:txBody>
          </p:sp>
          <p:sp>
            <p:nvSpPr>
              <p:cNvPr id="116" name="Freeform 38"/>
              <p:cNvSpPr>
                <a:spLocks/>
              </p:cNvSpPr>
              <p:nvPr/>
            </p:nvSpPr>
            <p:spPr bwMode="auto">
              <a:xfrm>
                <a:off x="21" y="950"/>
                <a:ext cx="169" cy="127"/>
              </a:xfrm>
              <a:custGeom>
                <a:avLst/>
                <a:gdLst>
                  <a:gd name="T0" fmla="*/ 0 w 21600"/>
                  <a:gd name="T1" fmla="*/ 8757 h 21600"/>
                  <a:gd name="T2" fmla="*/ 7039 w 21600"/>
                  <a:gd name="T3" fmla="*/ 21600 h 21600"/>
                  <a:gd name="T4" fmla="*/ 21600 w 21600"/>
                  <a:gd name="T5" fmla="*/ 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>
                    <a:moveTo>
                      <a:pt x="0" y="8757"/>
                    </a:moveTo>
                    <a:lnTo>
                      <a:pt x="7039" y="21600"/>
                    </a:lnTo>
                    <a:lnTo>
                      <a:pt x="21600" y="0"/>
                    </a:lnTo>
                  </a:path>
                </a:pathLst>
              </a:custGeom>
              <a:grpFill/>
              <a:ln w="28575" cap="flat" cmpd="sng">
                <a:solidFill>
                  <a:srgbClr val="FFFFFF"/>
                </a:solidFill>
                <a:prstDash val="solid"/>
                <a:miter lim="800000"/>
                <a:headEnd type="none" w="med" len="med"/>
                <a:tailEnd type="none" w="med" len="med"/>
              </a:ln>
              <a:extLst/>
            </p:spPr>
            <p:txBody>
              <a:bodyPr lIns="0" tIns="0" rIns="0" bIns="0"/>
              <a:lstStyle/>
              <a:p>
                <a:pPr eaLnBrk="1" fontAlgn="auto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400">
                  <a:solidFill>
                    <a:schemeClr val="tx1">
                      <a:lumMod val="90000"/>
                      <a:lumOff val="10000"/>
                    </a:schemeClr>
                  </a:solidFill>
                  <a:latin typeface="Roboto" panose="02000000000000000000" pitchFamily="2" charset="0"/>
                  <a:ea typeface="Roboto" panose="02000000000000000000" pitchFamily="2" charset="0"/>
                </a:endParaRPr>
              </a:p>
            </p:txBody>
          </p:sp>
          <p:grpSp>
            <p:nvGrpSpPr>
              <p:cNvPr id="117" name="Group 39"/>
              <p:cNvGrpSpPr>
                <a:grpSpLocks/>
              </p:cNvGrpSpPr>
              <p:nvPr/>
            </p:nvGrpSpPr>
            <p:grpSpPr bwMode="auto">
              <a:xfrm>
                <a:off x="0" y="1432"/>
                <a:ext cx="168" cy="166"/>
                <a:chOff x="0" y="0"/>
                <a:chExt cx="168" cy="165"/>
              </a:xfrm>
              <a:grpFill/>
            </p:grpSpPr>
            <p:sp>
              <p:nvSpPr>
                <p:cNvPr id="126" name="Line 40"/>
                <p:cNvSpPr>
                  <a:spLocks noChangeShapeType="1"/>
                </p:cNvSpPr>
                <p:nvPr/>
              </p:nvSpPr>
              <p:spPr bwMode="auto">
                <a:xfrm>
                  <a:off x="6" y="0"/>
                  <a:ext cx="155" cy="165"/>
                </a:xfrm>
                <a:prstGeom prst="line">
                  <a:avLst/>
                </a:prstGeom>
                <a:grpFill/>
                <a:ln w="28575">
                  <a:solidFill>
                    <a:srgbClr val="FFFFFF"/>
                  </a:solidFill>
                  <a:miter lim="800000"/>
                  <a:headEnd/>
                  <a:tailEnd/>
                </a:ln>
                <a:extLst/>
              </p:spPr>
              <p:txBody>
                <a:bodyPr lIns="0" tIns="0" rIns="0" bIns="0"/>
                <a:lstStyle/>
                <a:p>
                  <a:pPr>
                    <a:lnSpc>
                      <a:spcPct val="120000"/>
                    </a:lnSpc>
                  </a:pPr>
                  <a:endParaRPr lang="id-ID" sz="2400">
                    <a:latin typeface="Roboto" panose="02000000000000000000" pitchFamily="2" charset="0"/>
                    <a:ea typeface="Roboto" panose="02000000000000000000" pitchFamily="2" charset="0"/>
                  </a:endParaRPr>
                </a:p>
              </p:txBody>
            </p:sp>
            <p:sp>
              <p:nvSpPr>
                <p:cNvPr id="127" name="Line 41"/>
                <p:cNvSpPr>
                  <a:spLocks noChangeShapeType="1"/>
                </p:cNvSpPr>
                <p:nvPr/>
              </p:nvSpPr>
              <p:spPr bwMode="auto">
                <a:xfrm rot="10800000" flipH="1">
                  <a:off x="-1" y="7"/>
                  <a:ext cx="169" cy="153"/>
                </a:xfrm>
                <a:prstGeom prst="line">
                  <a:avLst/>
                </a:prstGeom>
                <a:grpFill/>
                <a:ln w="28575" cap="flat" cmpd="sng">
                  <a:solidFill>
                    <a:srgbClr val="FFFFFF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xtLst/>
              </p:spPr>
              <p:txBody>
                <a:bodyPr lIns="0" tIns="0" rIns="0" bIns="0"/>
                <a:lstStyle/>
                <a:p>
                  <a:pPr eaLnBrk="1" fontAlgn="auto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2400">
                    <a:solidFill>
                      <a:schemeClr val="tx1">
                        <a:lumMod val="90000"/>
                        <a:lumOff val="10000"/>
                      </a:schemeClr>
                    </a:solidFill>
                    <a:latin typeface="Roboto" panose="02000000000000000000" pitchFamily="2" charset="0"/>
                    <a:ea typeface="Roboto" panose="02000000000000000000" pitchFamily="2" charset="0"/>
                  </a:endParaRPr>
                </a:p>
              </p:txBody>
            </p:sp>
          </p:grpSp>
          <p:sp>
            <p:nvSpPr>
              <p:cNvPr id="118" name="Freeform 42"/>
              <p:cNvSpPr>
                <a:spLocks/>
              </p:cNvSpPr>
              <p:nvPr/>
            </p:nvSpPr>
            <p:spPr bwMode="auto">
              <a:xfrm>
                <a:off x="21" y="1913"/>
                <a:ext cx="169" cy="129"/>
              </a:xfrm>
              <a:custGeom>
                <a:avLst/>
                <a:gdLst>
                  <a:gd name="T0" fmla="*/ 0 w 21600"/>
                  <a:gd name="T1" fmla="*/ 8757 h 21600"/>
                  <a:gd name="T2" fmla="*/ 7039 w 21600"/>
                  <a:gd name="T3" fmla="*/ 21600 h 21600"/>
                  <a:gd name="T4" fmla="*/ 21600 w 21600"/>
                  <a:gd name="T5" fmla="*/ 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>
                    <a:moveTo>
                      <a:pt x="0" y="8757"/>
                    </a:moveTo>
                    <a:lnTo>
                      <a:pt x="7039" y="21600"/>
                    </a:lnTo>
                    <a:lnTo>
                      <a:pt x="21600" y="0"/>
                    </a:lnTo>
                  </a:path>
                </a:pathLst>
              </a:custGeom>
              <a:grpFill/>
              <a:ln w="28575" cap="flat" cmpd="sng">
                <a:solidFill>
                  <a:srgbClr val="FFFFFF"/>
                </a:solidFill>
                <a:prstDash val="solid"/>
                <a:miter lim="800000"/>
                <a:headEnd type="none" w="med" len="med"/>
                <a:tailEnd type="none" w="med" len="med"/>
              </a:ln>
              <a:extLst/>
            </p:spPr>
            <p:txBody>
              <a:bodyPr lIns="0" tIns="0" rIns="0" bIns="0"/>
              <a:lstStyle/>
              <a:p>
                <a:pPr eaLnBrk="1" fontAlgn="auto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400">
                  <a:solidFill>
                    <a:schemeClr val="tx1">
                      <a:lumMod val="90000"/>
                      <a:lumOff val="10000"/>
                    </a:schemeClr>
                  </a:solidFill>
                  <a:latin typeface="Roboto" panose="02000000000000000000" pitchFamily="2" charset="0"/>
                  <a:ea typeface="Roboto" panose="02000000000000000000" pitchFamily="2" charset="0"/>
                </a:endParaRPr>
              </a:p>
            </p:txBody>
          </p:sp>
          <p:grpSp>
            <p:nvGrpSpPr>
              <p:cNvPr id="119" name="Group 43"/>
              <p:cNvGrpSpPr>
                <a:grpSpLocks/>
              </p:cNvGrpSpPr>
              <p:nvPr/>
            </p:nvGrpSpPr>
            <p:grpSpPr bwMode="auto">
              <a:xfrm>
                <a:off x="0" y="2849"/>
                <a:ext cx="168" cy="166"/>
                <a:chOff x="0" y="0"/>
                <a:chExt cx="168" cy="165"/>
              </a:xfrm>
              <a:grpFill/>
            </p:grpSpPr>
            <p:sp>
              <p:nvSpPr>
                <p:cNvPr id="124" name="Line 44"/>
                <p:cNvSpPr>
                  <a:spLocks noChangeShapeType="1"/>
                </p:cNvSpPr>
                <p:nvPr/>
              </p:nvSpPr>
              <p:spPr bwMode="auto">
                <a:xfrm>
                  <a:off x="6" y="0"/>
                  <a:ext cx="155" cy="165"/>
                </a:xfrm>
                <a:prstGeom prst="line">
                  <a:avLst/>
                </a:prstGeom>
                <a:grpFill/>
                <a:ln w="28575">
                  <a:solidFill>
                    <a:srgbClr val="FFFFFF"/>
                  </a:solidFill>
                  <a:miter lim="800000"/>
                  <a:headEnd/>
                  <a:tailEnd/>
                </a:ln>
                <a:extLst/>
              </p:spPr>
              <p:txBody>
                <a:bodyPr lIns="0" tIns="0" rIns="0" bIns="0"/>
                <a:lstStyle/>
                <a:p>
                  <a:pPr>
                    <a:lnSpc>
                      <a:spcPct val="120000"/>
                    </a:lnSpc>
                  </a:pPr>
                  <a:endParaRPr lang="id-ID" sz="2400">
                    <a:latin typeface="Roboto" panose="02000000000000000000" pitchFamily="2" charset="0"/>
                    <a:ea typeface="Roboto" panose="02000000000000000000" pitchFamily="2" charset="0"/>
                  </a:endParaRPr>
                </a:p>
              </p:txBody>
            </p:sp>
            <p:sp>
              <p:nvSpPr>
                <p:cNvPr id="125" name="Line 45"/>
                <p:cNvSpPr>
                  <a:spLocks noChangeShapeType="1"/>
                </p:cNvSpPr>
                <p:nvPr/>
              </p:nvSpPr>
              <p:spPr bwMode="auto">
                <a:xfrm rot="10800000" flipH="1">
                  <a:off x="-1" y="7"/>
                  <a:ext cx="169" cy="153"/>
                </a:xfrm>
                <a:prstGeom prst="line">
                  <a:avLst/>
                </a:prstGeom>
                <a:grpFill/>
                <a:ln w="28575" cap="flat" cmpd="sng">
                  <a:solidFill>
                    <a:srgbClr val="FFFFFF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xtLst/>
              </p:spPr>
              <p:txBody>
                <a:bodyPr lIns="0" tIns="0" rIns="0" bIns="0"/>
                <a:lstStyle/>
                <a:p>
                  <a:pPr eaLnBrk="1" fontAlgn="auto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2400">
                    <a:solidFill>
                      <a:schemeClr val="tx1">
                        <a:lumMod val="90000"/>
                        <a:lumOff val="10000"/>
                      </a:schemeClr>
                    </a:solidFill>
                    <a:latin typeface="Roboto" panose="02000000000000000000" pitchFamily="2" charset="0"/>
                    <a:ea typeface="Roboto" panose="02000000000000000000" pitchFamily="2" charset="0"/>
                  </a:endParaRPr>
                </a:p>
              </p:txBody>
            </p:sp>
          </p:grpSp>
          <p:sp>
            <p:nvSpPr>
              <p:cNvPr id="120" name="Freeform 46"/>
              <p:cNvSpPr>
                <a:spLocks/>
              </p:cNvSpPr>
              <p:nvPr/>
            </p:nvSpPr>
            <p:spPr bwMode="auto">
              <a:xfrm>
                <a:off x="21" y="3364"/>
                <a:ext cx="169" cy="127"/>
              </a:xfrm>
              <a:custGeom>
                <a:avLst/>
                <a:gdLst>
                  <a:gd name="T0" fmla="*/ 0 w 21600"/>
                  <a:gd name="T1" fmla="*/ 8757 h 21600"/>
                  <a:gd name="T2" fmla="*/ 7039 w 21600"/>
                  <a:gd name="T3" fmla="*/ 21600 h 21600"/>
                  <a:gd name="T4" fmla="*/ 21600 w 21600"/>
                  <a:gd name="T5" fmla="*/ 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>
                    <a:moveTo>
                      <a:pt x="0" y="8757"/>
                    </a:moveTo>
                    <a:lnTo>
                      <a:pt x="7039" y="21600"/>
                    </a:lnTo>
                    <a:lnTo>
                      <a:pt x="21600" y="0"/>
                    </a:lnTo>
                  </a:path>
                </a:pathLst>
              </a:custGeom>
              <a:grpFill/>
              <a:ln w="28575" cap="flat" cmpd="sng">
                <a:solidFill>
                  <a:srgbClr val="FFFFFF"/>
                </a:solidFill>
                <a:prstDash val="solid"/>
                <a:miter lim="800000"/>
                <a:headEnd type="none" w="med" len="med"/>
                <a:tailEnd type="none" w="med" len="med"/>
              </a:ln>
              <a:extLst/>
            </p:spPr>
            <p:txBody>
              <a:bodyPr lIns="0" tIns="0" rIns="0" bIns="0"/>
              <a:lstStyle/>
              <a:p>
                <a:pPr eaLnBrk="1" fontAlgn="auto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400">
                  <a:solidFill>
                    <a:schemeClr val="tx1">
                      <a:lumMod val="90000"/>
                      <a:lumOff val="10000"/>
                    </a:schemeClr>
                  </a:solidFill>
                  <a:latin typeface="Roboto" panose="02000000000000000000" pitchFamily="2" charset="0"/>
                  <a:ea typeface="Roboto" panose="02000000000000000000" pitchFamily="2" charset="0"/>
                </a:endParaRPr>
              </a:p>
            </p:txBody>
          </p:sp>
          <p:grpSp>
            <p:nvGrpSpPr>
              <p:cNvPr id="121" name="Group 47"/>
              <p:cNvGrpSpPr>
                <a:grpSpLocks/>
              </p:cNvGrpSpPr>
              <p:nvPr/>
            </p:nvGrpSpPr>
            <p:grpSpPr bwMode="auto">
              <a:xfrm>
                <a:off x="0" y="3826"/>
                <a:ext cx="168" cy="166"/>
                <a:chOff x="0" y="0"/>
                <a:chExt cx="168" cy="165"/>
              </a:xfrm>
              <a:grpFill/>
            </p:grpSpPr>
            <p:sp>
              <p:nvSpPr>
                <p:cNvPr id="122" name="Line 48"/>
                <p:cNvSpPr>
                  <a:spLocks noChangeShapeType="1"/>
                </p:cNvSpPr>
                <p:nvPr/>
              </p:nvSpPr>
              <p:spPr bwMode="auto">
                <a:xfrm>
                  <a:off x="6" y="0"/>
                  <a:ext cx="155" cy="165"/>
                </a:xfrm>
                <a:prstGeom prst="line">
                  <a:avLst/>
                </a:prstGeom>
                <a:grpFill/>
                <a:ln w="28575">
                  <a:solidFill>
                    <a:srgbClr val="FFFFFF"/>
                  </a:solidFill>
                  <a:miter lim="800000"/>
                  <a:headEnd/>
                  <a:tailEnd/>
                </a:ln>
                <a:extLst/>
              </p:spPr>
              <p:txBody>
                <a:bodyPr lIns="0" tIns="0" rIns="0" bIns="0"/>
                <a:lstStyle/>
                <a:p>
                  <a:pPr>
                    <a:lnSpc>
                      <a:spcPct val="120000"/>
                    </a:lnSpc>
                  </a:pPr>
                  <a:endParaRPr lang="id-ID" sz="2400">
                    <a:latin typeface="Roboto" panose="02000000000000000000" pitchFamily="2" charset="0"/>
                    <a:ea typeface="Roboto" panose="02000000000000000000" pitchFamily="2" charset="0"/>
                  </a:endParaRPr>
                </a:p>
              </p:txBody>
            </p:sp>
            <p:sp>
              <p:nvSpPr>
                <p:cNvPr id="123" name="Line 49"/>
                <p:cNvSpPr>
                  <a:spLocks noChangeShapeType="1"/>
                </p:cNvSpPr>
                <p:nvPr/>
              </p:nvSpPr>
              <p:spPr bwMode="auto">
                <a:xfrm rot="10800000" flipH="1">
                  <a:off x="-1" y="7"/>
                  <a:ext cx="169" cy="153"/>
                </a:xfrm>
                <a:prstGeom prst="line">
                  <a:avLst/>
                </a:prstGeom>
                <a:grpFill/>
                <a:ln w="28575" cap="flat" cmpd="sng">
                  <a:solidFill>
                    <a:srgbClr val="FFFFFF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xtLst/>
              </p:spPr>
              <p:txBody>
                <a:bodyPr lIns="0" tIns="0" rIns="0" bIns="0"/>
                <a:lstStyle/>
                <a:p>
                  <a:pPr eaLnBrk="1" fontAlgn="auto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2400">
                    <a:solidFill>
                      <a:schemeClr val="tx1">
                        <a:lumMod val="90000"/>
                        <a:lumOff val="10000"/>
                      </a:schemeClr>
                    </a:solidFill>
                    <a:latin typeface="Roboto" panose="02000000000000000000" pitchFamily="2" charset="0"/>
                    <a:ea typeface="Roboto" panose="02000000000000000000" pitchFamily="2" charset="0"/>
                  </a:endParaRPr>
                </a:p>
              </p:txBody>
            </p:sp>
          </p:grpSp>
        </p:grpSp>
        <p:sp>
          <p:nvSpPr>
            <p:cNvPr id="130" name="Rectangle 50"/>
            <p:cNvSpPr>
              <a:spLocks/>
            </p:cNvSpPr>
            <p:nvPr/>
          </p:nvSpPr>
          <p:spPr bwMode="auto">
            <a:xfrm>
              <a:off x="8550348" y="2323664"/>
              <a:ext cx="1343058" cy="325123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en-US" altLang="id-ID" sz="1050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Lato Light"/>
                  <a:sym typeface="Lato Light"/>
                </a:rPr>
                <a:t>Details Info </a:t>
              </a:r>
              <a:r>
                <a:rPr lang="en-US" altLang="id-ID" sz="1050" dirty="0" smtClean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Lato Light"/>
                  <a:sym typeface="Lato Light"/>
                </a:rPr>
                <a:t>One</a:t>
              </a:r>
              <a:endParaRPr lang="en-US" altLang="id-ID" sz="105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Lato Light"/>
                <a:sym typeface="Lato Light"/>
              </a:endParaRPr>
            </a:p>
            <a:p>
              <a:pPr eaLnBrk="1" hangingPunct="1">
                <a:lnSpc>
                  <a:spcPct val="120000"/>
                </a:lnSpc>
              </a:pPr>
              <a:endParaRPr lang="id-ID" altLang="id-ID" sz="105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Lato Light"/>
                <a:sym typeface="Lato Light"/>
              </a:endParaRPr>
            </a:p>
            <a:p>
              <a:pPr eaLnBrk="1" hangingPunct="1">
                <a:lnSpc>
                  <a:spcPct val="120000"/>
                </a:lnSpc>
              </a:pPr>
              <a:r>
                <a:rPr lang="en-US" altLang="id-ID" sz="1050" dirty="0" smtClean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Lato Light"/>
                  <a:sym typeface="Lato Light"/>
                </a:rPr>
                <a:t>Second </a:t>
              </a:r>
              <a:r>
                <a:rPr lang="en-US" altLang="id-ID" sz="1050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Lato Light"/>
                  <a:sym typeface="Lato Light"/>
                </a:rPr>
                <a:t>Info </a:t>
              </a:r>
              <a:r>
                <a:rPr lang="en-US" altLang="id-ID" sz="1050" dirty="0" err="1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Lato Light"/>
                  <a:sym typeface="Lato Light"/>
                </a:rPr>
                <a:t>Deta</a:t>
              </a:r>
              <a:endParaRPr lang="en-US" altLang="id-ID" sz="105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Lato Light"/>
                <a:sym typeface="Lato Light"/>
              </a:endParaRPr>
            </a:p>
            <a:p>
              <a:pPr eaLnBrk="1" hangingPunct="1">
                <a:lnSpc>
                  <a:spcPct val="120000"/>
                </a:lnSpc>
              </a:pPr>
              <a:endParaRPr lang="id-ID" altLang="id-ID" sz="105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Lato Light"/>
                <a:sym typeface="Lato Light"/>
              </a:endParaRPr>
            </a:p>
            <a:p>
              <a:pPr eaLnBrk="1" hangingPunct="1">
                <a:lnSpc>
                  <a:spcPct val="120000"/>
                </a:lnSpc>
              </a:pPr>
              <a:r>
                <a:rPr lang="en-US" altLang="id-ID" sz="1050" dirty="0" smtClean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Lato Light"/>
                  <a:sym typeface="Lato Light"/>
                </a:rPr>
                <a:t>Details </a:t>
              </a:r>
              <a:r>
                <a:rPr lang="en-US" altLang="id-ID" sz="1050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Lato Light"/>
                  <a:sym typeface="Lato Light"/>
                </a:rPr>
                <a:t>Third Info</a:t>
              </a:r>
            </a:p>
            <a:p>
              <a:pPr eaLnBrk="1" hangingPunct="1">
                <a:lnSpc>
                  <a:spcPct val="120000"/>
                </a:lnSpc>
              </a:pPr>
              <a:endParaRPr lang="id-ID" altLang="id-ID" sz="105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Lato Light"/>
                <a:sym typeface="Lato Light"/>
              </a:endParaRPr>
            </a:p>
            <a:p>
              <a:pPr eaLnBrk="1" hangingPunct="1">
                <a:lnSpc>
                  <a:spcPct val="120000"/>
                </a:lnSpc>
              </a:pPr>
              <a:r>
                <a:rPr lang="en-US" altLang="id-ID" sz="1050" dirty="0" smtClean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Lato Light"/>
                  <a:sym typeface="Lato Light"/>
                </a:rPr>
                <a:t>Info </a:t>
              </a:r>
              <a:r>
                <a:rPr lang="en-US" altLang="id-ID" sz="1050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Lato Light"/>
                  <a:sym typeface="Lato Light"/>
                </a:rPr>
                <a:t>Fourth Detail</a:t>
              </a:r>
            </a:p>
            <a:p>
              <a:pPr eaLnBrk="1" hangingPunct="1">
                <a:lnSpc>
                  <a:spcPct val="120000"/>
                </a:lnSpc>
              </a:pPr>
              <a:endParaRPr lang="id-ID" altLang="id-ID" sz="105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Lato Light"/>
                <a:sym typeface="Lato Light"/>
              </a:endParaRPr>
            </a:p>
            <a:p>
              <a:pPr eaLnBrk="1" hangingPunct="1">
                <a:lnSpc>
                  <a:spcPct val="120000"/>
                </a:lnSpc>
              </a:pPr>
              <a:r>
                <a:rPr lang="en-US" altLang="id-ID" sz="1050" dirty="0" smtClean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Lato Light"/>
                  <a:sym typeface="Lato Light"/>
                </a:rPr>
                <a:t>Details </a:t>
              </a:r>
              <a:r>
                <a:rPr lang="en-US" altLang="id-ID" sz="1050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Lato Light"/>
                  <a:sym typeface="Lato Light"/>
                </a:rPr>
                <a:t>Five</a:t>
              </a:r>
            </a:p>
            <a:p>
              <a:pPr eaLnBrk="1" hangingPunct="1">
                <a:lnSpc>
                  <a:spcPct val="120000"/>
                </a:lnSpc>
              </a:pPr>
              <a:endParaRPr lang="id-ID" altLang="id-ID" sz="105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Lato Light"/>
                <a:sym typeface="Lato Light"/>
              </a:endParaRPr>
            </a:p>
            <a:p>
              <a:pPr eaLnBrk="1" hangingPunct="1">
                <a:lnSpc>
                  <a:spcPct val="120000"/>
                </a:lnSpc>
              </a:pPr>
              <a:r>
                <a:rPr lang="en-US" altLang="id-ID" sz="1050" dirty="0" smtClean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Lato Light"/>
                  <a:sym typeface="Lato Light"/>
                </a:rPr>
                <a:t>Sixth </a:t>
              </a:r>
              <a:r>
                <a:rPr lang="en-US" altLang="id-ID" sz="1050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Lato Light"/>
                  <a:sym typeface="Lato Light"/>
                </a:rPr>
                <a:t>Info Details</a:t>
              </a:r>
            </a:p>
            <a:p>
              <a:pPr eaLnBrk="1" hangingPunct="1">
                <a:lnSpc>
                  <a:spcPct val="120000"/>
                </a:lnSpc>
              </a:pPr>
              <a:endParaRPr lang="id-ID" altLang="id-ID" sz="105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Lato Light"/>
                <a:sym typeface="Lato Light"/>
              </a:endParaRPr>
            </a:p>
            <a:p>
              <a:pPr eaLnBrk="1" hangingPunct="1">
                <a:lnSpc>
                  <a:spcPct val="120000"/>
                </a:lnSpc>
              </a:pPr>
              <a:r>
                <a:rPr lang="en-US" altLang="id-ID" sz="1050" dirty="0" smtClean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Lato Light"/>
                  <a:sym typeface="Lato Light"/>
                </a:rPr>
                <a:t>Details </a:t>
              </a:r>
              <a:r>
                <a:rPr lang="en-US" altLang="id-ID" sz="1050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Lato Light"/>
                  <a:sym typeface="Lato Light"/>
                </a:rPr>
                <a:t>Seventh</a:t>
              </a:r>
            </a:p>
            <a:p>
              <a:pPr eaLnBrk="1" hangingPunct="1">
                <a:lnSpc>
                  <a:spcPct val="120000"/>
                </a:lnSpc>
              </a:pPr>
              <a:endParaRPr lang="id-ID" altLang="id-ID" sz="105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Lato Light"/>
                <a:sym typeface="Lato Light"/>
              </a:endParaRPr>
            </a:p>
            <a:p>
              <a:pPr eaLnBrk="1" hangingPunct="1">
                <a:lnSpc>
                  <a:spcPct val="120000"/>
                </a:lnSpc>
              </a:pPr>
              <a:r>
                <a:rPr lang="en-US" altLang="id-ID" sz="1050" dirty="0" smtClean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Lato Light"/>
                  <a:sym typeface="Lato Light"/>
                </a:rPr>
                <a:t>Info </a:t>
              </a:r>
              <a:r>
                <a:rPr lang="en-US" altLang="id-ID" sz="1050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Lato Light"/>
                  <a:sym typeface="Lato Light"/>
                </a:rPr>
                <a:t>Eight Details</a:t>
              </a:r>
            </a:p>
            <a:p>
              <a:pPr eaLnBrk="1" hangingPunct="1">
                <a:lnSpc>
                  <a:spcPct val="120000"/>
                </a:lnSpc>
              </a:pPr>
              <a:endParaRPr lang="id-ID" altLang="id-ID" sz="105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Lato Light"/>
                <a:sym typeface="Lato Light"/>
              </a:endParaRPr>
            </a:p>
            <a:p>
              <a:pPr eaLnBrk="1" hangingPunct="1">
                <a:lnSpc>
                  <a:spcPct val="120000"/>
                </a:lnSpc>
              </a:pPr>
              <a:r>
                <a:rPr lang="en-US" altLang="id-ID" sz="1050" dirty="0" smtClean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Lato Light"/>
                  <a:sym typeface="Lato Light"/>
                </a:rPr>
                <a:t>Details </a:t>
              </a:r>
              <a:r>
                <a:rPr lang="en-US" altLang="id-ID" sz="1050" dirty="0" err="1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Lato Light"/>
                  <a:sym typeface="Lato Light"/>
                </a:rPr>
                <a:t>Nineth</a:t>
              </a:r>
              <a:endParaRPr lang="en-US" altLang="id-ID" sz="105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Lato Light"/>
                <a:sym typeface="Lato Light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886883" y="1779757"/>
            <a:ext cx="8836829" cy="438963"/>
            <a:chOff x="886883" y="1779757"/>
            <a:chExt cx="8836829" cy="438963"/>
          </a:xfrm>
        </p:grpSpPr>
        <p:sp>
          <p:nvSpPr>
            <p:cNvPr id="37" name="Rectangle 28"/>
            <p:cNvSpPr>
              <a:spLocks/>
            </p:cNvSpPr>
            <p:nvPr/>
          </p:nvSpPr>
          <p:spPr bwMode="auto">
            <a:xfrm>
              <a:off x="886883" y="1850367"/>
              <a:ext cx="1010432" cy="2761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id-ID" altLang="id-ID" sz="1100" b="1" dirty="0" smtClean="0">
                  <a:solidFill>
                    <a:srgbClr val="FFFFFF"/>
                  </a:solidFill>
                  <a:latin typeface="Roboto" panose="02000000000000000000" pitchFamily="2" charset="0"/>
                  <a:ea typeface="Roboto" panose="02000000000000000000" pitchFamily="2" charset="0"/>
                  <a:cs typeface="Arial" panose="020B0604020202020204" pitchFamily="34" charset="0"/>
                  <a:sym typeface="Bebas Neue" panose="020B0606020202050201" pitchFamily="34" charset="0"/>
                </a:rPr>
                <a:t>Ultimate</a:t>
              </a:r>
              <a:endParaRPr lang="en-US" altLang="id-ID" sz="1100" b="1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  <a:sym typeface="Bebas Neue" panose="020B0606020202050201" pitchFamily="34" charset="0"/>
              </a:endParaRPr>
            </a:p>
          </p:txBody>
        </p:sp>
        <p:sp>
          <p:nvSpPr>
            <p:cNvPr id="40" name="Rectangle 31"/>
            <p:cNvSpPr>
              <a:spLocks/>
            </p:cNvSpPr>
            <p:nvPr/>
          </p:nvSpPr>
          <p:spPr bwMode="auto">
            <a:xfrm>
              <a:off x="2114281" y="1779757"/>
              <a:ext cx="739641" cy="4268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id-ID" sz="2000" b="1" dirty="0" smtClean="0">
                  <a:solidFill>
                    <a:srgbClr val="FFFFFF"/>
                  </a:solidFill>
                  <a:latin typeface="Roboto" panose="02000000000000000000" pitchFamily="2" charset="0"/>
                  <a:ea typeface="Roboto" panose="02000000000000000000" pitchFamily="2" charset="0"/>
                  <a:cs typeface="Arial" panose="020B0604020202020204" pitchFamily="34" charset="0"/>
                  <a:sym typeface="Bebas Neue" panose="020B0606020202050201" pitchFamily="34" charset="0"/>
                </a:rPr>
                <a:t>$</a:t>
              </a:r>
              <a:r>
                <a:rPr lang="id-ID" altLang="id-ID" sz="2000" b="1" dirty="0" smtClean="0">
                  <a:solidFill>
                    <a:srgbClr val="FFFFFF"/>
                  </a:solidFill>
                  <a:latin typeface="Roboto" panose="02000000000000000000" pitchFamily="2" charset="0"/>
                  <a:ea typeface="Roboto" panose="02000000000000000000" pitchFamily="2" charset="0"/>
                  <a:cs typeface="Arial" panose="020B0604020202020204" pitchFamily="34" charset="0"/>
                  <a:sym typeface="Bebas Neue" panose="020B0606020202050201" pitchFamily="34" charset="0"/>
                </a:rPr>
                <a:t>1000</a:t>
              </a:r>
              <a:endParaRPr lang="en-US" altLang="id-ID" sz="2000" b="1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  <a:sym typeface="Bebas Neue" panose="020B0606020202050201" pitchFamily="34" charset="0"/>
              </a:endParaRPr>
            </a:p>
          </p:txBody>
        </p:sp>
        <p:sp>
          <p:nvSpPr>
            <p:cNvPr id="100" name="Rectangle 28"/>
            <p:cNvSpPr>
              <a:spLocks/>
            </p:cNvSpPr>
            <p:nvPr/>
          </p:nvSpPr>
          <p:spPr bwMode="auto">
            <a:xfrm>
              <a:off x="3165283" y="1844774"/>
              <a:ext cx="1010432" cy="2761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id-ID" altLang="id-ID" sz="1100" b="1" dirty="0" smtClean="0">
                  <a:solidFill>
                    <a:srgbClr val="FFFFFF"/>
                  </a:solidFill>
                  <a:latin typeface="Roboto" panose="02000000000000000000" pitchFamily="2" charset="0"/>
                  <a:ea typeface="Roboto" panose="02000000000000000000" pitchFamily="2" charset="0"/>
                  <a:cs typeface="Arial" panose="020B0604020202020204" pitchFamily="34" charset="0"/>
                  <a:sym typeface="Bebas Neue" panose="020B0606020202050201" pitchFamily="34" charset="0"/>
                </a:rPr>
                <a:t>Professional</a:t>
              </a:r>
              <a:endParaRPr lang="en-US" altLang="id-ID" sz="1100" b="1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  <a:sym typeface="Bebas Neue" panose="020B0606020202050201" pitchFamily="34" charset="0"/>
              </a:endParaRPr>
            </a:p>
          </p:txBody>
        </p:sp>
        <p:sp>
          <p:nvSpPr>
            <p:cNvPr id="101" name="Rectangle 28"/>
            <p:cNvSpPr>
              <a:spLocks/>
            </p:cNvSpPr>
            <p:nvPr/>
          </p:nvSpPr>
          <p:spPr bwMode="auto">
            <a:xfrm>
              <a:off x="5469874" y="1842081"/>
              <a:ext cx="1010432" cy="2761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id-ID" altLang="id-ID" sz="1100" b="1" dirty="0" smtClean="0">
                  <a:solidFill>
                    <a:srgbClr val="FFFFFF"/>
                  </a:solidFill>
                  <a:latin typeface="Roboto" panose="02000000000000000000" pitchFamily="2" charset="0"/>
                  <a:ea typeface="Roboto" panose="02000000000000000000" pitchFamily="2" charset="0"/>
                  <a:cs typeface="Arial" panose="020B0604020202020204" pitchFamily="34" charset="0"/>
                  <a:sym typeface="Bebas Neue" panose="020B0606020202050201" pitchFamily="34" charset="0"/>
                </a:rPr>
                <a:t>Semi Pro</a:t>
              </a:r>
              <a:endParaRPr lang="en-US" altLang="id-ID" sz="1100" b="1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  <a:sym typeface="Bebas Neue" panose="020B0606020202050201" pitchFamily="34" charset="0"/>
              </a:endParaRPr>
            </a:p>
          </p:txBody>
        </p:sp>
        <p:sp>
          <p:nvSpPr>
            <p:cNvPr id="102" name="Rectangle 31"/>
            <p:cNvSpPr>
              <a:spLocks/>
            </p:cNvSpPr>
            <p:nvPr/>
          </p:nvSpPr>
          <p:spPr bwMode="auto">
            <a:xfrm>
              <a:off x="4477060" y="1791917"/>
              <a:ext cx="665253" cy="4268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id-ID" sz="2000" b="1" dirty="0" smtClean="0">
                  <a:solidFill>
                    <a:srgbClr val="FFFFFF"/>
                  </a:solidFill>
                  <a:latin typeface="Roboto" panose="02000000000000000000" pitchFamily="2" charset="0"/>
                  <a:ea typeface="Roboto" panose="02000000000000000000" pitchFamily="2" charset="0"/>
                  <a:cs typeface="Arial" panose="020B0604020202020204" pitchFamily="34" charset="0"/>
                  <a:sym typeface="Bebas Neue" panose="020B0606020202050201" pitchFamily="34" charset="0"/>
                </a:rPr>
                <a:t>$</a:t>
              </a:r>
              <a:r>
                <a:rPr lang="id-ID" altLang="id-ID" sz="2000" b="1" dirty="0" smtClean="0">
                  <a:solidFill>
                    <a:srgbClr val="FFFFFF"/>
                  </a:solidFill>
                  <a:latin typeface="Roboto" panose="02000000000000000000" pitchFamily="2" charset="0"/>
                  <a:ea typeface="Roboto" panose="02000000000000000000" pitchFamily="2" charset="0"/>
                  <a:cs typeface="Arial" panose="020B0604020202020204" pitchFamily="34" charset="0"/>
                  <a:sym typeface="Bebas Neue" panose="020B0606020202050201" pitchFamily="34" charset="0"/>
                </a:rPr>
                <a:t>700</a:t>
              </a:r>
              <a:endParaRPr lang="en-US" altLang="id-ID" sz="2000" b="1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  <a:sym typeface="Bebas Neue" panose="020B0606020202050201" pitchFamily="34" charset="0"/>
              </a:endParaRPr>
            </a:p>
          </p:txBody>
        </p:sp>
        <p:sp>
          <p:nvSpPr>
            <p:cNvPr id="103" name="Rectangle 31"/>
            <p:cNvSpPr>
              <a:spLocks/>
            </p:cNvSpPr>
            <p:nvPr/>
          </p:nvSpPr>
          <p:spPr bwMode="auto">
            <a:xfrm>
              <a:off x="6752087" y="1786273"/>
              <a:ext cx="665253" cy="4268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id-ID" sz="2000" b="1" dirty="0">
                  <a:solidFill>
                    <a:srgbClr val="FFFFFF"/>
                  </a:solidFill>
                  <a:latin typeface="Roboto" panose="02000000000000000000" pitchFamily="2" charset="0"/>
                  <a:ea typeface="Roboto" panose="02000000000000000000" pitchFamily="2" charset="0"/>
                  <a:cs typeface="Arial" panose="020B0604020202020204" pitchFamily="34" charset="0"/>
                  <a:sym typeface="Bebas Neue" panose="020B0606020202050201" pitchFamily="34" charset="0"/>
                </a:rPr>
                <a:t>$</a:t>
              </a:r>
              <a:r>
                <a:rPr lang="id-ID" altLang="id-ID" sz="2000" b="1" dirty="0">
                  <a:solidFill>
                    <a:srgbClr val="FFFFFF"/>
                  </a:solidFill>
                  <a:latin typeface="Roboto" panose="02000000000000000000" pitchFamily="2" charset="0"/>
                  <a:ea typeface="Roboto" panose="02000000000000000000" pitchFamily="2" charset="0"/>
                  <a:cs typeface="Arial" panose="020B0604020202020204" pitchFamily="34" charset="0"/>
                  <a:sym typeface="Bebas Neue" panose="020B0606020202050201" pitchFamily="34" charset="0"/>
                </a:rPr>
                <a:t>400</a:t>
              </a:r>
              <a:endParaRPr lang="en-US" altLang="id-ID" sz="2000" b="1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  <a:sym typeface="Bebas Neue" panose="020B0606020202050201" pitchFamily="34" charset="0"/>
              </a:endParaRPr>
            </a:p>
          </p:txBody>
        </p:sp>
        <p:sp>
          <p:nvSpPr>
            <p:cNvPr id="131" name="Rectangle 28"/>
            <p:cNvSpPr>
              <a:spLocks/>
            </p:cNvSpPr>
            <p:nvPr/>
          </p:nvSpPr>
          <p:spPr bwMode="auto">
            <a:xfrm>
              <a:off x="7776246" y="1846737"/>
              <a:ext cx="1010432" cy="2761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id-ID" altLang="id-ID" sz="1100" b="1" dirty="0" smtClean="0">
                  <a:solidFill>
                    <a:srgbClr val="FFFFFF"/>
                  </a:solidFill>
                  <a:latin typeface="Roboto" panose="02000000000000000000" pitchFamily="2" charset="0"/>
                  <a:ea typeface="Roboto" panose="02000000000000000000" pitchFamily="2" charset="0"/>
                  <a:cs typeface="Arial" panose="020B0604020202020204" pitchFamily="34" charset="0"/>
                  <a:sym typeface="Bebas Neue" panose="020B0606020202050201" pitchFamily="34" charset="0"/>
                </a:rPr>
                <a:t>Basic</a:t>
              </a:r>
              <a:endParaRPr lang="en-US" altLang="id-ID" sz="1100" b="1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  <a:sym typeface="Bebas Neue" panose="020B0606020202050201" pitchFamily="34" charset="0"/>
              </a:endParaRPr>
            </a:p>
          </p:txBody>
        </p:sp>
        <p:sp>
          <p:nvSpPr>
            <p:cNvPr id="132" name="Rectangle 31"/>
            <p:cNvSpPr>
              <a:spLocks/>
            </p:cNvSpPr>
            <p:nvPr/>
          </p:nvSpPr>
          <p:spPr bwMode="auto">
            <a:xfrm>
              <a:off x="9058459" y="1790929"/>
              <a:ext cx="665253" cy="4268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id-ID" sz="2000" b="1" dirty="0" smtClean="0">
                  <a:solidFill>
                    <a:srgbClr val="FFFFFF"/>
                  </a:solidFill>
                  <a:latin typeface="Roboto" panose="02000000000000000000" pitchFamily="2" charset="0"/>
                  <a:ea typeface="Roboto" panose="02000000000000000000" pitchFamily="2" charset="0"/>
                  <a:cs typeface="Arial" panose="020B0604020202020204" pitchFamily="34" charset="0"/>
                  <a:sym typeface="Bebas Neue" panose="020B0606020202050201" pitchFamily="34" charset="0"/>
                </a:rPr>
                <a:t>$</a:t>
              </a:r>
              <a:r>
                <a:rPr lang="id-ID" altLang="id-ID" sz="2000" b="1" dirty="0" smtClean="0">
                  <a:solidFill>
                    <a:srgbClr val="FFFFFF"/>
                  </a:solidFill>
                  <a:latin typeface="Roboto" panose="02000000000000000000" pitchFamily="2" charset="0"/>
                  <a:ea typeface="Roboto" panose="02000000000000000000" pitchFamily="2" charset="0"/>
                  <a:cs typeface="Arial" panose="020B0604020202020204" pitchFamily="34" charset="0"/>
                  <a:sym typeface="Bebas Neue" panose="020B0606020202050201" pitchFamily="34" charset="0"/>
                </a:rPr>
                <a:t>250</a:t>
              </a:r>
              <a:endParaRPr lang="en-US" altLang="id-ID" sz="2000" b="1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  <a:sym typeface="Bebas Neue" panose="020B0606020202050201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64937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5" grpId="0"/>
      <p:bldP spid="4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107206" y="6422273"/>
            <a:ext cx="39803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fld id="{B6CDF4B4-146F-4CD0-B0FE-F3CF0468E44B}" type="slidenum">
              <a:rPr lang="id-ID" sz="120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 Light" panose="020B0306030504020204" pitchFamily="34" charset="0"/>
              </a:rPr>
              <a:t>2</a:t>
            </a:fld>
            <a:endParaRPr lang="id-ID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4" name="Content Placeholder 7"/>
          <p:cNvSpPr txBox="1">
            <a:spLocks/>
          </p:cNvSpPr>
          <p:nvPr/>
        </p:nvSpPr>
        <p:spPr>
          <a:xfrm>
            <a:off x="4024390" y="285056"/>
            <a:ext cx="4125845" cy="646331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itchFamily="34" charset="0"/>
              <a:buNone/>
            </a:pPr>
            <a:r>
              <a:rPr lang="id-ID" sz="2400" dirty="0" smtClean="0">
                <a:solidFill>
                  <a:schemeClr val="tx1">
                    <a:lumMod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Pricing Distribution Package</a:t>
            </a:r>
            <a:endParaRPr lang="en-US" sz="2400" dirty="0" smtClean="0">
              <a:solidFill>
                <a:schemeClr val="tx1">
                  <a:lumMod val="75000"/>
                </a:schemeClr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024390" y="749943"/>
            <a:ext cx="4125845" cy="3635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1100" dirty="0" smtClean="0">
                <a:solidFill>
                  <a:schemeClr val="bg1">
                    <a:lumMod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Put a relevant subtitle in this line</a:t>
            </a:r>
            <a:endParaRPr lang="en-US" sz="1100" dirty="0">
              <a:solidFill>
                <a:schemeClr val="bg1">
                  <a:lumMod val="75000"/>
                </a:schemeClr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grpSp>
        <p:nvGrpSpPr>
          <p:cNvPr id="17" name="Group 16"/>
          <p:cNvGrpSpPr>
            <a:grpSpLocks noChangeAspect="1"/>
          </p:cNvGrpSpPr>
          <p:nvPr/>
        </p:nvGrpSpPr>
        <p:grpSpPr>
          <a:xfrm>
            <a:off x="2234015" y="1618396"/>
            <a:ext cx="761033" cy="750844"/>
            <a:chOff x="4758954" y="1923193"/>
            <a:chExt cx="620305" cy="612000"/>
          </a:xfrm>
        </p:grpSpPr>
        <p:sp>
          <p:nvSpPr>
            <p:cNvPr id="16" name="Flowchart: Off-page Connector 15"/>
            <p:cNvSpPr/>
            <p:nvPr/>
          </p:nvSpPr>
          <p:spPr>
            <a:xfrm>
              <a:off x="4758954" y="1923193"/>
              <a:ext cx="620305" cy="612000"/>
            </a:xfrm>
            <a:prstGeom prst="flowChartOffpage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bg1"/>
                </a:solidFill>
              </a:endParaRPr>
            </a:p>
          </p:txBody>
        </p:sp>
        <p:cxnSp>
          <p:nvCxnSpPr>
            <p:cNvPr id="68" name="Straight Connector 67"/>
            <p:cNvCxnSpPr/>
            <p:nvPr/>
          </p:nvCxnSpPr>
          <p:spPr>
            <a:xfrm rot="10800000">
              <a:off x="4761162" y="1970074"/>
              <a:ext cx="610334" cy="0"/>
            </a:xfrm>
            <a:prstGeom prst="line">
              <a:avLst/>
            </a:prstGeom>
            <a:ln w="101600">
              <a:solidFill>
                <a:schemeClr val="accent1">
                  <a:lumMod val="75000"/>
                  <a:alpha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9" name="Group 68"/>
          <p:cNvGrpSpPr>
            <a:grpSpLocks noChangeAspect="1"/>
          </p:cNvGrpSpPr>
          <p:nvPr/>
        </p:nvGrpSpPr>
        <p:grpSpPr>
          <a:xfrm>
            <a:off x="5113019" y="2042339"/>
            <a:ext cx="761033" cy="750844"/>
            <a:chOff x="4758954" y="1923193"/>
            <a:chExt cx="620305" cy="612000"/>
          </a:xfrm>
        </p:grpSpPr>
        <p:sp>
          <p:nvSpPr>
            <p:cNvPr id="70" name="Flowchart: Off-page Connector 69"/>
            <p:cNvSpPr/>
            <p:nvPr/>
          </p:nvSpPr>
          <p:spPr>
            <a:xfrm>
              <a:off x="4758954" y="1923193"/>
              <a:ext cx="620305" cy="612000"/>
            </a:xfrm>
            <a:prstGeom prst="flowChartOffpageConnector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bg1"/>
                </a:solidFill>
              </a:endParaRPr>
            </a:p>
          </p:txBody>
        </p:sp>
        <p:cxnSp>
          <p:nvCxnSpPr>
            <p:cNvPr id="71" name="Straight Connector 70"/>
            <p:cNvCxnSpPr/>
            <p:nvPr/>
          </p:nvCxnSpPr>
          <p:spPr>
            <a:xfrm rot="10800000">
              <a:off x="4759496" y="1962310"/>
              <a:ext cx="612000" cy="0"/>
            </a:xfrm>
            <a:prstGeom prst="line">
              <a:avLst/>
            </a:prstGeom>
            <a:ln w="101600">
              <a:solidFill>
                <a:schemeClr val="accent2">
                  <a:lumMod val="75000"/>
                  <a:alpha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2" name="Group 71"/>
          <p:cNvGrpSpPr>
            <a:grpSpLocks noChangeAspect="1"/>
          </p:cNvGrpSpPr>
          <p:nvPr/>
        </p:nvGrpSpPr>
        <p:grpSpPr>
          <a:xfrm>
            <a:off x="7608967" y="2354723"/>
            <a:ext cx="761033" cy="750844"/>
            <a:chOff x="4758954" y="1923193"/>
            <a:chExt cx="620305" cy="612000"/>
          </a:xfrm>
        </p:grpSpPr>
        <p:sp>
          <p:nvSpPr>
            <p:cNvPr id="73" name="Flowchart: Off-page Connector 72"/>
            <p:cNvSpPr/>
            <p:nvPr/>
          </p:nvSpPr>
          <p:spPr>
            <a:xfrm>
              <a:off x="4758954" y="1923193"/>
              <a:ext cx="620305" cy="612000"/>
            </a:xfrm>
            <a:prstGeom prst="flowChartOffpageConnector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bg1"/>
                </a:solidFill>
              </a:endParaRPr>
            </a:p>
          </p:txBody>
        </p:sp>
        <p:cxnSp>
          <p:nvCxnSpPr>
            <p:cNvPr id="74" name="Straight Connector 73"/>
            <p:cNvCxnSpPr/>
            <p:nvPr/>
          </p:nvCxnSpPr>
          <p:spPr>
            <a:xfrm rot="10800000">
              <a:off x="4759496" y="1962310"/>
              <a:ext cx="612000" cy="0"/>
            </a:xfrm>
            <a:prstGeom prst="line">
              <a:avLst/>
            </a:prstGeom>
            <a:ln w="101600">
              <a:solidFill>
                <a:schemeClr val="accent3">
                  <a:lumMod val="75000"/>
                  <a:alpha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5" name="Group 74"/>
          <p:cNvGrpSpPr>
            <a:grpSpLocks noChangeAspect="1"/>
          </p:cNvGrpSpPr>
          <p:nvPr/>
        </p:nvGrpSpPr>
        <p:grpSpPr>
          <a:xfrm>
            <a:off x="9703105" y="2825891"/>
            <a:ext cx="761033" cy="750844"/>
            <a:chOff x="4758954" y="1923193"/>
            <a:chExt cx="620305" cy="612000"/>
          </a:xfrm>
        </p:grpSpPr>
        <p:sp>
          <p:nvSpPr>
            <p:cNvPr id="76" name="Flowchart: Off-page Connector 75"/>
            <p:cNvSpPr/>
            <p:nvPr/>
          </p:nvSpPr>
          <p:spPr>
            <a:xfrm>
              <a:off x="4758954" y="1923193"/>
              <a:ext cx="620305" cy="612000"/>
            </a:xfrm>
            <a:prstGeom prst="flowChartOffpageConnector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bg1"/>
                </a:solidFill>
              </a:endParaRPr>
            </a:p>
          </p:txBody>
        </p:sp>
        <p:cxnSp>
          <p:nvCxnSpPr>
            <p:cNvPr id="77" name="Straight Connector 76"/>
            <p:cNvCxnSpPr/>
            <p:nvPr/>
          </p:nvCxnSpPr>
          <p:spPr>
            <a:xfrm rot="10800000">
              <a:off x="4759496" y="1962310"/>
              <a:ext cx="612000" cy="0"/>
            </a:xfrm>
            <a:prstGeom prst="line">
              <a:avLst/>
            </a:prstGeom>
            <a:ln w="101600">
              <a:solidFill>
                <a:schemeClr val="accent4">
                  <a:lumMod val="75000"/>
                  <a:alpha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7" name="Group 86"/>
          <p:cNvGrpSpPr/>
          <p:nvPr/>
        </p:nvGrpSpPr>
        <p:grpSpPr>
          <a:xfrm>
            <a:off x="1074051" y="2554832"/>
            <a:ext cx="3109991" cy="3018970"/>
            <a:chOff x="827313" y="2554832"/>
            <a:chExt cx="3109991" cy="3018970"/>
          </a:xfrm>
        </p:grpSpPr>
        <p:sp>
          <p:nvSpPr>
            <p:cNvPr id="2" name="Flowchart: Off-page Connector 1"/>
            <p:cNvSpPr/>
            <p:nvPr/>
          </p:nvSpPr>
          <p:spPr>
            <a:xfrm rot="10800000">
              <a:off x="827314" y="2554832"/>
              <a:ext cx="3109990" cy="3018970"/>
            </a:xfrm>
            <a:prstGeom prst="flowChartOffpageConnector">
              <a:avLst/>
            </a:prstGeom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bg1"/>
                </a:solidFill>
              </a:endParaRPr>
            </a:p>
          </p:txBody>
        </p:sp>
        <p:cxnSp>
          <p:nvCxnSpPr>
            <p:cNvPr id="78" name="Straight Connector 77"/>
            <p:cNvCxnSpPr/>
            <p:nvPr/>
          </p:nvCxnSpPr>
          <p:spPr>
            <a:xfrm flipH="1">
              <a:off x="827313" y="5496433"/>
              <a:ext cx="3109991" cy="0"/>
            </a:xfrm>
            <a:prstGeom prst="line">
              <a:avLst/>
            </a:prstGeom>
            <a:ln w="152400">
              <a:solidFill>
                <a:schemeClr val="accent1">
                  <a:lumMod val="75000"/>
                  <a:alpha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6" name="Group 85"/>
          <p:cNvGrpSpPr/>
          <p:nvPr/>
        </p:nvGrpSpPr>
        <p:grpSpPr>
          <a:xfrm>
            <a:off x="4168690" y="2973477"/>
            <a:ext cx="2678723" cy="2600325"/>
            <a:chOff x="3921952" y="2973477"/>
            <a:chExt cx="2678723" cy="2600325"/>
          </a:xfrm>
        </p:grpSpPr>
        <p:sp>
          <p:nvSpPr>
            <p:cNvPr id="62" name="Flowchart: Off-page Connector 61"/>
            <p:cNvSpPr>
              <a:spLocks noChangeAspect="1"/>
            </p:cNvSpPr>
            <p:nvPr/>
          </p:nvSpPr>
          <p:spPr>
            <a:xfrm rot="10800000">
              <a:off x="3921952" y="2973477"/>
              <a:ext cx="2678723" cy="2600325"/>
            </a:xfrm>
            <a:prstGeom prst="flowChartOffpageConnector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bg1"/>
                </a:solidFill>
              </a:endParaRPr>
            </a:p>
          </p:txBody>
        </p:sp>
        <p:cxnSp>
          <p:nvCxnSpPr>
            <p:cNvPr id="79" name="Straight Connector 78"/>
            <p:cNvCxnSpPr/>
            <p:nvPr/>
          </p:nvCxnSpPr>
          <p:spPr>
            <a:xfrm flipH="1">
              <a:off x="3921952" y="5496433"/>
              <a:ext cx="2678723" cy="0"/>
            </a:xfrm>
            <a:prstGeom prst="line">
              <a:avLst/>
            </a:prstGeom>
            <a:ln w="152400">
              <a:solidFill>
                <a:schemeClr val="accent2">
                  <a:lumMod val="75000"/>
                  <a:alpha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5" name="Group 84"/>
          <p:cNvGrpSpPr/>
          <p:nvPr/>
        </p:nvGrpSpPr>
        <p:grpSpPr>
          <a:xfrm>
            <a:off x="6828363" y="3298518"/>
            <a:ext cx="2347576" cy="2275284"/>
            <a:chOff x="6581625" y="3298518"/>
            <a:chExt cx="2347576" cy="2275284"/>
          </a:xfrm>
        </p:grpSpPr>
        <p:sp>
          <p:nvSpPr>
            <p:cNvPr id="63" name="Flowchart: Off-page Connector 62"/>
            <p:cNvSpPr>
              <a:spLocks noChangeAspect="1"/>
            </p:cNvSpPr>
            <p:nvPr/>
          </p:nvSpPr>
          <p:spPr>
            <a:xfrm rot="10800000">
              <a:off x="6585319" y="3298518"/>
              <a:ext cx="2343882" cy="2275284"/>
            </a:xfrm>
            <a:prstGeom prst="flowChartOffpageConnector">
              <a:avLst/>
            </a:prstGeom>
            <a:solidFill>
              <a:schemeClr val="accent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bg1"/>
                </a:solidFill>
              </a:endParaRPr>
            </a:p>
          </p:txBody>
        </p:sp>
        <p:cxnSp>
          <p:nvCxnSpPr>
            <p:cNvPr id="80" name="Straight Connector 79"/>
            <p:cNvCxnSpPr/>
            <p:nvPr/>
          </p:nvCxnSpPr>
          <p:spPr>
            <a:xfrm flipH="1">
              <a:off x="6581625" y="5496433"/>
              <a:ext cx="2336400" cy="0"/>
            </a:xfrm>
            <a:prstGeom prst="line">
              <a:avLst/>
            </a:prstGeom>
            <a:ln w="152400">
              <a:solidFill>
                <a:schemeClr val="accent3">
                  <a:lumMod val="75000"/>
                  <a:alpha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4" name="Group 83"/>
          <p:cNvGrpSpPr/>
          <p:nvPr/>
        </p:nvGrpSpPr>
        <p:grpSpPr>
          <a:xfrm>
            <a:off x="9160584" y="3753575"/>
            <a:ext cx="1883755" cy="1820227"/>
            <a:chOff x="8913846" y="3753575"/>
            <a:chExt cx="1883755" cy="1820227"/>
          </a:xfrm>
        </p:grpSpPr>
        <p:sp>
          <p:nvSpPr>
            <p:cNvPr id="64" name="Flowchart: Off-page Connector 63"/>
            <p:cNvSpPr>
              <a:spLocks noChangeAspect="1"/>
            </p:cNvSpPr>
            <p:nvPr/>
          </p:nvSpPr>
          <p:spPr>
            <a:xfrm rot="10800000">
              <a:off x="8913846" y="3753575"/>
              <a:ext cx="1875105" cy="1820227"/>
            </a:xfrm>
            <a:prstGeom prst="flowChartOffpageConnector">
              <a:avLst/>
            </a:prstGeom>
            <a:solidFill>
              <a:schemeClr val="accent4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bg1"/>
                </a:solidFill>
              </a:endParaRPr>
            </a:p>
          </p:txBody>
        </p:sp>
        <p:cxnSp>
          <p:nvCxnSpPr>
            <p:cNvPr id="81" name="Straight Connector 80"/>
            <p:cNvCxnSpPr/>
            <p:nvPr/>
          </p:nvCxnSpPr>
          <p:spPr>
            <a:xfrm flipH="1">
              <a:off x="8929201" y="5496433"/>
              <a:ext cx="1868400" cy="0"/>
            </a:xfrm>
            <a:prstGeom prst="line">
              <a:avLst/>
            </a:prstGeom>
            <a:ln w="152400">
              <a:solidFill>
                <a:schemeClr val="accent4">
                  <a:lumMod val="75000"/>
                  <a:alpha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8" name="Group 87"/>
          <p:cNvGrpSpPr>
            <a:grpSpLocks/>
          </p:cNvGrpSpPr>
          <p:nvPr/>
        </p:nvGrpSpPr>
        <p:grpSpPr bwMode="auto">
          <a:xfrm>
            <a:off x="1747522" y="2885477"/>
            <a:ext cx="1754188" cy="2449543"/>
            <a:chOff x="216" y="-216"/>
            <a:chExt cx="2948" cy="4114"/>
          </a:xfrm>
        </p:grpSpPr>
        <p:sp>
          <p:nvSpPr>
            <p:cNvPr id="89" name="Rectangle 28"/>
            <p:cNvSpPr>
              <a:spLocks/>
            </p:cNvSpPr>
            <p:nvPr/>
          </p:nvSpPr>
          <p:spPr bwMode="auto">
            <a:xfrm>
              <a:off x="220" y="-216"/>
              <a:ext cx="2944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id-ID" altLang="id-ID" sz="1200" dirty="0" smtClean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Bebas Neue" panose="020B0606020202050201" pitchFamily="34" charset="0"/>
                  <a:sym typeface="Bebas Neue" panose="020B0606020202050201" pitchFamily="34" charset="0"/>
                </a:rPr>
                <a:t>Ultimate</a:t>
              </a:r>
              <a:endParaRPr lang="en-US" altLang="id-ID" sz="1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Bebas Neue" panose="020B0606020202050201" pitchFamily="34" charset="0"/>
                <a:sym typeface="Bebas Neue" panose="020B0606020202050201" pitchFamily="34" charset="0"/>
              </a:endParaRPr>
            </a:p>
          </p:txBody>
        </p:sp>
        <p:sp>
          <p:nvSpPr>
            <p:cNvPr id="90" name="Rectangle 29"/>
            <p:cNvSpPr>
              <a:spLocks/>
            </p:cNvSpPr>
            <p:nvPr/>
          </p:nvSpPr>
          <p:spPr bwMode="auto">
            <a:xfrm>
              <a:off x="216" y="232"/>
              <a:ext cx="2945" cy="1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0" b="1" spc="-150" dirty="0" smtClean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Bebas Neue" charset="0"/>
                  <a:sym typeface="Bebas Neue" charset="0"/>
                </a:rPr>
                <a:t>$</a:t>
              </a:r>
              <a:r>
                <a:rPr lang="id-ID" sz="4000" b="1" spc="-150" dirty="0" smtClean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Bebas Neue" charset="0"/>
                  <a:sym typeface="Bebas Neue" charset="0"/>
                </a:rPr>
                <a:t>1000</a:t>
              </a:r>
              <a:endParaRPr lang="en-US" sz="4000" b="1" spc="-15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Bebas Neue" charset="0"/>
                <a:sym typeface="Bebas Neue" charset="0"/>
              </a:endParaRPr>
            </a:p>
          </p:txBody>
        </p:sp>
        <p:sp>
          <p:nvSpPr>
            <p:cNvPr id="91" name="Rectangle 30"/>
            <p:cNvSpPr>
              <a:spLocks/>
            </p:cNvSpPr>
            <p:nvPr/>
          </p:nvSpPr>
          <p:spPr bwMode="auto">
            <a:xfrm>
              <a:off x="762" y="1314"/>
              <a:ext cx="1928" cy="25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70000"/>
                </a:lnSpc>
              </a:pPr>
              <a:r>
                <a:rPr lang="id-ID" altLang="id-ID" sz="1000" dirty="0" smtClean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Lato Light"/>
                  <a:sym typeface="Lato Light"/>
                </a:rPr>
                <a:t>Description One</a:t>
              </a:r>
              <a:endParaRPr lang="en-US" altLang="id-ID" sz="1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Lato Light"/>
                <a:sym typeface="Lato Light"/>
              </a:endParaRPr>
            </a:p>
            <a:p>
              <a:pPr algn="ctr" eaLnBrk="1" hangingPunct="1">
                <a:lnSpc>
                  <a:spcPct val="170000"/>
                </a:lnSpc>
              </a:pPr>
              <a:r>
                <a:rPr lang="id-ID" altLang="id-ID" sz="1000" dirty="0" smtClean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Lato Light"/>
                  <a:sym typeface="Lato Light"/>
                </a:rPr>
                <a:t>Description Two</a:t>
              </a:r>
            </a:p>
            <a:p>
              <a:pPr algn="ctr" eaLnBrk="1" hangingPunct="1">
                <a:lnSpc>
                  <a:spcPct val="170000"/>
                </a:lnSpc>
              </a:pPr>
              <a:r>
                <a:rPr lang="id-ID" altLang="id-ID" sz="1000" dirty="0" smtClean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Lato Light"/>
                  <a:sym typeface="Lato Light"/>
                </a:rPr>
                <a:t>Description Three</a:t>
              </a:r>
            </a:p>
            <a:p>
              <a:pPr algn="ctr" eaLnBrk="1" hangingPunct="1">
                <a:lnSpc>
                  <a:spcPct val="170000"/>
                </a:lnSpc>
              </a:pPr>
              <a:r>
                <a:rPr lang="id-ID" altLang="id-ID" sz="1000" dirty="0" smtClean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Lato Light"/>
                  <a:sym typeface="Lato Light"/>
                </a:rPr>
                <a:t>Description Four</a:t>
              </a:r>
            </a:p>
            <a:p>
              <a:pPr algn="ctr" eaLnBrk="1" hangingPunct="1">
                <a:lnSpc>
                  <a:spcPct val="170000"/>
                </a:lnSpc>
              </a:pPr>
              <a:r>
                <a:rPr lang="id-ID" altLang="id-ID" sz="1000" dirty="0" smtClean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Lato Light"/>
                  <a:sym typeface="Lato Light"/>
                </a:rPr>
                <a:t>Description Five</a:t>
              </a:r>
            </a:p>
            <a:p>
              <a:pPr algn="ctr" eaLnBrk="1" hangingPunct="1">
                <a:lnSpc>
                  <a:spcPct val="170000"/>
                </a:lnSpc>
              </a:pPr>
              <a:r>
                <a:rPr lang="id-ID" altLang="id-ID" sz="1000" dirty="0" smtClean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Lato Light"/>
                  <a:sym typeface="Lato Light"/>
                </a:rPr>
                <a:t>Description Six</a:t>
              </a:r>
            </a:p>
          </p:txBody>
        </p:sp>
      </p:grpSp>
      <p:grpSp>
        <p:nvGrpSpPr>
          <p:cNvPr id="92" name="Group 31"/>
          <p:cNvGrpSpPr>
            <a:grpSpLocks/>
          </p:cNvGrpSpPr>
          <p:nvPr/>
        </p:nvGrpSpPr>
        <p:grpSpPr bwMode="auto">
          <a:xfrm>
            <a:off x="1327530" y="3767435"/>
            <a:ext cx="2573573" cy="1343025"/>
            <a:chOff x="-260" y="0"/>
            <a:chExt cx="3274" cy="2256"/>
          </a:xfrm>
        </p:grpSpPr>
        <p:sp>
          <p:nvSpPr>
            <p:cNvPr id="93" name="Line 32"/>
            <p:cNvSpPr>
              <a:spLocks noChangeShapeType="1"/>
            </p:cNvSpPr>
            <p:nvPr/>
          </p:nvSpPr>
          <p:spPr bwMode="auto">
            <a:xfrm rot="10800000" flipH="1">
              <a:off x="-260" y="0"/>
              <a:ext cx="3274" cy="0"/>
            </a:xfrm>
            <a:prstGeom prst="line">
              <a:avLst/>
            </a:prstGeom>
            <a:noFill/>
            <a:ln w="12700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endParaRPr lang="id-ID" sz="2000">
                <a:solidFill>
                  <a:schemeClr val="bg1"/>
                </a:solidFill>
              </a:endParaRPr>
            </a:p>
          </p:txBody>
        </p:sp>
        <p:sp>
          <p:nvSpPr>
            <p:cNvPr id="94" name="Line 33"/>
            <p:cNvSpPr>
              <a:spLocks noChangeShapeType="1"/>
            </p:cNvSpPr>
            <p:nvPr/>
          </p:nvSpPr>
          <p:spPr bwMode="auto">
            <a:xfrm rot="10800000" flipH="1">
              <a:off x="0" y="456"/>
              <a:ext cx="2789" cy="0"/>
            </a:xfrm>
            <a:prstGeom prst="line">
              <a:avLst/>
            </a:prstGeom>
            <a:noFill/>
            <a:ln w="12700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endParaRPr lang="id-ID" sz="2000">
                <a:solidFill>
                  <a:schemeClr val="bg1"/>
                </a:solidFill>
              </a:endParaRPr>
            </a:p>
          </p:txBody>
        </p:sp>
        <p:sp>
          <p:nvSpPr>
            <p:cNvPr id="95" name="Line 34"/>
            <p:cNvSpPr>
              <a:spLocks noChangeShapeType="1"/>
            </p:cNvSpPr>
            <p:nvPr/>
          </p:nvSpPr>
          <p:spPr bwMode="auto">
            <a:xfrm rot="10800000" flipH="1">
              <a:off x="0" y="904"/>
              <a:ext cx="2789" cy="0"/>
            </a:xfrm>
            <a:prstGeom prst="line">
              <a:avLst/>
            </a:prstGeom>
            <a:noFill/>
            <a:ln w="12700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endParaRPr lang="id-ID" sz="2000">
                <a:solidFill>
                  <a:schemeClr val="bg1"/>
                </a:solidFill>
              </a:endParaRPr>
            </a:p>
          </p:txBody>
        </p:sp>
        <p:sp>
          <p:nvSpPr>
            <p:cNvPr id="96" name="Line 35"/>
            <p:cNvSpPr>
              <a:spLocks noChangeShapeType="1"/>
            </p:cNvSpPr>
            <p:nvPr/>
          </p:nvSpPr>
          <p:spPr bwMode="auto">
            <a:xfrm rot="10800000" flipH="1">
              <a:off x="0" y="1360"/>
              <a:ext cx="2789" cy="0"/>
            </a:xfrm>
            <a:prstGeom prst="line">
              <a:avLst/>
            </a:prstGeom>
            <a:noFill/>
            <a:ln w="12700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endParaRPr lang="id-ID" sz="2000">
                <a:solidFill>
                  <a:schemeClr val="bg1"/>
                </a:solidFill>
              </a:endParaRPr>
            </a:p>
          </p:txBody>
        </p:sp>
        <p:sp>
          <p:nvSpPr>
            <p:cNvPr id="97" name="Line 36"/>
            <p:cNvSpPr>
              <a:spLocks noChangeShapeType="1"/>
            </p:cNvSpPr>
            <p:nvPr/>
          </p:nvSpPr>
          <p:spPr bwMode="auto">
            <a:xfrm rot="10800000" flipH="1">
              <a:off x="0" y="1808"/>
              <a:ext cx="2789" cy="0"/>
            </a:xfrm>
            <a:prstGeom prst="line">
              <a:avLst/>
            </a:prstGeom>
            <a:noFill/>
            <a:ln w="12700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endParaRPr lang="id-ID" sz="2000">
                <a:solidFill>
                  <a:schemeClr val="bg1"/>
                </a:solidFill>
              </a:endParaRPr>
            </a:p>
          </p:txBody>
        </p:sp>
        <p:sp>
          <p:nvSpPr>
            <p:cNvPr id="98" name="Line 37"/>
            <p:cNvSpPr>
              <a:spLocks noChangeShapeType="1"/>
            </p:cNvSpPr>
            <p:nvPr/>
          </p:nvSpPr>
          <p:spPr bwMode="auto">
            <a:xfrm rot="10800000" flipH="1">
              <a:off x="0" y="2256"/>
              <a:ext cx="2789" cy="0"/>
            </a:xfrm>
            <a:prstGeom prst="line">
              <a:avLst/>
            </a:prstGeom>
            <a:noFill/>
            <a:ln w="12700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endParaRPr lang="id-ID" sz="2000">
                <a:solidFill>
                  <a:schemeClr val="bg1"/>
                </a:solidFill>
              </a:endParaRPr>
            </a:p>
          </p:txBody>
        </p:sp>
      </p:grpSp>
      <p:grpSp>
        <p:nvGrpSpPr>
          <p:cNvPr id="103" name="Group 31"/>
          <p:cNvGrpSpPr>
            <a:grpSpLocks/>
          </p:cNvGrpSpPr>
          <p:nvPr/>
        </p:nvGrpSpPr>
        <p:grpSpPr bwMode="auto">
          <a:xfrm>
            <a:off x="4413775" y="4046985"/>
            <a:ext cx="2162552" cy="1076325"/>
            <a:chOff x="-260" y="0"/>
            <a:chExt cx="3274" cy="1808"/>
          </a:xfrm>
        </p:grpSpPr>
        <p:sp>
          <p:nvSpPr>
            <p:cNvPr id="104" name="Line 32"/>
            <p:cNvSpPr>
              <a:spLocks noChangeShapeType="1"/>
            </p:cNvSpPr>
            <p:nvPr/>
          </p:nvSpPr>
          <p:spPr bwMode="auto">
            <a:xfrm rot="10800000" flipH="1">
              <a:off x="-260" y="0"/>
              <a:ext cx="3274" cy="0"/>
            </a:xfrm>
            <a:prstGeom prst="line">
              <a:avLst/>
            </a:prstGeom>
            <a:noFill/>
            <a:ln w="12700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endParaRPr lang="id-ID" sz="2000">
                <a:solidFill>
                  <a:schemeClr val="bg1"/>
                </a:solidFill>
              </a:endParaRPr>
            </a:p>
          </p:txBody>
        </p:sp>
        <p:sp>
          <p:nvSpPr>
            <p:cNvPr id="105" name="Line 33"/>
            <p:cNvSpPr>
              <a:spLocks noChangeShapeType="1"/>
            </p:cNvSpPr>
            <p:nvPr/>
          </p:nvSpPr>
          <p:spPr bwMode="auto">
            <a:xfrm rot="10800000" flipH="1">
              <a:off x="0" y="456"/>
              <a:ext cx="2789" cy="0"/>
            </a:xfrm>
            <a:prstGeom prst="line">
              <a:avLst/>
            </a:prstGeom>
            <a:noFill/>
            <a:ln w="12700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endParaRPr lang="id-ID" sz="2000">
                <a:solidFill>
                  <a:schemeClr val="bg1"/>
                </a:solidFill>
              </a:endParaRPr>
            </a:p>
          </p:txBody>
        </p:sp>
        <p:sp>
          <p:nvSpPr>
            <p:cNvPr id="106" name="Line 34"/>
            <p:cNvSpPr>
              <a:spLocks noChangeShapeType="1"/>
            </p:cNvSpPr>
            <p:nvPr/>
          </p:nvSpPr>
          <p:spPr bwMode="auto">
            <a:xfrm rot="10800000" flipH="1">
              <a:off x="0" y="904"/>
              <a:ext cx="2789" cy="0"/>
            </a:xfrm>
            <a:prstGeom prst="line">
              <a:avLst/>
            </a:prstGeom>
            <a:noFill/>
            <a:ln w="12700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endParaRPr lang="id-ID" sz="2000">
                <a:solidFill>
                  <a:schemeClr val="bg1"/>
                </a:solidFill>
              </a:endParaRPr>
            </a:p>
          </p:txBody>
        </p:sp>
        <p:sp>
          <p:nvSpPr>
            <p:cNvPr id="107" name="Line 35"/>
            <p:cNvSpPr>
              <a:spLocks noChangeShapeType="1"/>
            </p:cNvSpPr>
            <p:nvPr/>
          </p:nvSpPr>
          <p:spPr bwMode="auto">
            <a:xfrm rot="10800000" flipH="1">
              <a:off x="0" y="1360"/>
              <a:ext cx="2789" cy="0"/>
            </a:xfrm>
            <a:prstGeom prst="line">
              <a:avLst/>
            </a:prstGeom>
            <a:noFill/>
            <a:ln w="12700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endParaRPr lang="id-ID" sz="2000">
                <a:solidFill>
                  <a:schemeClr val="bg1"/>
                </a:solidFill>
              </a:endParaRPr>
            </a:p>
          </p:txBody>
        </p:sp>
        <p:sp>
          <p:nvSpPr>
            <p:cNvPr id="108" name="Line 36"/>
            <p:cNvSpPr>
              <a:spLocks noChangeShapeType="1"/>
            </p:cNvSpPr>
            <p:nvPr/>
          </p:nvSpPr>
          <p:spPr bwMode="auto">
            <a:xfrm rot="10800000" flipH="1">
              <a:off x="0" y="1808"/>
              <a:ext cx="2789" cy="0"/>
            </a:xfrm>
            <a:prstGeom prst="line">
              <a:avLst/>
            </a:prstGeom>
            <a:noFill/>
            <a:ln w="12700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endParaRPr lang="id-ID" sz="2000">
                <a:solidFill>
                  <a:schemeClr val="bg1"/>
                </a:solidFill>
              </a:endParaRPr>
            </a:p>
          </p:txBody>
        </p:sp>
      </p:grpSp>
      <p:grpSp>
        <p:nvGrpSpPr>
          <p:cNvPr id="124" name="Group 31"/>
          <p:cNvGrpSpPr>
            <a:grpSpLocks/>
          </p:cNvGrpSpPr>
          <p:nvPr/>
        </p:nvGrpSpPr>
        <p:grpSpPr bwMode="auto">
          <a:xfrm>
            <a:off x="6989592" y="4307211"/>
            <a:ext cx="2012740" cy="809625"/>
            <a:chOff x="-260" y="0"/>
            <a:chExt cx="3274" cy="1360"/>
          </a:xfrm>
        </p:grpSpPr>
        <p:sp>
          <p:nvSpPr>
            <p:cNvPr id="125" name="Line 32"/>
            <p:cNvSpPr>
              <a:spLocks noChangeShapeType="1"/>
            </p:cNvSpPr>
            <p:nvPr/>
          </p:nvSpPr>
          <p:spPr bwMode="auto">
            <a:xfrm rot="10800000" flipH="1">
              <a:off x="-260" y="0"/>
              <a:ext cx="3274" cy="0"/>
            </a:xfrm>
            <a:prstGeom prst="line">
              <a:avLst/>
            </a:prstGeom>
            <a:noFill/>
            <a:ln w="12700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endParaRPr lang="id-ID" sz="2000">
                <a:solidFill>
                  <a:schemeClr val="bg1"/>
                </a:solidFill>
              </a:endParaRPr>
            </a:p>
          </p:txBody>
        </p:sp>
        <p:sp>
          <p:nvSpPr>
            <p:cNvPr id="126" name="Line 33"/>
            <p:cNvSpPr>
              <a:spLocks noChangeShapeType="1"/>
            </p:cNvSpPr>
            <p:nvPr/>
          </p:nvSpPr>
          <p:spPr bwMode="auto">
            <a:xfrm rot="10800000" flipH="1">
              <a:off x="0" y="456"/>
              <a:ext cx="2789" cy="0"/>
            </a:xfrm>
            <a:prstGeom prst="line">
              <a:avLst/>
            </a:prstGeom>
            <a:noFill/>
            <a:ln w="12700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endParaRPr lang="id-ID" sz="2000">
                <a:solidFill>
                  <a:schemeClr val="bg1"/>
                </a:solidFill>
              </a:endParaRPr>
            </a:p>
          </p:txBody>
        </p:sp>
        <p:sp>
          <p:nvSpPr>
            <p:cNvPr id="127" name="Line 34"/>
            <p:cNvSpPr>
              <a:spLocks noChangeShapeType="1"/>
            </p:cNvSpPr>
            <p:nvPr/>
          </p:nvSpPr>
          <p:spPr bwMode="auto">
            <a:xfrm rot="10800000" flipH="1">
              <a:off x="0" y="904"/>
              <a:ext cx="2789" cy="0"/>
            </a:xfrm>
            <a:prstGeom prst="line">
              <a:avLst/>
            </a:prstGeom>
            <a:noFill/>
            <a:ln w="12700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endParaRPr lang="id-ID" sz="2000">
                <a:solidFill>
                  <a:schemeClr val="bg1"/>
                </a:solidFill>
              </a:endParaRPr>
            </a:p>
          </p:txBody>
        </p:sp>
        <p:sp>
          <p:nvSpPr>
            <p:cNvPr id="128" name="Line 35"/>
            <p:cNvSpPr>
              <a:spLocks noChangeShapeType="1"/>
            </p:cNvSpPr>
            <p:nvPr/>
          </p:nvSpPr>
          <p:spPr bwMode="auto">
            <a:xfrm rot="10800000" flipH="1">
              <a:off x="0" y="1360"/>
              <a:ext cx="2789" cy="0"/>
            </a:xfrm>
            <a:prstGeom prst="line">
              <a:avLst/>
            </a:prstGeom>
            <a:noFill/>
            <a:ln w="12700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endParaRPr lang="id-ID" sz="2000">
                <a:solidFill>
                  <a:schemeClr val="bg1"/>
                </a:solidFill>
              </a:endParaRPr>
            </a:p>
          </p:txBody>
        </p:sp>
      </p:grpSp>
      <p:grpSp>
        <p:nvGrpSpPr>
          <p:cNvPr id="133" name="Group 31"/>
          <p:cNvGrpSpPr>
            <a:grpSpLocks/>
          </p:cNvGrpSpPr>
          <p:nvPr/>
        </p:nvGrpSpPr>
        <p:grpSpPr bwMode="auto">
          <a:xfrm>
            <a:off x="9276397" y="4845941"/>
            <a:ext cx="1616363" cy="271463"/>
            <a:chOff x="-260" y="0"/>
            <a:chExt cx="3274" cy="456"/>
          </a:xfrm>
        </p:grpSpPr>
        <p:sp>
          <p:nvSpPr>
            <p:cNvPr id="134" name="Line 32"/>
            <p:cNvSpPr>
              <a:spLocks noChangeShapeType="1"/>
            </p:cNvSpPr>
            <p:nvPr/>
          </p:nvSpPr>
          <p:spPr bwMode="auto">
            <a:xfrm rot="10800000" flipH="1">
              <a:off x="-260" y="0"/>
              <a:ext cx="3274" cy="0"/>
            </a:xfrm>
            <a:prstGeom prst="line">
              <a:avLst/>
            </a:prstGeom>
            <a:noFill/>
            <a:ln w="12700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endParaRPr lang="id-ID" sz="2000">
                <a:solidFill>
                  <a:schemeClr val="bg1"/>
                </a:solidFill>
              </a:endParaRPr>
            </a:p>
          </p:txBody>
        </p:sp>
        <p:sp>
          <p:nvSpPr>
            <p:cNvPr id="135" name="Line 33"/>
            <p:cNvSpPr>
              <a:spLocks noChangeShapeType="1"/>
            </p:cNvSpPr>
            <p:nvPr/>
          </p:nvSpPr>
          <p:spPr bwMode="auto">
            <a:xfrm rot="10800000" flipH="1">
              <a:off x="0" y="456"/>
              <a:ext cx="2789" cy="0"/>
            </a:xfrm>
            <a:prstGeom prst="line">
              <a:avLst/>
            </a:prstGeom>
            <a:noFill/>
            <a:ln w="12700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endParaRPr lang="id-ID" sz="2000">
                <a:solidFill>
                  <a:schemeClr val="bg1"/>
                </a:solidFill>
              </a:endParaRPr>
            </a:p>
          </p:txBody>
        </p:sp>
      </p:grpSp>
      <p:grpSp>
        <p:nvGrpSpPr>
          <p:cNvPr id="129" name="Group 128"/>
          <p:cNvGrpSpPr>
            <a:grpSpLocks/>
          </p:cNvGrpSpPr>
          <p:nvPr/>
        </p:nvGrpSpPr>
        <p:grpSpPr bwMode="auto">
          <a:xfrm>
            <a:off x="9217424" y="3964879"/>
            <a:ext cx="1754188" cy="1441503"/>
            <a:chOff x="216" y="-312"/>
            <a:chExt cx="2948" cy="2421"/>
          </a:xfrm>
        </p:grpSpPr>
        <p:sp>
          <p:nvSpPr>
            <p:cNvPr id="130" name="Rectangle 28"/>
            <p:cNvSpPr>
              <a:spLocks/>
            </p:cNvSpPr>
            <p:nvPr/>
          </p:nvSpPr>
          <p:spPr bwMode="auto">
            <a:xfrm>
              <a:off x="220" y="-312"/>
              <a:ext cx="2944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id-ID" altLang="id-ID" sz="1200" dirty="0" smtClean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Bebas Neue" panose="020B0606020202050201" pitchFamily="34" charset="0"/>
                  <a:sym typeface="Bebas Neue" panose="020B0606020202050201" pitchFamily="34" charset="0"/>
                </a:rPr>
                <a:t>Basic</a:t>
              </a:r>
              <a:endParaRPr lang="en-US" altLang="id-ID" sz="1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Bebas Neue" panose="020B0606020202050201" pitchFamily="34" charset="0"/>
                <a:sym typeface="Bebas Neue" panose="020B0606020202050201" pitchFamily="34" charset="0"/>
              </a:endParaRPr>
            </a:p>
          </p:txBody>
        </p:sp>
        <p:sp>
          <p:nvSpPr>
            <p:cNvPr id="131" name="Rectangle 29"/>
            <p:cNvSpPr>
              <a:spLocks/>
            </p:cNvSpPr>
            <p:nvPr/>
          </p:nvSpPr>
          <p:spPr bwMode="auto">
            <a:xfrm>
              <a:off x="216" y="136"/>
              <a:ext cx="2945" cy="1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0" b="1" spc="-150" dirty="0" smtClean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Bebas Neue" charset="0"/>
                  <a:sym typeface="Bebas Neue" charset="0"/>
                </a:rPr>
                <a:t>$</a:t>
              </a:r>
              <a:r>
                <a:rPr lang="id-ID" sz="4000" b="1" spc="-150" dirty="0" smtClean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Bebas Neue" charset="0"/>
                  <a:sym typeface="Bebas Neue" charset="0"/>
                </a:rPr>
                <a:t>250</a:t>
              </a:r>
              <a:endParaRPr lang="en-US" sz="4000" b="1" spc="-15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Bebas Neue" charset="0"/>
                <a:sym typeface="Bebas Neue" charset="0"/>
              </a:endParaRPr>
            </a:p>
          </p:txBody>
        </p:sp>
        <p:sp>
          <p:nvSpPr>
            <p:cNvPr id="132" name="Rectangle 30"/>
            <p:cNvSpPr>
              <a:spLocks/>
            </p:cNvSpPr>
            <p:nvPr/>
          </p:nvSpPr>
          <p:spPr bwMode="auto">
            <a:xfrm>
              <a:off x="762" y="1121"/>
              <a:ext cx="1928" cy="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lnSpc>
                  <a:spcPct val="170000"/>
                </a:lnSpc>
              </a:pPr>
              <a:r>
                <a:rPr lang="id-ID" altLang="id-ID" sz="1000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Lato Light"/>
                  <a:sym typeface="Lato Light"/>
                </a:rPr>
                <a:t>Description One</a:t>
              </a:r>
              <a:endParaRPr lang="en-US" altLang="id-ID" sz="1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Lato Light"/>
                <a:sym typeface="Lato Light"/>
              </a:endParaRPr>
            </a:p>
            <a:p>
              <a:pPr algn="ctr">
                <a:lnSpc>
                  <a:spcPct val="170000"/>
                </a:lnSpc>
              </a:pPr>
              <a:r>
                <a:rPr lang="id-ID" altLang="id-ID" sz="1000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Lato Light"/>
                  <a:sym typeface="Lato Light"/>
                </a:rPr>
                <a:t>Description </a:t>
              </a:r>
              <a:r>
                <a:rPr lang="id-ID" altLang="id-ID" sz="1000" dirty="0" smtClean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Lato Light"/>
                  <a:sym typeface="Lato Light"/>
                </a:rPr>
                <a:t>Two</a:t>
              </a:r>
              <a:endParaRPr lang="id-ID" altLang="id-ID" sz="1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Lato Light"/>
                <a:sym typeface="Lato Light"/>
              </a:endParaRPr>
            </a:p>
          </p:txBody>
        </p:sp>
      </p:grpSp>
      <p:sp>
        <p:nvSpPr>
          <p:cNvPr id="138" name="TextBox 137"/>
          <p:cNvSpPr txBox="1"/>
          <p:nvPr/>
        </p:nvSpPr>
        <p:spPr>
          <a:xfrm>
            <a:off x="2359451" y="1743616"/>
            <a:ext cx="4935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2800" dirty="0">
                <a:solidFill>
                  <a:schemeClr val="bg1"/>
                </a:solidFill>
                <a:latin typeface="FontAwesome" pitchFamily="2" charset="0"/>
              </a:rPr>
              <a:t></a:t>
            </a:r>
          </a:p>
        </p:txBody>
      </p:sp>
      <p:sp>
        <p:nvSpPr>
          <p:cNvPr id="139" name="TextBox 138"/>
          <p:cNvSpPr txBox="1"/>
          <p:nvPr/>
        </p:nvSpPr>
        <p:spPr>
          <a:xfrm>
            <a:off x="5271433" y="2104472"/>
            <a:ext cx="4302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3200" dirty="0">
                <a:solidFill>
                  <a:schemeClr val="bg1"/>
                </a:solidFill>
                <a:latin typeface="FontAwesome" pitchFamily="2" charset="0"/>
              </a:rPr>
              <a:t></a:t>
            </a:r>
          </a:p>
        </p:txBody>
      </p:sp>
      <p:sp>
        <p:nvSpPr>
          <p:cNvPr id="140" name="TextBox 139"/>
          <p:cNvSpPr txBox="1"/>
          <p:nvPr/>
        </p:nvSpPr>
        <p:spPr>
          <a:xfrm>
            <a:off x="7740601" y="2435601"/>
            <a:ext cx="4935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3200" dirty="0">
                <a:solidFill>
                  <a:schemeClr val="bg1"/>
                </a:solidFill>
                <a:latin typeface="FontAwesome" pitchFamily="2" charset="0"/>
              </a:rPr>
              <a:t></a:t>
            </a:r>
          </a:p>
        </p:txBody>
      </p:sp>
      <p:sp>
        <p:nvSpPr>
          <p:cNvPr id="141" name="TextBox 140"/>
          <p:cNvSpPr txBox="1"/>
          <p:nvPr/>
        </p:nvSpPr>
        <p:spPr>
          <a:xfrm>
            <a:off x="9845515" y="2872274"/>
            <a:ext cx="4935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3600" dirty="0">
                <a:solidFill>
                  <a:schemeClr val="bg1"/>
                </a:solidFill>
                <a:latin typeface="FontAwesome" pitchFamily="2" charset="0"/>
              </a:rPr>
              <a:t></a:t>
            </a:r>
          </a:p>
        </p:txBody>
      </p:sp>
      <p:grpSp>
        <p:nvGrpSpPr>
          <p:cNvPr id="99" name="Group 98"/>
          <p:cNvGrpSpPr>
            <a:grpSpLocks/>
          </p:cNvGrpSpPr>
          <p:nvPr/>
        </p:nvGrpSpPr>
        <p:grpSpPr bwMode="auto">
          <a:xfrm>
            <a:off x="4572510" y="3207897"/>
            <a:ext cx="1754188" cy="2263773"/>
            <a:chOff x="216" y="-144"/>
            <a:chExt cx="2948" cy="3802"/>
          </a:xfrm>
        </p:grpSpPr>
        <p:sp>
          <p:nvSpPr>
            <p:cNvPr id="100" name="Rectangle 28"/>
            <p:cNvSpPr>
              <a:spLocks/>
            </p:cNvSpPr>
            <p:nvPr/>
          </p:nvSpPr>
          <p:spPr bwMode="auto">
            <a:xfrm>
              <a:off x="220" y="-144"/>
              <a:ext cx="2944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id-ID" altLang="id-ID" sz="1200" dirty="0" smtClean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Bebas Neue" panose="020B0606020202050201" pitchFamily="34" charset="0"/>
                  <a:sym typeface="Bebas Neue" panose="020B0606020202050201" pitchFamily="34" charset="0"/>
                </a:rPr>
                <a:t>Professional</a:t>
              </a:r>
              <a:endParaRPr lang="en-US" altLang="id-ID" sz="1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Bebas Neue" panose="020B0606020202050201" pitchFamily="34" charset="0"/>
                <a:sym typeface="Bebas Neue" panose="020B0606020202050201" pitchFamily="34" charset="0"/>
              </a:endParaRPr>
            </a:p>
          </p:txBody>
        </p:sp>
        <p:sp>
          <p:nvSpPr>
            <p:cNvPr id="101" name="Rectangle 29"/>
            <p:cNvSpPr>
              <a:spLocks/>
            </p:cNvSpPr>
            <p:nvPr/>
          </p:nvSpPr>
          <p:spPr bwMode="auto">
            <a:xfrm>
              <a:off x="216" y="232"/>
              <a:ext cx="2945" cy="1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0" b="1" spc="-150" dirty="0" smtClean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Bebas Neue" charset="0"/>
                  <a:sym typeface="Bebas Neue" charset="0"/>
                </a:rPr>
                <a:t>$</a:t>
              </a:r>
              <a:r>
                <a:rPr lang="id-ID" sz="4000" b="1" spc="-150" dirty="0" smtClean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Bebas Neue" charset="0"/>
                  <a:sym typeface="Bebas Neue" charset="0"/>
                </a:rPr>
                <a:t>700</a:t>
              </a:r>
              <a:endParaRPr lang="en-US" sz="4000" b="1" spc="-15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Bebas Neue" charset="0"/>
                <a:sym typeface="Bebas Neue" charset="0"/>
              </a:endParaRPr>
            </a:p>
          </p:txBody>
        </p:sp>
        <p:sp>
          <p:nvSpPr>
            <p:cNvPr id="102" name="Rectangle 30"/>
            <p:cNvSpPr>
              <a:spLocks/>
            </p:cNvSpPr>
            <p:nvPr/>
          </p:nvSpPr>
          <p:spPr bwMode="auto">
            <a:xfrm>
              <a:off x="762" y="1074"/>
              <a:ext cx="1928" cy="25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lnSpc>
                  <a:spcPct val="170000"/>
                </a:lnSpc>
              </a:pPr>
              <a:r>
                <a:rPr lang="id-ID" altLang="id-ID" sz="1000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Lato Light"/>
                  <a:sym typeface="Lato Light"/>
                </a:rPr>
                <a:t>Description One</a:t>
              </a:r>
              <a:endParaRPr lang="en-US" altLang="id-ID" sz="1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Lato Light"/>
                <a:sym typeface="Lato Light"/>
              </a:endParaRPr>
            </a:p>
            <a:p>
              <a:pPr algn="ctr">
                <a:lnSpc>
                  <a:spcPct val="170000"/>
                </a:lnSpc>
              </a:pPr>
              <a:r>
                <a:rPr lang="id-ID" altLang="id-ID" sz="1000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Lato Light"/>
                  <a:sym typeface="Lato Light"/>
                </a:rPr>
                <a:t>Description Two</a:t>
              </a:r>
            </a:p>
            <a:p>
              <a:pPr algn="ctr">
                <a:lnSpc>
                  <a:spcPct val="170000"/>
                </a:lnSpc>
              </a:pPr>
              <a:r>
                <a:rPr lang="id-ID" altLang="id-ID" sz="1000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Lato Light"/>
                  <a:sym typeface="Lato Light"/>
                </a:rPr>
                <a:t>Description Three</a:t>
              </a:r>
            </a:p>
            <a:p>
              <a:pPr algn="ctr">
                <a:lnSpc>
                  <a:spcPct val="170000"/>
                </a:lnSpc>
              </a:pPr>
              <a:r>
                <a:rPr lang="id-ID" altLang="id-ID" sz="1000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Lato Light"/>
                  <a:sym typeface="Lato Light"/>
                </a:rPr>
                <a:t>Description Four</a:t>
              </a:r>
            </a:p>
            <a:p>
              <a:pPr algn="ctr">
                <a:lnSpc>
                  <a:spcPct val="170000"/>
                </a:lnSpc>
              </a:pPr>
              <a:r>
                <a:rPr lang="id-ID" altLang="id-ID" sz="1000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Lato Light"/>
                  <a:sym typeface="Lato Light"/>
                </a:rPr>
                <a:t>Description </a:t>
              </a:r>
              <a:r>
                <a:rPr lang="id-ID" altLang="id-ID" sz="1000" dirty="0" smtClean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Lato Light"/>
                  <a:sym typeface="Lato Light"/>
                </a:rPr>
                <a:t>Five</a:t>
              </a:r>
              <a:endParaRPr lang="id-ID" altLang="id-ID" sz="1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Lato Light"/>
                <a:sym typeface="Lato Light"/>
              </a:endParaRPr>
            </a:p>
          </p:txBody>
        </p:sp>
      </p:grpSp>
      <p:grpSp>
        <p:nvGrpSpPr>
          <p:cNvPr id="120" name="Group 119"/>
          <p:cNvGrpSpPr>
            <a:grpSpLocks/>
          </p:cNvGrpSpPr>
          <p:nvPr/>
        </p:nvGrpSpPr>
        <p:grpSpPr bwMode="auto">
          <a:xfrm>
            <a:off x="7133817" y="3513009"/>
            <a:ext cx="1754188" cy="1992859"/>
            <a:chOff x="216" y="-288"/>
            <a:chExt cx="2948" cy="3347"/>
          </a:xfrm>
        </p:grpSpPr>
        <p:sp>
          <p:nvSpPr>
            <p:cNvPr id="121" name="Rectangle 28"/>
            <p:cNvSpPr>
              <a:spLocks/>
            </p:cNvSpPr>
            <p:nvPr/>
          </p:nvSpPr>
          <p:spPr bwMode="auto">
            <a:xfrm>
              <a:off x="220" y="-288"/>
              <a:ext cx="2944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id-ID" altLang="id-ID" sz="1200" dirty="0" smtClean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Bebas Neue" panose="020B0606020202050201" pitchFamily="34" charset="0"/>
                  <a:sym typeface="Bebas Neue" panose="020B0606020202050201" pitchFamily="34" charset="0"/>
                </a:rPr>
                <a:t>Semi Pro</a:t>
              </a:r>
              <a:endParaRPr lang="en-US" altLang="id-ID" sz="1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Bebas Neue" panose="020B0606020202050201" pitchFamily="34" charset="0"/>
                <a:sym typeface="Bebas Neue" panose="020B0606020202050201" pitchFamily="34" charset="0"/>
              </a:endParaRPr>
            </a:p>
          </p:txBody>
        </p:sp>
        <p:sp>
          <p:nvSpPr>
            <p:cNvPr id="122" name="Rectangle 29"/>
            <p:cNvSpPr>
              <a:spLocks/>
            </p:cNvSpPr>
            <p:nvPr/>
          </p:nvSpPr>
          <p:spPr bwMode="auto">
            <a:xfrm>
              <a:off x="216" y="64"/>
              <a:ext cx="2945" cy="1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0" b="1" spc="-150" dirty="0" smtClean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Bebas Neue" charset="0"/>
                  <a:sym typeface="Bebas Neue" charset="0"/>
                </a:rPr>
                <a:t>$</a:t>
              </a:r>
              <a:r>
                <a:rPr lang="id-ID" sz="4000" b="1" spc="-150" dirty="0" smtClean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Bebas Neue" charset="0"/>
                  <a:sym typeface="Bebas Neue" charset="0"/>
                </a:rPr>
                <a:t>400</a:t>
              </a:r>
              <a:endParaRPr lang="en-US" sz="4000" b="1" spc="-15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Bebas Neue" charset="0"/>
                <a:sym typeface="Bebas Neue" charset="0"/>
              </a:endParaRPr>
            </a:p>
          </p:txBody>
        </p:sp>
        <p:sp>
          <p:nvSpPr>
            <p:cNvPr id="123" name="Rectangle 30"/>
            <p:cNvSpPr>
              <a:spLocks/>
            </p:cNvSpPr>
            <p:nvPr/>
          </p:nvSpPr>
          <p:spPr bwMode="auto">
            <a:xfrm>
              <a:off x="762" y="809"/>
              <a:ext cx="1928" cy="2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lnSpc>
                  <a:spcPct val="170000"/>
                </a:lnSpc>
              </a:pPr>
              <a:r>
                <a:rPr lang="id-ID" altLang="id-ID" sz="1000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Lato Light"/>
                  <a:sym typeface="Lato Light"/>
                </a:rPr>
                <a:t>Description One</a:t>
              </a:r>
              <a:endParaRPr lang="en-US" altLang="id-ID" sz="1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Lato Light"/>
                <a:sym typeface="Lato Light"/>
              </a:endParaRPr>
            </a:p>
            <a:p>
              <a:pPr algn="ctr">
                <a:lnSpc>
                  <a:spcPct val="170000"/>
                </a:lnSpc>
              </a:pPr>
              <a:r>
                <a:rPr lang="id-ID" altLang="id-ID" sz="1000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Lato Light"/>
                  <a:sym typeface="Lato Light"/>
                </a:rPr>
                <a:t>Description Two</a:t>
              </a:r>
            </a:p>
            <a:p>
              <a:pPr algn="ctr">
                <a:lnSpc>
                  <a:spcPct val="170000"/>
                </a:lnSpc>
              </a:pPr>
              <a:r>
                <a:rPr lang="id-ID" altLang="id-ID" sz="1000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Lato Light"/>
                  <a:sym typeface="Lato Light"/>
                </a:rPr>
                <a:t>Description Three</a:t>
              </a:r>
            </a:p>
            <a:p>
              <a:pPr algn="ctr">
                <a:lnSpc>
                  <a:spcPct val="170000"/>
                </a:lnSpc>
              </a:pPr>
              <a:r>
                <a:rPr lang="id-ID" altLang="id-ID" sz="1000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Lato Light"/>
                  <a:sym typeface="Lato Light"/>
                </a:rPr>
                <a:t>Description </a:t>
              </a:r>
              <a:r>
                <a:rPr lang="id-ID" altLang="id-ID" sz="1000" dirty="0" smtClean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Lato Light"/>
                  <a:sym typeface="Lato Light"/>
                </a:rPr>
                <a:t>Four</a:t>
              </a:r>
              <a:endParaRPr lang="id-ID" altLang="id-ID" sz="1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Lato Light"/>
                <a:sym typeface="Lato Ligh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17273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1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1" presetClass="entr" presetSubtype="1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8" dur="2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1" presetClass="entr" presetSubtype="1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1" dur="2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1" presetClass="entr" presetSubtype="1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4" dur="2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1" presetClass="entr" presetSubtype="1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7" dur="2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  <p:bldP spid="6" grpId="0"/>
      <p:bldP spid="138" grpId="0"/>
      <p:bldP spid="139" grpId="0"/>
      <p:bldP spid="140" grpId="0"/>
      <p:bldP spid="14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854558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moa Colored">
      <a:dk1>
        <a:srgbClr val="5C5C5C"/>
      </a:dk1>
      <a:lt1>
        <a:sysClr val="window" lastClr="FFFFFF"/>
      </a:lt1>
      <a:dk2>
        <a:srgbClr val="3F3F3F"/>
      </a:dk2>
      <a:lt2>
        <a:srgbClr val="FCFCFC"/>
      </a:lt2>
      <a:accent1>
        <a:srgbClr val="1B6AA3"/>
      </a:accent1>
      <a:accent2>
        <a:srgbClr val="84CBC5"/>
      </a:accent2>
      <a:accent3>
        <a:srgbClr val="F8D35E"/>
      </a:accent3>
      <a:accent4>
        <a:srgbClr val="F47264"/>
      </a:accent4>
      <a:accent5>
        <a:srgbClr val="7CC8EC"/>
      </a:accent5>
      <a:accent6>
        <a:srgbClr val="868AD1"/>
      </a:accent6>
      <a:hlink>
        <a:srgbClr val="0000FF"/>
      </a:hlink>
      <a:folHlink>
        <a:srgbClr val="800080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4006</TotalTime>
  <Words>271</Words>
  <Application>Microsoft Office PowerPoint</Application>
  <PresentationFormat>宽屏</PresentationFormat>
  <Paragraphs>136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6" baseType="lpstr">
      <vt:lpstr>Bebas Neue</vt:lpstr>
      <vt:lpstr>Lato Light</vt:lpstr>
      <vt:lpstr>Meiryo</vt:lpstr>
      <vt:lpstr>Open Sans Light</vt:lpstr>
      <vt:lpstr>宋体</vt:lpstr>
      <vt:lpstr>微软雅黑</vt:lpstr>
      <vt:lpstr>Arial</vt:lpstr>
      <vt:lpstr>Calibri</vt:lpstr>
      <vt:lpstr>Calibri Light</vt:lpstr>
      <vt:lpstr>FontAwesome</vt:lpstr>
      <vt:lpstr>Roboto</vt:lpstr>
      <vt:lpstr>Office Theme</vt:lpstr>
      <vt:lpstr>1_Office Theme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ypppt</cp:lastModifiedBy>
  <cp:revision>329</cp:revision>
  <dcterms:created xsi:type="dcterms:W3CDTF">2015-01-13T04:39:54Z</dcterms:created>
  <dcterms:modified xsi:type="dcterms:W3CDTF">2016-12-09T02:05:35Z</dcterms:modified>
</cp:coreProperties>
</file>