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sldIdLst>
    <p:sldId id="263" r:id="rId6"/>
    <p:sldId id="267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3" d="100"/>
          <a:sy n="83" d="100"/>
        </p:scale>
        <p:origin x="120" y="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277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5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7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08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0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0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2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8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3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2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1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直线连接符 121"/>
          <p:cNvCxnSpPr/>
          <p:nvPr/>
        </p:nvCxnSpPr>
        <p:spPr>
          <a:xfrm>
            <a:off x="4171279" y="2531730"/>
            <a:ext cx="3348" cy="77157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/>
          <p:cNvCxnSpPr/>
          <p:nvPr/>
        </p:nvCxnSpPr>
        <p:spPr>
          <a:xfrm>
            <a:off x="1642691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直线连接符 124"/>
          <p:cNvCxnSpPr/>
          <p:nvPr/>
        </p:nvCxnSpPr>
        <p:spPr>
          <a:xfrm>
            <a:off x="4171278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直线连接符 125"/>
          <p:cNvCxnSpPr/>
          <p:nvPr/>
        </p:nvCxnSpPr>
        <p:spPr>
          <a:xfrm>
            <a:off x="6699865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</a:t>
            </a:r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2562659" y="1493818"/>
            <a:ext cx="2628244" cy="1140549"/>
            <a:chOff x="1433287" y="1031787"/>
            <a:chExt cx="1971183" cy="855412"/>
          </a:xfrm>
        </p:grpSpPr>
        <p:sp>
          <p:nvSpPr>
            <p:cNvPr id="4" name="矩形 3"/>
            <p:cNvSpPr/>
            <p:nvPr/>
          </p:nvSpPr>
          <p:spPr>
            <a:xfrm>
              <a:off x="1433287" y="1031787"/>
              <a:ext cx="1971183" cy="855412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rgbClr val="00BFC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1515312" y="1093520"/>
              <a:ext cx="716701" cy="716701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32013" y="1093523"/>
              <a:ext cx="10760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32013" y="1370522"/>
              <a:ext cx="1076024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</p:grpSp>
      <p:sp>
        <p:nvSpPr>
          <p:cNvPr id="78" name="矩形 3"/>
          <p:cNvSpPr/>
          <p:nvPr/>
        </p:nvSpPr>
        <p:spPr>
          <a:xfrm>
            <a:off x="2915125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文本框 78"/>
          <p:cNvSpPr txBox="1"/>
          <p:nvPr/>
        </p:nvSpPr>
        <p:spPr>
          <a:xfrm>
            <a:off x="3679922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679922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73" name="椭圆 72"/>
          <p:cNvSpPr/>
          <p:nvPr/>
        </p:nvSpPr>
        <p:spPr>
          <a:xfrm>
            <a:off x="2993665" y="3332497"/>
            <a:ext cx="686255" cy="68625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68" name="矩形 3"/>
          <p:cNvSpPr/>
          <p:nvPr/>
        </p:nvSpPr>
        <p:spPr>
          <a:xfrm>
            <a:off x="658490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0" name="文本框 69"/>
          <p:cNvSpPr txBox="1"/>
          <p:nvPr/>
        </p:nvSpPr>
        <p:spPr>
          <a:xfrm>
            <a:off x="1423287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423287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76" name="椭圆 75"/>
          <p:cNvSpPr/>
          <p:nvPr/>
        </p:nvSpPr>
        <p:spPr>
          <a:xfrm>
            <a:off x="737031" y="3332497"/>
            <a:ext cx="686255" cy="686257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95" name="矩形 3"/>
          <p:cNvSpPr/>
          <p:nvPr/>
        </p:nvSpPr>
        <p:spPr>
          <a:xfrm>
            <a:off x="5190902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6" name="文本框 95"/>
          <p:cNvSpPr txBox="1"/>
          <p:nvPr/>
        </p:nvSpPr>
        <p:spPr>
          <a:xfrm>
            <a:off x="5955699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955699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00" name="椭圆 99"/>
          <p:cNvSpPr/>
          <p:nvPr/>
        </p:nvSpPr>
        <p:spPr>
          <a:xfrm>
            <a:off x="5269443" y="3332497"/>
            <a:ext cx="686255" cy="686257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87" name="矩形 3"/>
          <p:cNvSpPr/>
          <p:nvPr/>
        </p:nvSpPr>
        <p:spPr>
          <a:xfrm>
            <a:off x="658490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8" name="文本框 87"/>
          <p:cNvSpPr txBox="1"/>
          <p:nvPr/>
        </p:nvSpPr>
        <p:spPr>
          <a:xfrm>
            <a:off x="1423287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423287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04" name="椭圆 103"/>
          <p:cNvSpPr/>
          <p:nvPr/>
        </p:nvSpPr>
        <p:spPr>
          <a:xfrm>
            <a:off x="737032" y="4451364"/>
            <a:ext cx="686253" cy="686253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09" name="矩形 3"/>
          <p:cNvSpPr/>
          <p:nvPr/>
        </p:nvSpPr>
        <p:spPr>
          <a:xfrm>
            <a:off x="2915125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1" name="椭圆 100"/>
          <p:cNvSpPr/>
          <p:nvPr/>
        </p:nvSpPr>
        <p:spPr>
          <a:xfrm>
            <a:off x="2993666" y="4451364"/>
            <a:ext cx="686253" cy="686253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10" name="文本框 109"/>
          <p:cNvSpPr txBox="1"/>
          <p:nvPr/>
        </p:nvSpPr>
        <p:spPr>
          <a:xfrm>
            <a:off x="3679922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3679922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15" name="矩形 3"/>
          <p:cNvSpPr/>
          <p:nvPr/>
        </p:nvSpPr>
        <p:spPr>
          <a:xfrm>
            <a:off x="5190902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3" name="椭圆 112"/>
          <p:cNvSpPr>
            <a:spLocks noChangeAspect="1"/>
          </p:cNvSpPr>
          <p:nvPr/>
        </p:nvSpPr>
        <p:spPr>
          <a:xfrm>
            <a:off x="5260753" y="4442673"/>
            <a:ext cx="694944" cy="694944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17" name="文本框 116"/>
          <p:cNvSpPr txBox="1"/>
          <p:nvPr/>
        </p:nvSpPr>
        <p:spPr>
          <a:xfrm>
            <a:off x="5955699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5955699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cxnSp>
        <p:nvCxnSpPr>
          <p:cNvPr id="119" name="直线连接符 118"/>
          <p:cNvCxnSpPr/>
          <p:nvPr/>
        </p:nvCxnSpPr>
        <p:spPr>
          <a:xfrm>
            <a:off x="1646039" y="2974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/>
          <p:cNvCxnSpPr/>
          <p:nvPr/>
        </p:nvCxnSpPr>
        <p:spPr>
          <a:xfrm flipH="1">
            <a:off x="1628937" y="2977383"/>
            <a:ext cx="5074276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/>
          <p:nvPr/>
        </p:nvCxnSpPr>
        <p:spPr>
          <a:xfrm>
            <a:off x="6703213" y="2974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921678" y="2203984"/>
            <a:ext cx="3580161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21677" y="1493817"/>
            <a:ext cx="2470548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/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23418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11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229</Words>
  <Application>Microsoft Office PowerPoint</Application>
  <PresentationFormat>自定义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74</cp:revision>
  <dcterms:created xsi:type="dcterms:W3CDTF">2010-04-12T23:12:02Z</dcterms:created>
  <dcterms:modified xsi:type="dcterms:W3CDTF">2015-10-26T12:27:48Z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