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31" r:id="rId2"/>
  </p:sldMasterIdLst>
  <p:notesMasterIdLst>
    <p:notesMasterId r:id="rId5"/>
  </p:notesMasterIdLst>
  <p:handoutMasterIdLst>
    <p:handoutMasterId r:id="rId6"/>
  </p:handoutMasterIdLst>
  <p:sldIdLst>
    <p:sldId id="751" r:id="rId3"/>
    <p:sldId id="752" r:id="rId4"/>
  </p:sldIdLst>
  <p:sldSz cx="9144000" cy="5143500" type="screen16x9"/>
  <p:notesSz cx="9144000" cy="6858000"/>
  <p:custDataLst>
    <p:tags r:id="rId7"/>
  </p:custDataLst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6845"/>
    <a:srgbClr val="E8E8E8"/>
    <a:srgbClr val="E4E4E4"/>
    <a:srgbClr val="C4B16A"/>
    <a:srgbClr val="F5EFDF"/>
    <a:srgbClr val="D8CB9C"/>
    <a:srgbClr val="EBDEBF"/>
    <a:srgbClr val="FEE5CA"/>
    <a:srgbClr val="C7EBE7"/>
    <a:srgbClr val="729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15" autoAdjust="0"/>
    <p:restoredTop sz="92294" autoAdjust="0"/>
  </p:normalViewPr>
  <p:slideViewPr>
    <p:cSldViewPr snapToObjects="1">
      <p:cViewPr varScale="1">
        <p:scale>
          <a:sx n="112" d="100"/>
          <a:sy n="112" d="100"/>
        </p:scale>
        <p:origin x="480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1" d="100"/>
        <a:sy n="71" d="100"/>
      </p:scale>
      <p:origin x="0" y="0"/>
    </p:cViewPr>
  </p:sorterViewPr>
  <p:notesViewPr>
    <p:cSldViewPr snapToObjects="1">
      <p:cViewPr varScale="1">
        <p:scale>
          <a:sx n="74" d="100"/>
          <a:sy n="74" d="100"/>
        </p:scale>
        <p:origin x="-1908" y="-96"/>
      </p:cViewPr>
      <p:guideLst>
        <p:guide orient="horz" pos="2160"/>
        <p:guide pos="2880"/>
      </p:guideLst>
    </p:cSldViewPr>
  </p:notesViewPr>
  <p:gridSpacing cx="57607" cy="57607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8764587" y="228600"/>
            <a:ext cx="379413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80752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063006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8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3371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267471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400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619462"/>
            <a:ext cx="4114800" cy="200746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35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371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050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95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771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658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516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648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546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347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485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ransition spd="slow" advTm="3000">
    <p:push dir="u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226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/>
        </p:nvGrpSpPr>
        <p:grpSpPr>
          <a:xfrm>
            <a:off x="3492020" y="3939862"/>
            <a:ext cx="1003300" cy="993775"/>
            <a:chOff x="3492020" y="3939862"/>
            <a:chExt cx="1003300" cy="993775"/>
          </a:xfrm>
        </p:grpSpPr>
        <p:sp>
          <p:nvSpPr>
            <p:cNvPr id="11278" name="Freeform 14"/>
            <p:cNvSpPr>
              <a:spLocks/>
            </p:cNvSpPr>
            <p:nvPr/>
          </p:nvSpPr>
          <p:spPr bwMode="auto">
            <a:xfrm>
              <a:off x="3492020" y="3939862"/>
              <a:ext cx="1003300" cy="474663"/>
            </a:xfrm>
            <a:custGeom>
              <a:avLst/>
              <a:gdLst/>
              <a:ahLst/>
              <a:cxnLst>
                <a:cxn ang="0">
                  <a:pos x="297" y="299"/>
                </a:cxn>
                <a:cxn ang="0">
                  <a:pos x="0" y="0"/>
                </a:cxn>
                <a:cxn ang="0">
                  <a:pos x="335" y="0"/>
                </a:cxn>
                <a:cxn ang="0">
                  <a:pos x="632" y="299"/>
                </a:cxn>
                <a:cxn ang="0">
                  <a:pos x="297" y="299"/>
                </a:cxn>
              </a:cxnLst>
              <a:rect l="0" t="0" r="r" b="b"/>
              <a:pathLst>
                <a:path w="632" h="299">
                  <a:moveTo>
                    <a:pt x="297" y="299"/>
                  </a:moveTo>
                  <a:lnTo>
                    <a:pt x="0" y="0"/>
                  </a:lnTo>
                  <a:lnTo>
                    <a:pt x="335" y="0"/>
                  </a:lnTo>
                  <a:lnTo>
                    <a:pt x="632" y="299"/>
                  </a:lnTo>
                  <a:lnTo>
                    <a:pt x="297" y="29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80" name="Freeform 16"/>
            <p:cNvSpPr>
              <a:spLocks/>
            </p:cNvSpPr>
            <p:nvPr/>
          </p:nvSpPr>
          <p:spPr bwMode="auto">
            <a:xfrm>
              <a:off x="3492020" y="3939862"/>
              <a:ext cx="471488" cy="9937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7" y="299"/>
                </a:cxn>
                <a:cxn ang="0">
                  <a:pos x="297" y="626"/>
                </a:cxn>
                <a:cxn ang="0">
                  <a:pos x="0" y="327"/>
                </a:cxn>
                <a:cxn ang="0">
                  <a:pos x="0" y="0"/>
                </a:cxn>
              </a:cxnLst>
              <a:rect l="0" t="0" r="r" b="b"/>
              <a:pathLst>
                <a:path w="297" h="626">
                  <a:moveTo>
                    <a:pt x="0" y="0"/>
                  </a:moveTo>
                  <a:lnTo>
                    <a:pt x="297" y="299"/>
                  </a:lnTo>
                  <a:lnTo>
                    <a:pt x="297" y="626"/>
                  </a:lnTo>
                  <a:lnTo>
                    <a:pt x="0" y="3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279"/>
          <p:cNvGrpSpPr/>
          <p:nvPr/>
        </p:nvGrpSpPr>
        <p:grpSpPr>
          <a:xfrm>
            <a:off x="3461859" y="3266404"/>
            <a:ext cx="555782" cy="555779"/>
            <a:chOff x="846989" y="1401020"/>
            <a:chExt cx="877416" cy="877416"/>
          </a:xfrm>
          <a:effectLst/>
        </p:grpSpPr>
        <p:sp>
          <p:nvSpPr>
            <p:cNvPr id="35" name="Teardrop 34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90%</a:t>
              </a:r>
            </a:p>
          </p:txBody>
        </p:sp>
      </p:grpSp>
      <p:sp>
        <p:nvSpPr>
          <p:cNvPr id="56" name="Text Placeholder 3"/>
          <p:cNvSpPr txBox="1">
            <a:spLocks/>
          </p:cNvSpPr>
          <p:nvPr/>
        </p:nvSpPr>
        <p:spPr>
          <a:xfrm>
            <a:off x="1162113" y="3320641"/>
            <a:ext cx="2253990" cy="46166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/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There are many variations of passages of lorem but the majority have</a:t>
            </a:r>
            <a:b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suffered alteration.</a:t>
            </a:r>
          </a:p>
        </p:txBody>
      </p:sp>
      <p:sp>
        <p:nvSpPr>
          <p:cNvPr id="59" name="Freeform 100"/>
          <p:cNvSpPr>
            <a:spLocks noEditPoints="1"/>
          </p:cNvSpPr>
          <p:nvPr/>
        </p:nvSpPr>
        <p:spPr bwMode="auto">
          <a:xfrm>
            <a:off x="4638374" y="4571697"/>
            <a:ext cx="383786" cy="367905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4078378" y="3261999"/>
            <a:ext cx="1217613" cy="1206500"/>
            <a:chOff x="4078378" y="3261999"/>
            <a:chExt cx="1217613" cy="1206500"/>
          </a:xfrm>
        </p:grpSpPr>
        <p:sp>
          <p:nvSpPr>
            <p:cNvPr id="11276" name="Freeform 12"/>
            <p:cNvSpPr>
              <a:spLocks/>
            </p:cNvSpPr>
            <p:nvPr/>
          </p:nvSpPr>
          <p:spPr bwMode="auto">
            <a:xfrm>
              <a:off x="4078378" y="3261999"/>
              <a:ext cx="571500" cy="1206500"/>
            </a:xfrm>
            <a:custGeom>
              <a:avLst/>
              <a:gdLst/>
              <a:ahLst/>
              <a:cxnLst>
                <a:cxn ang="0">
                  <a:pos x="360" y="760"/>
                </a:cxn>
                <a:cxn ang="0">
                  <a:pos x="0" y="398"/>
                </a:cxn>
                <a:cxn ang="0">
                  <a:pos x="0" y="0"/>
                </a:cxn>
                <a:cxn ang="0">
                  <a:pos x="360" y="362"/>
                </a:cxn>
                <a:cxn ang="0">
                  <a:pos x="360" y="760"/>
                </a:cxn>
              </a:cxnLst>
              <a:rect l="0" t="0" r="r" b="b"/>
              <a:pathLst>
                <a:path w="360" h="760">
                  <a:moveTo>
                    <a:pt x="360" y="760"/>
                  </a:moveTo>
                  <a:lnTo>
                    <a:pt x="0" y="398"/>
                  </a:lnTo>
                  <a:lnTo>
                    <a:pt x="0" y="0"/>
                  </a:lnTo>
                  <a:lnTo>
                    <a:pt x="360" y="362"/>
                  </a:lnTo>
                  <a:lnTo>
                    <a:pt x="360" y="76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7" name="Freeform 13"/>
            <p:cNvSpPr>
              <a:spLocks/>
            </p:cNvSpPr>
            <p:nvPr/>
          </p:nvSpPr>
          <p:spPr bwMode="auto">
            <a:xfrm>
              <a:off x="4078378" y="3261999"/>
              <a:ext cx="1217613" cy="574675"/>
            </a:xfrm>
            <a:custGeom>
              <a:avLst/>
              <a:gdLst/>
              <a:ahLst/>
              <a:cxnLst>
                <a:cxn ang="0">
                  <a:pos x="360" y="362"/>
                </a:cxn>
                <a:cxn ang="0">
                  <a:pos x="0" y="0"/>
                </a:cxn>
                <a:cxn ang="0">
                  <a:pos x="405" y="0"/>
                </a:cxn>
                <a:cxn ang="0">
                  <a:pos x="767" y="362"/>
                </a:cxn>
                <a:cxn ang="0">
                  <a:pos x="360" y="362"/>
                </a:cxn>
              </a:cxnLst>
              <a:rect l="0" t="0" r="r" b="b"/>
              <a:pathLst>
                <a:path w="767" h="362">
                  <a:moveTo>
                    <a:pt x="360" y="362"/>
                  </a:moveTo>
                  <a:lnTo>
                    <a:pt x="0" y="0"/>
                  </a:lnTo>
                  <a:lnTo>
                    <a:pt x="405" y="0"/>
                  </a:lnTo>
                  <a:lnTo>
                    <a:pt x="767" y="362"/>
                  </a:lnTo>
                  <a:lnTo>
                    <a:pt x="360" y="36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" name="Group 279"/>
          <p:cNvGrpSpPr/>
          <p:nvPr/>
        </p:nvGrpSpPr>
        <p:grpSpPr>
          <a:xfrm>
            <a:off x="4138832" y="2585244"/>
            <a:ext cx="555782" cy="555779"/>
            <a:chOff x="846989" y="1401020"/>
            <a:chExt cx="877416" cy="877416"/>
          </a:xfrm>
          <a:effectLst/>
        </p:grpSpPr>
        <p:sp>
          <p:nvSpPr>
            <p:cNvPr id="38" name="Teardrop 3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80%</a:t>
              </a:r>
            </a:p>
          </p:txBody>
        </p:sp>
      </p:grpSp>
      <p:sp>
        <p:nvSpPr>
          <p:cNvPr id="55" name="Text Placeholder 3"/>
          <p:cNvSpPr txBox="1">
            <a:spLocks/>
          </p:cNvSpPr>
          <p:nvPr/>
        </p:nvSpPr>
        <p:spPr>
          <a:xfrm>
            <a:off x="1814114" y="2595465"/>
            <a:ext cx="2253990" cy="46166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/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There are many variations of passages of lorem but the majority have</a:t>
            </a:r>
            <a:b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suffered alteration.</a:t>
            </a:r>
          </a:p>
        </p:txBody>
      </p:sp>
      <p:sp>
        <p:nvSpPr>
          <p:cNvPr id="60" name="Freeform 187"/>
          <p:cNvSpPr>
            <a:spLocks noEditPoints="1"/>
          </p:cNvSpPr>
          <p:nvPr/>
        </p:nvSpPr>
        <p:spPr bwMode="auto">
          <a:xfrm>
            <a:off x="5389742" y="4045746"/>
            <a:ext cx="435239" cy="281277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4799673" y="2520637"/>
            <a:ext cx="1408113" cy="1390650"/>
            <a:chOff x="4799673" y="2520637"/>
            <a:chExt cx="1408113" cy="1390650"/>
          </a:xfrm>
        </p:grpSpPr>
        <p:sp>
          <p:nvSpPr>
            <p:cNvPr id="11273" name="Freeform 9"/>
            <p:cNvSpPr>
              <a:spLocks/>
            </p:cNvSpPr>
            <p:nvPr/>
          </p:nvSpPr>
          <p:spPr bwMode="auto">
            <a:xfrm>
              <a:off x="4799673" y="2520637"/>
              <a:ext cx="661988" cy="13906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7" y="418"/>
                </a:cxn>
                <a:cxn ang="0">
                  <a:pos x="417" y="876"/>
                </a:cxn>
                <a:cxn ang="0">
                  <a:pos x="0" y="457"/>
                </a:cxn>
                <a:cxn ang="0">
                  <a:pos x="0" y="0"/>
                </a:cxn>
              </a:cxnLst>
              <a:rect l="0" t="0" r="r" b="b"/>
              <a:pathLst>
                <a:path w="417" h="876">
                  <a:moveTo>
                    <a:pt x="0" y="0"/>
                  </a:moveTo>
                  <a:lnTo>
                    <a:pt x="417" y="418"/>
                  </a:lnTo>
                  <a:lnTo>
                    <a:pt x="417" y="876"/>
                  </a:lnTo>
                  <a:lnTo>
                    <a:pt x="0" y="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4" name="Freeform 10"/>
            <p:cNvSpPr>
              <a:spLocks/>
            </p:cNvSpPr>
            <p:nvPr/>
          </p:nvSpPr>
          <p:spPr bwMode="auto">
            <a:xfrm>
              <a:off x="4799673" y="2520637"/>
              <a:ext cx="1408113" cy="663575"/>
            </a:xfrm>
            <a:custGeom>
              <a:avLst/>
              <a:gdLst/>
              <a:ahLst/>
              <a:cxnLst>
                <a:cxn ang="0">
                  <a:pos x="417" y="418"/>
                </a:cxn>
                <a:cxn ang="0">
                  <a:pos x="0" y="0"/>
                </a:cxn>
                <a:cxn ang="0">
                  <a:pos x="470" y="0"/>
                </a:cxn>
                <a:cxn ang="0">
                  <a:pos x="887" y="418"/>
                </a:cxn>
                <a:cxn ang="0">
                  <a:pos x="417" y="418"/>
                </a:cxn>
              </a:cxnLst>
              <a:rect l="0" t="0" r="r" b="b"/>
              <a:pathLst>
                <a:path w="887" h="418">
                  <a:moveTo>
                    <a:pt x="417" y="418"/>
                  </a:moveTo>
                  <a:lnTo>
                    <a:pt x="0" y="0"/>
                  </a:lnTo>
                  <a:lnTo>
                    <a:pt x="470" y="0"/>
                  </a:lnTo>
                  <a:lnTo>
                    <a:pt x="887" y="418"/>
                  </a:lnTo>
                  <a:lnTo>
                    <a:pt x="417" y="41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279"/>
          <p:cNvGrpSpPr/>
          <p:nvPr/>
        </p:nvGrpSpPr>
        <p:grpSpPr>
          <a:xfrm>
            <a:off x="4873049" y="1835333"/>
            <a:ext cx="555782" cy="555779"/>
            <a:chOff x="846989" y="1401020"/>
            <a:chExt cx="877416" cy="877416"/>
          </a:xfrm>
          <a:effectLst/>
        </p:grpSpPr>
        <p:sp>
          <p:nvSpPr>
            <p:cNvPr id="41" name="Teardrop 4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70%</a:t>
              </a:r>
            </a:p>
          </p:txBody>
        </p:sp>
      </p:grpSp>
      <p:sp>
        <p:nvSpPr>
          <p:cNvPr id="54" name="Text Placeholder 3"/>
          <p:cNvSpPr txBox="1">
            <a:spLocks/>
          </p:cNvSpPr>
          <p:nvPr/>
        </p:nvSpPr>
        <p:spPr>
          <a:xfrm>
            <a:off x="2545456" y="1845554"/>
            <a:ext cx="2253990" cy="46166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/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There are many variations of passages of lorem but the majority have</a:t>
            </a:r>
            <a:b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suffered alteration.</a:t>
            </a:r>
          </a:p>
        </p:txBody>
      </p:sp>
      <p:sp>
        <p:nvSpPr>
          <p:cNvPr id="58" name="Freeform 52"/>
          <p:cNvSpPr>
            <a:spLocks noEditPoints="1"/>
          </p:cNvSpPr>
          <p:nvPr/>
        </p:nvSpPr>
        <p:spPr bwMode="auto">
          <a:xfrm>
            <a:off x="6360709" y="3378248"/>
            <a:ext cx="418835" cy="41883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5610706" y="1703074"/>
            <a:ext cx="1541463" cy="1519238"/>
            <a:chOff x="5610706" y="1703074"/>
            <a:chExt cx="1541463" cy="1519238"/>
          </a:xfrm>
        </p:grpSpPr>
        <p:sp>
          <p:nvSpPr>
            <p:cNvPr id="11270" name="Freeform 6"/>
            <p:cNvSpPr>
              <a:spLocks/>
            </p:cNvSpPr>
            <p:nvPr/>
          </p:nvSpPr>
          <p:spPr bwMode="auto">
            <a:xfrm>
              <a:off x="5610706" y="1703074"/>
              <a:ext cx="727075" cy="1519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8" y="456"/>
                </a:cxn>
                <a:cxn ang="0">
                  <a:pos x="458" y="957"/>
                </a:cxn>
                <a:cxn ang="0">
                  <a:pos x="0" y="501"/>
                </a:cxn>
                <a:cxn ang="0">
                  <a:pos x="0" y="0"/>
                </a:cxn>
              </a:cxnLst>
              <a:rect l="0" t="0" r="r" b="b"/>
              <a:pathLst>
                <a:path w="458" h="957">
                  <a:moveTo>
                    <a:pt x="0" y="0"/>
                  </a:moveTo>
                  <a:lnTo>
                    <a:pt x="458" y="456"/>
                  </a:lnTo>
                  <a:lnTo>
                    <a:pt x="458" y="957"/>
                  </a:lnTo>
                  <a:lnTo>
                    <a:pt x="0" y="5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1" name="Freeform 7"/>
            <p:cNvSpPr>
              <a:spLocks/>
            </p:cNvSpPr>
            <p:nvPr/>
          </p:nvSpPr>
          <p:spPr bwMode="auto">
            <a:xfrm>
              <a:off x="5610706" y="1703074"/>
              <a:ext cx="1541463" cy="723900"/>
            </a:xfrm>
            <a:custGeom>
              <a:avLst/>
              <a:gdLst/>
              <a:ahLst/>
              <a:cxnLst>
                <a:cxn ang="0">
                  <a:pos x="458" y="456"/>
                </a:cxn>
                <a:cxn ang="0">
                  <a:pos x="0" y="0"/>
                </a:cxn>
                <a:cxn ang="0">
                  <a:pos x="513" y="0"/>
                </a:cxn>
                <a:cxn ang="0">
                  <a:pos x="971" y="456"/>
                </a:cxn>
                <a:cxn ang="0">
                  <a:pos x="458" y="456"/>
                </a:cxn>
              </a:cxnLst>
              <a:rect l="0" t="0" r="r" b="b"/>
              <a:pathLst>
                <a:path w="971" h="456">
                  <a:moveTo>
                    <a:pt x="458" y="456"/>
                  </a:moveTo>
                  <a:lnTo>
                    <a:pt x="0" y="0"/>
                  </a:lnTo>
                  <a:lnTo>
                    <a:pt x="513" y="0"/>
                  </a:lnTo>
                  <a:lnTo>
                    <a:pt x="971" y="456"/>
                  </a:lnTo>
                  <a:lnTo>
                    <a:pt x="458" y="45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337781" y="2426974"/>
            <a:ext cx="814388" cy="795338"/>
            <a:chOff x="5219700" y="2426974"/>
            <a:chExt cx="814388" cy="795338"/>
          </a:xfrm>
        </p:grpSpPr>
        <p:grpSp>
          <p:nvGrpSpPr>
            <p:cNvPr id="26" name="Group 25"/>
            <p:cNvGrpSpPr/>
            <p:nvPr/>
          </p:nvGrpSpPr>
          <p:grpSpPr>
            <a:xfrm>
              <a:off x="5219700" y="2426974"/>
              <a:ext cx="814388" cy="795338"/>
              <a:chOff x="5219700" y="2019300"/>
              <a:chExt cx="814388" cy="795338"/>
            </a:xfrm>
          </p:grpSpPr>
          <p:sp>
            <p:nvSpPr>
              <p:cNvPr id="11269" name="Rectangle 5"/>
              <p:cNvSpPr>
                <a:spLocks noChangeArrowheads="1"/>
              </p:cNvSpPr>
              <p:nvPr/>
            </p:nvSpPr>
            <p:spPr bwMode="auto">
              <a:xfrm>
                <a:off x="5219700" y="2019300"/>
                <a:ext cx="814388" cy="795338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Rectangle 5"/>
              <p:cNvSpPr>
                <a:spLocks noChangeArrowheads="1"/>
              </p:cNvSpPr>
              <p:nvPr/>
            </p:nvSpPr>
            <p:spPr bwMode="auto">
              <a:xfrm>
                <a:off x="5296328" y="2094135"/>
                <a:ext cx="661133" cy="645668"/>
              </a:xfrm>
              <a:prstGeom prst="rect">
                <a:avLst/>
              </a:prstGeom>
              <a:solidFill>
                <a:schemeClr val="accent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9" name="Text Placeholder 3"/>
            <p:cNvSpPr txBox="1">
              <a:spLocks/>
            </p:cNvSpPr>
            <p:nvPr/>
          </p:nvSpPr>
          <p:spPr>
            <a:xfrm>
              <a:off x="5484227" y="2670755"/>
              <a:ext cx="285335" cy="307777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sz="2000" dirty="0" smtClean="0">
                  <a:solidFill>
                    <a:schemeClr val="bg1"/>
                  </a:solidFill>
                </a:rPr>
                <a:t>04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3" name="Group 279"/>
          <p:cNvGrpSpPr/>
          <p:nvPr/>
        </p:nvGrpSpPr>
        <p:grpSpPr>
          <a:xfrm>
            <a:off x="5710369" y="1016361"/>
            <a:ext cx="555782" cy="555779"/>
            <a:chOff x="846989" y="1401020"/>
            <a:chExt cx="877416" cy="877416"/>
          </a:xfrm>
          <a:effectLst/>
        </p:grpSpPr>
        <p:sp>
          <p:nvSpPr>
            <p:cNvPr id="44" name="Teardrop 43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95%</a:t>
              </a:r>
            </a:p>
          </p:txBody>
        </p:sp>
      </p:grpSp>
      <p:sp>
        <p:nvSpPr>
          <p:cNvPr id="53" name="Text Placeholder 3"/>
          <p:cNvSpPr txBox="1">
            <a:spLocks/>
          </p:cNvSpPr>
          <p:nvPr/>
        </p:nvSpPr>
        <p:spPr>
          <a:xfrm>
            <a:off x="3405829" y="1026582"/>
            <a:ext cx="2253990" cy="46166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/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There are many variations of passages of lorem but the majority have</a:t>
            </a:r>
            <a:b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suffered alteration.</a:t>
            </a:r>
          </a:p>
        </p:txBody>
      </p:sp>
      <p:sp>
        <p:nvSpPr>
          <p:cNvPr id="57" name="Freeform 51"/>
          <p:cNvSpPr>
            <a:spLocks noEditPoints="1"/>
          </p:cNvSpPr>
          <p:nvPr/>
        </p:nvSpPr>
        <p:spPr bwMode="auto">
          <a:xfrm>
            <a:off x="7264030" y="2548890"/>
            <a:ext cx="361141" cy="511277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 Infographic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3D Infographic</a:t>
            </a:r>
            <a:endParaRPr lang="en-US" dirty="0"/>
          </a:p>
        </p:txBody>
      </p:sp>
      <p:grpSp>
        <p:nvGrpSpPr>
          <p:cNvPr id="46" name="Group 45"/>
          <p:cNvGrpSpPr/>
          <p:nvPr/>
        </p:nvGrpSpPr>
        <p:grpSpPr>
          <a:xfrm>
            <a:off x="3963508" y="4414524"/>
            <a:ext cx="531813" cy="519113"/>
            <a:chOff x="2989263" y="4414524"/>
            <a:chExt cx="531813" cy="519113"/>
          </a:xfrm>
        </p:grpSpPr>
        <p:grpSp>
          <p:nvGrpSpPr>
            <p:cNvPr id="23" name="Group 22"/>
            <p:cNvGrpSpPr/>
            <p:nvPr/>
          </p:nvGrpSpPr>
          <p:grpSpPr>
            <a:xfrm>
              <a:off x="2989263" y="4414524"/>
              <a:ext cx="531813" cy="519113"/>
              <a:chOff x="2989263" y="4006850"/>
              <a:chExt cx="531813" cy="519113"/>
            </a:xfrm>
          </p:grpSpPr>
          <p:sp>
            <p:nvSpPr>
              <p:cNvPr id="11279" name="Rectangle 15"/>
              <p:cNvSpPr>
                <a:spLocks noChangeArrowheads="1"/>
              </p:cNvSpPr>
              <p:nvPr/>
            </p:nvSpPr>
            <p:spPr bwMode="auto">
              <a:xfrm>
                <a:off x="2989263" y="4006850"/>
                <a:ext cx="531813" cy="51911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Rectangle 15"/>
              <p:cNvSpPr>
                <a:spLocks noChangeArrowheads="1"/>
              </p:cNvSpPr>
              <p:nvPr/>
            </p:nvSpPr>
            <p:spPr bwMode="auto">
              <a:xfrm>
                <a:off x="3051877" y="4067969"/>
                <a:ext cx="406584" cy="396875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7" name="Text Placeholder 3"/>
            <p:cNvSpPr txBox="1">
              <a:spLocks/>
            </p:cNvSpPr>
            <p:nvPr/>
          </p:nvSpPr>
          <p:spPr>
            <a:xfrm>
              <a:off x="3114407" y="4516739"/>
              <a:ext cx="285335" cy="307777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sz="2000" dirty="0" smtClean="0">
                  <a:solidFill>
                    <a:schemeClr val="bg1"/>
                  </a:solidFill>
                </a:rPr>
                <a:t>01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649878" y="3836674"/>
            <a:ext cx="646113" cy="631825"/>
            <a:chOff x="3624263" y="3836674"/>
            <a:chExt cx="646113" cy="631825"/>
          </a:xfrm>
        </p:grpSpPr>
        <p:grpSp>
          <p:nvGrpSpPr>
            <p:cNvPr id="24" name="Group 23"/>
            <p:cNvGrpSpPr/>
            <p:nvPr/>
          </p:nvGrpSpPr>
          <p:grpSpPr>
            <a:xfrm>
              <a:off x="3624263" y="3836674"/>
              <a:ext cx="646113" cy="631825"/>
              <a:chOff x="3624263" y="3429000"/>
              <a:chExt cx="646113" cy="631825"/>
            </a:xfrm>
          </p:grpSpPr>
          <p:sp>
            <p:nvSpPr>
              <p:cNvPr id="11275" name="Rectangle 11"/>
              <p:cNvSpPr>
                <a:spLocks noChangeArrowheads="1"/>
              </p:cNvSpPr>
              <p:nvPr/>
            </p:nvSpPr>
            <p:spPr bwMode="auto">
              <a:xfrm>
                <a:off x="3624263" y="3429000"/>
                <a:ext cx="646113" cy="63182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Rectangle 11"/>
              <p:cNvSpPr>
                <a:spLocks noChangeArrowheads="1"/>
              </p:cNvSpPr>
              <p:nvPr/>
            </p:nvSpPr>
            <p:spPr bwMode="auto">
              <a:xfrm>
                <a:off x="3686678" y="3490034"/>
                <a:ext cx="521283" cy="50975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0" name="Text Placeholder 3"/>
            <p:cNvSpPr txBox="1">
              <a:spLocks/>
            </p:cNvSpPr>
            <p:nvPr/>
          </p:nvSpPr>
          <p:spPr>
            <a:xfrm>
              <a:off x="3804652" y="3998698"/>
              <a:ext cx="285335" cy="307777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sz="2000" dirty="0" smtClean="0">
                  <a:solidFill>
                    <a:schemeClr val="bg1"/>
                  </a:solidFill>
                </a:rPr>
                <a:t>02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461660" y="3184212"/>
            <a:ext cx="746125" cy="727075"/>
            <a:chOff x="4384675" y="3184212"/>
            <a:chExt cx="746125" cy="727075"/>
          </a:xfrm>
        </p:grpSpPr>
        <p:grpSp>
          <p:nvGrpSpPr>
            <p:cNvPr id="25" name="Group 24"/>
            <p:cNvGrpSpPr/>
            <p:nvPr/>
          </p:nvGrpSpPr>
          <p:grpSpPr>
            <a:xfrm>
              <a:off x="4384675" y="3184212"/>
              <a:ext cx="746125" cy="727075"/>
              <a:chOff x="4384675" y="2776538"/>
              <a:chExt cx="746125" cy="727075"/>
            </a:xfrm>
          </p:grpSpPr>
          <p:sp>
            <p:nvSpPr>
              <p:cNvPr id="11272" name="Rectangle 8"/>
              <p:cNvSpPr>
                <a:spLocks noChangeArrowheads="1"/>
              </p:cNvSpPr>
              <p:nvPr/>
            </p:nvSpPr>
            <p:spPr bwMode="auto">
              <a:xfrm>
                <a:off x="4384675" y="2776538"/>
                <a:ext cx="746125" cy="727075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Rectangle 8"/>
              <p:cNvSpPr>
                <a:spLocks noChangeArrowheads="1"/>
              </p:cNvSpPr>
              <p:nvPr/>
            </p:nvSpPr>
            <p:spPr bwMode="auto">
              <a:xfrm>
                <a:off x="4458035" y="2848025"/>
                <a:ext cx="599404" cy="584100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1" name="Text Placeholder 3"/>
            <p:cNvSpPr txBox="1">
              <a:spLocks/>
            </p:cNvSpPr>
            <p:nvPr/>
          </p:nvSpPr>
          <p:spPr>
            <a:xfrm>
              <a:off x="4615070" y="3393861"/>
              <a:ext cx="285335" cy="307777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sz="2000" dirty="0" smtClean="0">
                  <a:solidFill>
                    <a:schemeClr val="bg1"/>
                  </a:solidFill>
                </a:rPr>
                <a:t>05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9" grpId="0" animBg="1"/>
      <p:bldP spid="55" grpId="0"/>
      <p:bldP spid="60" grpId="0" animBg="1"/>
      <p:bldP spid="54" grpId="0"/>
      <p:bldP spid="58" grpId="0" animBg="1"/>
      <p:bldP spid="53" grpId="0"/>
      <p:bldP spid="5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5553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565b24eba9372cb78812edf5fdf973461ce8b66"/>
  <p:tag name="ISPRING_PRESENTATION_TITLE" val="falsh"/>
</p:tagLst>
</file>

<file path=ppt/theme/theme1.xml><?xml version="1.0" encoding="utf-8"?>
<a:theme xmlns:a="http://schemas.openxmlformats.org/drawingml/2006/main" name="1_Custom Design">
  <a:themeElements>
    <a:clrScheme name="6_Colored Theme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377790"/>
      </a:accent1>
      <a:accent2>
        <a:srgbClr val="189A80"/>
      </a:accent2>
      <a:accent3>
        <a:srgbClr val="F09C2A"/>
      </a:accent3>
      <a:accent4>
        <a:srgbClr val="D24132"/>
      </a:accent4>
      <a:accent5>
        <a:srgbClr val="564266"/>
      </a:accent5>
      <a:accent6>
        <a:srgbClr val="686868"/>
      </a:accent6>
      <a:hlink>
        <a:srgbClr val="FFFFFF"/>
      </a:hlink>
      <a:folHlink>
        <a:srgbClr val="595959"/>
      </a:folHlink>
    </a:clrScheme>
    <a:fontScheme name="Arial">
      <a:majorFont>
        <a:latin typeface="Arial"/>
        <a:ea typeface=""/>
        <a:cs typeface="FontAwesome"/>
      </a:majorFont>
      <a:minorFont>
        <a:latin typeface="Arial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30539</TotalTime>
  <Words>140</Words>
  <Application>Microsoft Office PowerPoint</Application>
  <PresentationFormat>全屏显示(16:9)</PresentationFormat>
  <Paragraphs>22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Book Antiqua</vt:lpstr>
      <vt:lpstr>Calibri</vt:lpstr>
      <vt:lpstr>Calibri Light</vt:lpstr>
      <vt:lpstr>FontAwesome</vt:lpstr>
      <vt:lpstr>1_Custom Design</vt:lpstr>
      <vt:lpstr>Office Theme</vt:lpstr>
      <vt:lpstr>3D Infographic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 Infographic</dc:title>
  <dc:creator>Administrator</dc:creator>
  <cp:lastModifiedBy>ypppt</cp:lastModifiedBy>
  <cp:revision>7341</cp:revision>
  <dcterms:created xsi:type="dcterms:W3CDTF">2014-09-03T19:30:44Z</dcterms:created>
  <dcterms:modified xsi:type="dcterms:W3CDTF">2016-10-31T03:33:53Z</dcterms:modified>
</cp:coreProperties>
</file>