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2" r:id="rId2"/>
  </p:sldMasterIdLst>
  <p:notesMasterIdLst>
    <p:notesMasterId r:id="rId5"/>
  </p:notesMasterIdLst>
  <p:sldIdLst>
    <p:sldId id="305" r:id="rId3"/>
    <p:sldId id="361" r:id="rId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AB31"/>
    <a:srgbClr val="315B2F"/>
    <a:srgbClr val="006A32"/>
    <a:srgbClr val="FFFFFF"/>
    <a:srgbClr val="000000"/>
    <a:srgbClr val="D72B1D"/>
    <a:srgbClr val="FF3C00"/>
    <a:srgbClr val="456B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985" autoAdjust="0"/>
    <p:restoredTop sz="87972" autoAdjust="0"/>
  </p:normalViewPr>
  <p:slideViewPr>
    <p:cSldViewPr snapToGrid="0">
      <p:cViewPr varScale="1">
        <p:scale>
          <a:sx n="116" d="100"/>
          <a:sy n="116" d="100"/>
        </p:scale>
        <p:origin x="450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49061AB-A26C-470B-AC85-7C54C1F385D3}" type="datetimeFigureOut">
              <a:rPr lang="zh-CN" altLang="en-US"/>
              <a:pPr>
                <a:defRPr/>
              </a:pPr>
              <a:t>2016/2/28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等线" pitchFamily="2" charset="-122"/>
                <a:ea typeface="等线" pitchFamily="2" charset="-122"/>
              </a:defRPr>
            </a:lvl1pPr>
          </a:lstStyle>
          <a:p>
            <a:pPr>
              <a:defRPr/>
            </a:pPr>
            <a:fld id="{E9014E29-F8E7-4C52-9839-AD5A1544E5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7467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91439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E0DA317-48DC-4CB8-8532-97BA744A8A51}" type="datetimeFigureOut">
              <a:rPr lang="zh-CN" altLang="en-US"/>
              <a:pPr>
                <a:defRPr/>
              </a:pPr>
              <a:t>2016/2/28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4D756BB3-6DA3-4DE6-8FDD-712E98F7C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0BED989-F680-4821-8987-0BA72EC71936}" type="datetimeFigureOut">
              <a:rPr lang="zh-CN" altLang="en-US"/>
              <a:pPr>
                <a:defRPr/>
              </a:pPr>
              <a:t>2016/2/28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8C31CB26-077E-40D6-8724-F686564A63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665954B-EEA8-4459-B839-5A3E682AABC7}" type="datetimeFigureOut">
              <a:rPr lang="zh-CN" altLang="en-US"/>
              <a:pPr>
                <a:defRPr/>
              </a:pPr>
              <a:t>2016/2/28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601F6756-0F50-4D5E-9985-56A7414565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1533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3054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32258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65871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97253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2846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23063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2624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BA88629-45A9-4A4C-A723-A269B6AB9A9D}" type="datetimeFigureOut">
              <a:rPr lang="zh-CN" altLang="en-US"/>
              <a:pPr>
                <a:defRPr/>
              </a:pPr>
              <a:t>2016/2/28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D7E1A7FB-4086-437B-9F57-485AC25549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0437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2624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290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D69ECF6-5D78-42A0-A378-1634AD0D2E97}" type="datetimeFigureOut">
              <a:rPr lang="zh-CN" altLang="en-US"/>
              <a:pPr>
                <a:defRPr/>
              </a:pPr>
              <a:t>2016/2/28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A0FFB34F-8E5C-4A94-AA61-EBC490A00B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D411FD7-308B-41F1-9C9A-E312B49C2E33}" type="datetimeFigureOut">
              <a:rPr lang="zh-CN" altLang="en-US"/>
              <a:pPr>
                <a:defRPr/>
              </a:pPr>
              <a:t>2016/2/28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D6100F32-87B3-46AC-847E-D05A0DB35A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3FEA013-4FD9-4D43-A998-0118A3E27C07}" type="datetimeFigureOut">
              <a:rPr lang="zh-CN" altLang="en-US"/>
              <a:pPr>
                <a:defRPr/>
              </a:pPr>
              <a:t>2016/2/28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154019E8-621B-4E14-AA56-4C2C3E7C1E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87D6481-1569-4E27-A731-A4128EA90D87}" type="datetimeFigureOut">
              <a:rPr lang="zh-CN" altLang="en-US"/>
              <a:pPr>
                <a:defRPr/>
              </a:pPr>
              <a:t>2016/2/28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A8CA33AF-AF11-45F4-B12F-DF301D0ED7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8897DDE-6CBD-4FBD-8A49-E4745CABDE46}" type="datetimeFigureOut">
              <a:rPr lang="zh-CN" altLang="en-US"/>
              <a:pPr>
                <a:defRPr/>
              </a:pPr>
              <a:t>2016/2/28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DF97CF00-82FE-4C85-9A4D-C90BF0B8A9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B62F3D2-BBE9-4D01-A833-AD43207B532E}" type="datetimeFigureOut">
              <a:rPr lang="zh-CN" altLang="en-US"/>
              <a:pPr>
                <a:defRPr/>
              </a:pPr>
              <a:t>2016/2/28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D77D0907-E415-473E-9329-26CC5AC832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4975ED-6F40-47BD-B478-925E60048268}" type="datetimeFigureOut">
              <a:rPr lang="zh-CN" altLang="en-US"/>
              <a:pPr>
                <a:defRPr/>
              </a:pPr>
              <a:t>2016/2/28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9CAAAAB4-F317-4F05-983C-34CB7D0198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 userDrawn="1"/>
        </p:nvSpPr>
        <p:spPr>
          <a:xfrm flipH="1">
            <a:off x="5411788" y="-1219200"/>
            <a:ext cx="681037" cy="682625"/>
          </a:xfrm>
          <a:prstGeom prst="ellipse">
            <a:avLst/>
          </a:prstGeom>
          <a:solidFill>
            <a:srgbClr val="5AAB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 flipH="1">
            <a:off x="6354763" y="-1219200"/>
            <a:ext cx="682625" cy="682625"/>
          </a:xfrm>
          <a:prstGeom prst="ellipse">
            <a:avLst/>
          </a:prstGeom>
          <a:solidFill>
            <a:srgbClr val="315B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8779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323975" y="2136775"/>
            <a:ext cx="2132013" cy="3422650"/>
            <a:chOff x="1323393" y="2137434"/>
            <a:chExt cx="2133293" cy="3421939"/>
          </a:xfrm>
        </p:grpSpPr>
        <p:sp>
          <p:nvSpPr>
            <p:cNvPr id="29" name="Shape 4113@|5FFC:192|FBC:16777215|LFC:16777215|LBC:16777215"/>
            <p:cNvSpPr/>
            <p:nvPr/>
          </p:nvSpPr>
          <p:spPr>
            <a:xfrm>
              <a:off x="1323393" y="2137434"/>
              <a:ext cx="1983978" cy="20284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" y="3821"/>
                  </a:moveTo>
                  <a:lnTo>
                    <a:pt x="4745" y="3821"/>
                  </a:lnTo>
                  <a:cubicBezTo>
                    <a:pt x="4832" y="6659"/>
                    <a:pt x="5371" y="8569"/>
                    <a:pt x="6052" y="9978"/>
                  </a:cubicBezTo>
                  <a:cubicBezTo>
                    <a:pt x="3968" y="8590"/>
                    <a:pt x="2022" y="6988"/>
                    <a:pt x="1735" y="3821"/>
                  </a:cubicBezTo>
                  <a:close/>
                  <a:moveTo>
                    <a:pt x="10800" y="1439"/>
                  </a:moveTo>
                  <a:cubicBezTo>
                    <a:pt x="14079" y="1438"/>
                    <a:pt x="15359" y="2749"/>
                    <a:pt x="15358" y="3236"/>
                  </a:cubicBezTo>
                  <a:cubicBezTo>
                    <a:pt x="15358" y="3725"/>
                    <a:pt x="14080" y="5035"/>
                    <a:pt x="10800" y="5038"/>
                  </a:cubicBezTo>
                  <a:cubicBezTo>
                    <a:pt x="7521" y="5035"/>
                    <a:pt x="6242" y="3725"/>
                    <a:pt x="6242" y="3236"/>
                  </a:cubicBezTo>
                  <a:cubicBezTo>
                    <a:pt x="6241" y="2749"/>
                    <a:pt x="7521" y="1438"/>
                    <a:pt x="10800" y="1439"/>
                  </a:cubicBezTo>
                  <a:close/>
                  <a:moveTo>
                    <a:pt x="15548" y="9978"/>
                  </a:moveTo>
                  <a:cubicBezTo>
                    <a:pt x="16230" y="8569"/>
                    <a:pt x="16768" y="6659"/>
                    <a:pt x="16855" y="3821"/>
                  </a:cubicBezTo>
                  <a:lnTo>
                    <a:pt x="19866" y="3821"/>
                  </a:lnTo>
                  <a:cubicBezTo>
                    <a:pt x="19580" y="6988"/>
                    <a:pt x="17632" y="8590"/>
                    <a:pt x="15548" y="9978"/>
                  </a:cubicBezTo>
                  <a:close/>
                  <a:moveTo>
                    <a:pt x="12216" y="15911"/>
                  </a:moveTo>
                  <a:cubicBezTo>
                    <a:pt x="12216" y="14207"/>
                    <a:pt x="13537" y="13266"/>
                    <a:pt x="15690" y="11871"/>
                  </a:cubicBezTo>
                  <a:cubicBezTo>
                    <a:pt x="18323" y="10163"/>
                    <a:pt x="21600" y="8040"/>
                    <a:pt x="21600" y="2998"/>
                  </a:cubicBezTo>
                  <a:cubicBezTo>
                    <a:pt x="21600" y="2544"/>
                    <a:pt x="21220" y="2177"/>
                    <a:pt x="20750" y="2177"/>
                  </a:cubicBezTo>
                  <a:lnTo>
                    <a:pt x="16635" y="2177"/>
                  </a:lnTo>
                  <a:cubicBezTo>
                    <a:pt x="16053" y="1125"/>
                    <a:pt x="14320" y="0"/>
                    <a:pt x="10800" y="0"/>
                  </a:cubicBezTo>
                  <a:cubicBezTo>
                    <a:pt x="7281" y="0"/>
                    <a:pt x="5547" y="1125"/>
                    <a:pt x="4966" y="2177"/>
                  </a:cubicBezTo>
                  <a:lnTo>
                    <a:pt x="850" y="2177"/>
                  </a:lnTo>
                  <a:cubicBezTo>
                    <a:pt x="380" y="2177"/>
                    <a:pt x="0" y="2544"/>
                    <a:pt x="0" y="2998"/>
                  </a:cubicBezTo>
                  <a:cubicBezTo>
                    <a:pt x="0" y="8040"/>
                    <a:pt x="3277" y="10163"/>
                    <a:pt x="5912" y="11871"/>
                  </a:cubicBezTo>
                  <a:cubicBezTo>
                    <a:pt x="8065" y="13266"/>
                    <a:pt x="9384" y="14207"/>
                    <a:pt x="9384" y="15911"/>
                  </a:cubicBezTo>
                  <a:lnTo>
                    <a:pt x="9384" y="17450"/>
                  </a:lnTo>
                  <a:cubicBezTo>
                    <a:pt x="7122" y="17696"/>
                    <a:pt x="5461" y="18514"/>
                    <a:pt x="5461" y="19487"/>
                  </a:cubicBezTo>
                  <a:cubicBezTo>
                    <a:pt x="5461" y="20654"/>
                    <a:pt x="7851" y="21600"/>
                    <a:pt x="10800" y="21600"/>
                  </a:cubicBezTo>
                  <a:cubicBezTo>
                    <a:pt x="13749" y="21600"/>
                    <a:pt x="16139" y="20654"/>
                    <a:pt x="16139" y="19487"/>
                  </a:cubicBezTo>
                  <a:cubicBezTo>
                    <a:pt x="16139" y="18514"/>
                    <a:pt x="14478" y="17696"/>
                    <a:pt x="12216" y="17450"/>
                  </a:cubicBezTo>
                  <a:cubicBezTo>
                    <a:pt x="12216" y="17450"/>
                    <a:pt x="12216" y="15911"/>
                    <a:pt x="12216" y="15911"/>
                  </a:cubicBezTo>
                  <a:close/>
                </a:path>
              </a:pathLst>
            </a:custGeom>
            <a:solidFill>
              <a:srgbClr val="315B2F"/>
            </a:solidFill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9509"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 kern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1768" name="TextBox 24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787221" y="2692944"/>
              <a:ext cx="1057910" cy="4301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608013" eaLnBrk="1" hangingPunct="1"/>
              <a:r>
                <a:rPr lang="en-GB" altLang="zh-CN" sz="2700" b="1">
                  <a:solidFill>
                    <a:srgbClr val="FFFFFF"/>
                  </a:solidFill>
                  <a:latin typeface="微软雅黑" pitchFamily="34" charset="-122"/>
                </a:rPr>
                <a:t>1</a:t>
              </a:r>
            </a:p>
          </p:txBody>
        </p:sp>
        <p:sp>
          <p:nvSpPr>
            <p:cNvPr id="36" name="TextBox 13@|17FFC:16777215|FBC:16777215|LFC:16777215|LBC:16777215"/>
            <p:cNvSpPr txBox="1"/>
            <p:nvPr/>
          </p:nvSpPr>
          <p:spPr>
            <a:xfrm>
              <a:off x="1323393" y="4503905"/>
              <a:ext cx="2117408" cy="30791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6817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2000" b="1" dirty="0" smtClean="0"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2000" b="1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TextBox 13@|17FFC:16777215|FBC:16777215|LFC:16777215|LBC:16777215"/>
            <p:cNvSpPr txBox="1"/>
            <p:nvPr/>
          </p:nvSpPr>
          <p:spPr>
            <a:xfrm>
              <a:off x="1323393" y="4913395"/>
              <a:ext cx="2133293" cy="64597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6817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998913" y="2136775"/>
            <a:ext cx="2133600" cy="3422650"/>
            <a:chOff x="3998637" y="2137434"/>
            <a:chExt cx="2133293" cy="3421939"/>
          </a:xfrm>
        </p:grpSpPr>
        <p:sp>
          <p:nvSpPr>
            <p:cNvPr id="28" name="Shape 4096@|5FFC:681197|FBC:16777215|LFC:16777215|LBC:16777215"/>
            <p:cNvSpPr/>
            <p:nvPr/>
          </p:nvSpPr>
          <p:spPr>
            <a:xfrm>
              <a:off x="3998637" y="2137434"/>
              <a:ext cx="1984089" cy="20284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" y="3821"/>
                  </a:moveTo>
                  <a:lnTo>
                    <a:pt x="4745" y="3821"/>
                  </a:lnTo>
                  <a:cubicBezTo>
                    <a:pt x="4832" y="6659"/>
                    <a:pt x="5371" y="8569"/>
                    <a:pt x="6052" y="9978"/>
                  </a:cubicBezTo>
                  <a:cubicBezTo>
                    <a:pt x="3968" y="8590"/>
                    <a:pt x="2022" y="6988"/>
                    <a:pt x="1735" y="3821"/>
                  </a:cubicBezTo>
                  <a:close/>
                  <a:moveTo>
                    <a:pt x="10800" y="1439"/>
                  </a:moveTo>
                  <a:cubicBezTo>
                    <a:pt x="14079" y="1438"/>
                    <a:pt x="15359" y="2749"/>
                    <a:pt x="15358" y="3236"/>
                  </a:cubicBezTo>
                  <a:cubicBezTo>
                    <a:pt x="15358" y="3725"/>
                    <a:pt x="14080" y="5035"/>
                    <a:pt x="10800" y="5038"/>
                  </a:cubicBezTo>
                  <a:cubicBezTo>
                    <a:pt x="7521" y="5035"/>
                    <a:pt x="6242" y="3725"/>
                    <a:pt x="6242" y="3236"/>
                  </a:cubicBezTo>
                  <a:cubicBezTo>
                    <a:pt x="6241" y="2749"/>
                    <a:pt x="7521" y="1438"/>
                    <a:pt x="10800" y="1439"/>
                  </a:cubicBezTo>
                  <a:close/>
                  <a:moveTo>
                    <a:pt x="15548" y="9978"/>
                  </a:moveTo>
                  <a:cubicBezTo>
                    <a:pt x="16230" y="8569"/>
                    <a:pt x="16768" y="6659"/>
                    <a:pt x="16855" y="3821"/>
                  </a:cubicBezTo>
                  <a:lnTo>
                    <a:pt x="19866" y="3821"/>
                  </a:lnTo>
                  <a:cubicBezTo>
                    <a:pt x="19580" y="6988"/>
                    <a:pt x="17632" y="8590"/>
                    <a:pt x="15548" y="9978"/>
                  </a:cubicBezTo>
                  <a:close/>
                  <a:moveTo>
                    <a:pt x="12216" y="15911"/>
                  </a:moveTo>
                  <a:cubicBezTo>
                    <a:pt x="12216" y="14207"/>
                    <a:pt x="13537" y="13266"/>
                    <a:pt x="15690" y="11871"/>
                  </a:cubicBezTo>
                  <a:cubicBezTo>
                    <a:pt x="18323" y="10163"/>
                    <a:pt x="21600" y="8040"/>
                    <a:pt x="21600" y="2998"/>
                  </a:cubicBezTo>
                  <a:cubicBezTo>
                    <a:pt x="21600" y="2544"/>
                    <a:pt x="21220" y="2177"/>
                    <a:pt x="20750" y="2177"/>
                  </a:cubicBezTo>
                  <a:lnTo>
                    <a:pt x="16635" y="2177"/>
                  </a:lnTo>
                  <a:cubicBezTo>
                    <a:pt x="16053" y="1125"/>
                    <a:pt x="14320" y="0"/>
                    <a:pt x="10800" y="0"/>
                  </a:cubicBezTo>
                  <a:cubicBezTo>
                    <a:pt x="7281" y="0"/>
                    <a:pt x="5547" y="1125"/>
                    <a:pt x="4966" y="2177"/>
                  </a:cubicBezTo>
                  <a:lnTo>
                    <a:pt x="850" y="2177"/>
                  </a:lnTo>
                  <a:cubicBezTo>
                    <a:pt x="380" y="2177"/>
                    <a:pt x="0" y="2544"/>
                    <a:pt x="0" y="2998"/>
                  </a:cubicBezTo>
                  <a:cubicBezTo>
                    <a:pt x="0" y="8040"/>
                    <a:pt x="3277" y="10163"/>
                    <a:pt x="5912" y="11871"/>
                  </a:cubicBezTo>
                  <a:cubicBezTo>
                    <a:pt x="8065" y="13266"/>
                    <a:pt x="9384" y="14207"/>
                    <a:pt x="9384" y="15911"/>
                  </a:cubicBezTo>
                  <a:lnTo>
                    <a:pt x="9384" y="17450"/>
                  </a:lnTo>
                  <a:cubicBezTo>
                    <a:pt x="7122" y="17696"/>
                    <a:pt x="5461" y="18514"/>
                    <a:pt x="5461" y="19487"/>
                  </a:cubicBezTo>
                  <a:cubicBezTo>
                    <a:pt x="5461" y="20654"/>
                    <a:pt x="7851" y="21600"/>
                    <a:pt x="10800" y="21600"/>
                  </a:cubicBezTo>
                  <a:cubicBezTo>
                    <a:pt x="13749" y="21600"/>
                    <a:pt x="16139" y="20654"/>
                    <a:pt x="16139" y="19487"/>
                  </a:cubicBezTo>
                  <a:cubicBezTo>
                    <a:pt x="16139" y="18514"/>
                    <a:pt x="14478" y="17696"/>
                    <a:pt x="12216" y="17450"/>
                  </a:cubicBezTo>
                  <a:cubicBezTo>
                    <a:pt x="12216" y="17450"/>
                    <a:pt x="12216" y="15911"/>
                    <a:pt x="12216" y="15911"/>
                  </a:cubicBezTo>
                  <a:close/>
                </a:path>
              </a:pathLst>
            </a:custGeom>
            <a:solidFill>
              <a:srgbClr val="5AAB31"/>
            </a:solidFill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9509"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 kern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3" name="TextBox 25@|17FFC:16777215|FBC:16777215|LFC:16777215|LBC:16777215"/>
            <p:cNvSpPr txBox="1"/>
            <p:nvPr/>
          </p:nvSpPr>
          <p:spPr>
            <a:xfrm>
              <a:off x="4462120" y="2692944"/>
              <a:ext cx="1057123" cy="43012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09509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799" b="1" dirty="0">
                  <a:solidFill>
                    <a:prstClr val="white"/>
                  </a:solidFill>
                  <a:latin typeface="微软雅黑" panose="020B0503020204020204" pitchFamily="34" charset="-122"/>
                  <a:cs typeface="Source Sans Pro"/>
                </a:rPr>
                <a:t>2</a:t>
              </a:r>
              <a:endParaRPr lang="en-GB" sz="2799" b="1" dirty="0">
                <a:solidFill>
                  <a:prstClr val="white"/>
                </a:solidFill>
                <a:latin typeface="微软雅黑" panose="020B0503020204020204" pitchFamily="34" charset="-122"/>
                <a:cs typeface="Source Sans Pro"/>
              </a:endParaRPr>
            </a:p>
          </p:txBody>
        </p:sp>
        <p:sp>
          <p:nvSpPr>
            <p:cNvPr id="38" name="TextBox 13@|17FFC:16777215|FBC:16777215|LFC:16777215|LBC:16777215"/>
            <p:cNvSpPr txBox="1"/>
            <p:nvPr/>
          </p:nvSpPr>
          <p:spPr>
            <a:xfrm>
              <a:off x="3998637" y="4503905"/>
              <a:ext cx="2117420" cy="30791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6817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2000" b="1" dirty="0" smtClean="0"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2000" b="1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TextBox 13@|17FFC:16777215|FBC:16777215|LFC:16777215|LBC:16777215"/>
            <p:cNvSpPr txBox="1"/>
            <p:nvPr/>
          </p:nvSpPr>
          <p:spPr>
            <a:xfrm>
              <a:off x="3998637" y="4913395"/>
              <a:ext cx="2133293" cy="64597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6817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6623050" y="2136775"/>
            <a:ext cx="2133600" cy="3422650"/>
            <a:chOff x="6623734" y="2137434"/>
            <a:chExt cx="2133293" cy="3421939"/>
          </a:xfrm>
        </p:grpSpPr>
        <p:sp>
          <p:nvSpPr>
            <p:cNvPr id="31" name="Shape 4115@|5FFC:192|FBC:16777215|LFC:16777215|LBC:16777215"/>
            <p:cNvSpPr/>
            <p:nvPr/>
          </p:nvSpPr>
          <p:spPr>
            <a:xfrm>
              <a:off x="6623734" y="2137434"/>
              <a:ext cx="1984089" cy="20284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" y="3821"/>
                  </a:moveTo>
                  <a:lnTo>
                    <a:pt x="4745" y="3821"/>
                  </a:lnTo>
                  <a:cubicBezTo>
                    <a:pt x="4832" y="6659"/>
                    <a:pt x="5371" y="8569"/>
                    <a:pt x="6052" y="9978"/>
                  </a:cubicBezTo>
                  <a:cubicBezTo>
                    <a:pt x="3968" y="8590"/>
                    <a:pt x="2022" y="6988"/>
                    <a:pt x="1735" y="3821"/>
                  </a:cubicBezTo>
                  <a:close/>
                  <a:moveTo>
                    <a:pt x="10800" y="1439"/>
                  </a:moveTo>
                  <a:cubicBezTo>
                    <a:pt x="14079" y="1438"/>
                    <a:pt x="15359" y="2749"/>
                    <a:pt x="15358" y="3236"/>
                  </a:cubicBezTo>
                  <a:cubicBezTo>
                    <a:pt x="15358" y="3725"/>
                    <a:pt x="14080" y="5035"/>
                    <a:pt x="10800" y="5038"/>
                  </a:cubicBezTo>
                  <a:cubicBezTo>
                    <a:pt x="7521" y="5035"/>
                    <a:pt x="6242" y="3725"/>
                    <a:pt x="6242" y="3236"/>
                  </a:cubicBezTo>
                  <a:cubicBezTo>
                    <a:pt x="6241" y="2749"/>
                    <a:pt x="7521" y="1438"/>
                    <a:pt x="10800" y="1439"/>
                  </a:cubicBezTo>
                  <a:close/>
                  <a:moveTo>
                    <a:pt x="15548" y="9978"/>
                  </a:moveTo>
                  <a:cubicBezTo>
                    <a:pt x="16230" y="8569"/>
                    <a:pt x="16768" y="6659"/>
                    <a:pt x="16855" y="3821"/>
                  </a:cubicBezTo>
                  <a:lnTo>
                    <a:pt x="19866" y="3821"/>
                  </a:lnTo>
                  <a:cubicBezTo>
                    <a:pt x="19580" y="6988"/>
                    <a:pt x="17632" y="8590"/>
                    <a:pt x="15548" y="9978"/>
                  </a:cubicBezTo>
                  <a:close/>
                  <a:moveTo>
                    <a:pt x="12216" y="15911"/>
                  </a:moveTo>
                  <a:cubicBezTo>
                    <a:pt x="12216" y="14207"/>
                    <a:pt x="13537" y="13266"/>
                    <a:pt x="15690" y="11871"/>
                  </a:cubicBezTo>
                  <a:cubicBezTo>
                    <a:pt x="18323" y="10163"/>
                    <a:pt x="21600" y="8040"/>
                    <a:pt x="21600" y="2998"/>
                  </a:cubicBezTo>
                  <a:cubicBezTo>
                    <a:pt x="21600" y="2544"/>
                    <a:pt x="21220" y="2177"/>
                    <a:pt x="20750" y="2177"/>
                  </a:cubicBezTo>
                  <a:lnTo>
                    <a:pt x="16635" y="2177"/>
                  </a:lnTo>
                  <a:cubicBezTo>
                    <a:pt x="16053" y="1125"/>
                    <a:pt x="14320" y="0"/>
                    <a:pt x="10800" y="0"/>
                  </a:cubicBezTo>
                  <a:cubicBezTo>
                    <a:pt x="7281" y="0"/>
                    <a:pt x="5547" y="1125"/>
                    <a:pt x="4966" y="2177"/>
                  </a:cubicBezTo>
                  <a:lnTo>
                    <a:pt x="850" y="2177"/>
                  </a:lnTo>
                  <a:cubicBezTo>
                    <a:pt x="380" y="2177"/>
                    <a:pt x="0" y="2544"/>
                    <a:pt x="0" y="2998"/>
                  </a:cubicBezTo>
                  <a:cubicBezTo>
                    <a:pt x="0" y="8040"/>
                    <a:pt x="3277" y="10163"/>
                    <a:pt x="5912" y="11871"/>
                  </a:cubicBezTo>
                  <a:cubicBezTo>
                    <a:pt x="8065" y="13266"/>
                    <a:pt x="9384" y="14207"/>
                    <a:pt x="9384" y="15911"/>
                  </a:cubicBezTo>
                  <a:lnTo>
                    <a:pt x="9384" y="17450"/>
                  </a:lnTo>
                  <a:cubicBezTo>
                    <a:pt x="7122" y="17696"/>
                    <a:pt x="5461" y="18514"/>
                    <a:pt x="5461" y="19487"/>
                  </a:cubicBezTo>
                  <a:cubicBezTo>
                    <a:pt x="5461" y="20654"/>
                    <a:pt x="7851" y="21600"/>
                    <a:pt x="10800" y="21600"/>
                  </a:cubicBezTo>
                  <a:cubicBezTo>
                    <a:pt x="13749" y="21600"/>
                    <a:pt x="16139" y="20654"/>
                    <a:pt x="16139" y="19487"/>
                  </a:cubicBezTo>
                  <a:cubicBezTo>
                    <a:pt x="16139" y="18514"/>
                    <a:pt x="14478" y="17696"/>
                    <a:pt x="12216" y="17450"/>
                  </a:cubicBezTo>
                  <a:cubicBezTo>
                    <a:pt x="12216" y="17450"/>
                    <a:pt x="12216" y="15911"/>
                    <a:pt x="12216" y="15911"/>
                  </a:cubicBezTo>
                  <a:close/>
                </a:path>
              </a:pathLst>
            </a:custGeom>
            <a:solidFill>
              <a:srgbClr val="315B2F"/>
            </a:solidFill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9509"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 kern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4" name="TextBox 26@|17FFC:16777215|FBC:16777215|LFC:16777215|LBC:16777215"/>
            <p:cNvSpPr txBox="1"/>
            <p:nvPr/>
          </p:nvSpPr>
          <p:spPr>
            <a:xfrm>
              <a:off x="7077694" y="2692944"/>
              <a:ext cx="1057123" cy="43012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09509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799" b="1" dirty="0">
                  <a:solidFill>
                    <a:prstClr val="white"/>
                  </a:solidFill>
                  <a:latin typeface="微软雅黑" panose="020B0503020204020204" pitchFamily="34" charset="-122"/>
                  <a:cs typeface="Source Sans Pro"/>
                </a:rPr>
                <a:t>3</a:t>
              </a:r>
              <a:endParaRPr lang="en-GB" sz="2799" b="1" dirty="0">
                <a:solidFill>
                  <a:prstClr val="white"/>
                </a:solidFill>
                <a:latin typeface="微软雅黑" panose="020B0503020204020204" pitchFamily="34" charset="-122"/>
                <a:cs typeface="Source Sans Pro"/>
              </a:endParaRPr>
            </a:p>
          </p:txBody>
        </p:sp>
        <p:sp>
          <p:nvSpPr>
            <p:cNvPr id="40" name="TextBox 13@|17FFC:16777215|FBC:16777215|LFC:16777215|LBC:16777215"/>
            <p:cNvSpPr txBox="1"/>
            <p:nvPr/>
          </p:nvSpPr>
          <p:spPr>
            <a:xfrm>
              <a:off x="6623734" y="4503905"/>
              <a:ext cx="2117420" cy="30791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6817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2000" b="1" dirty="0" smtClean="0"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2000" b="1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13@|17FFC:16777215|FBC:16777215|LFC:16777215|LBC:16777215"/>
            <p:cNvSpPr txBox="1"/>
            <p:nvPr/>
          </p:nvSpPr>
          <p:spPr>
            <a:xfrm>
              <a:off x="6623734" y="4913395"/>
              <a:ext cx="2133293" cy="64597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6817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9280525" y="2136775"/>
            <a:ext cx="2154238" cy="3422650"/>
            <a:chOff x="9280675" y="2137434"/>
            <a:chExt cx="2153580" cy="3421939"/>
          </a:xfrm>
        </p:grpSpPr>
        <p:sp>
          <p:nvSpPr>
            <p:cNvPr id="30" name="Shape 4114@|5FFC:681197|FBC:16777215|LFC:16777215|LBC:16777215"/>
            <p:cNvSpPr/>
            <p:nvPr/>
          </p:nvSpPr>
          <p:spPr>
            <a:xfrm>
              <a:off x="9280675" y="2137434"/>
              <a:ext cx="1983769" cy="20284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" y="3821"/>
                  </a:moveTo>
                  <a:lnTo>
                    <a:pt x="4745" y="3821"/>
                  </a:lnTo>
                  <a:cubicBezTo>
                    <a:pt x="4832" y="6659"/>
                    <a:pt x="5371" y="8569"/>
                    <a:pt x="6052" y="9978"/>
                  </a:cubicBezTo>
                  <a:cubicBezTo>
                    <a:pt x="3968" y="8590"/>
                    <a:pt x="2022" y="6988"/>
                    <a:pt x="1735" y="3821"/>
                  </a:cubicBezTo>
                  <a:close/>
                  <a:moveTo>
                    <a:pt x="10800" y="1439"/>
                  </a:moveTo>
                  <a:cubicBezTo>
                    <a:pt x="14079" y="1438"/>
                    <a:pt x="15359" y="2749"/>
                    <a:pt x="15358" y="3236"/>
                  </a:cubicBezTo>
                  <a:cubicBezTo>
                    <a:pt x="15358" y="3725"/>
                    <a:pt x="14080" y="5035"/>
                    <a:pt x="10800" y="5038"/>
                  </a:cubicBezTo>
                  <a:cubicBezTo>
                    <a:pt x="7521" y="5035"/>
                    <a:pt x="6242" y="3725"/>
                    <a:pt x="6242" y="3236"/>
                  </a:cubicBezTo>
                  <a:cubicBezTo>
                    <a:pt x="6241" y="2749"/>
                    <a:pt x="7521" y="1438"/>
                    <a:pt x="10800" y="1439"/>
                  </a:cubicBezTo>
                  <a:close/>
                  <a:moveTo>
                    <a:pt x="15548" y="9978"/>
                  </a:moveTo>
                  <a:cubicBezTo>
                    <a:pt x="16230" y="8569"/>
                    <a:pt x="16768" y="6659"/>
                    <a:pt x="16855" y="3821"/>
                  </a:cubicBezTo>
                  <a:lnTo>
                    <a:pt x="19866" y="3821"/>
                  </a:lnTo>
                  <a:cubicBezTo>
                    <a:pt x="19580" y="6988"/>
                    <a:pt x="17632" y="8590"/>
                    <a:pt x="15548" y="9978"/>
                  </a:cubicBezTo>
                  <a:close/>
                  <a:moveTo>
                    <a:pt x="12216" y="15911"/>
                  </a:moveTo>
                  <a:cubicBezTo>
                    <a:pt x="12216" y="14207"/>
                    <a:pt x="13537" y="13266"/>
                    <a:pt x="15690" y="11871"/>
                  </a:cubicBezTo>
                  <a:cubicBezTo>
                    <a:pt x="18323" y="10163"/>
                    <a:pt x="21600" y="8040"/>
                    <a:pt x="21600" y="2998"/>
                  </a:cubicBezTo>
                  <a:cubicBezTo>
                    <a:pt x="21600" y="2544"/>
                    <a:pt x="21220" y="2177"/>
                    <a:pt x="20750" y="2177"/>
                  </a:cubicBezTo>
                  <a:lnTo>
                    <a:pt x="16635" y="2177"/>
                  </a:lnTo>
                  <a:cubicBezTo>
                    <a:pt x="16053" y="1125"/>
                    <a:pt x="14320" y="0"/>
                    <a:pt x="10800" y="0"/>
                  </a:cubicBezTo>
                  <a:cubicBezTo>
                    <a:pt x="7281" y="0"/>
                    <a:pt x="5547" y="1125"/>
                    <a:pt x="4966" y="2177"/>
                  </a:cubicBezTo>
                  <a:lnTo>
                    <a:pt x="850" y="2177"/>
                  </a:lnTo>
                  <a:cubicBezTo>
                    <a:pt x="380" y="2177"/>
                    <a:pt x="0" y="2544"/>
                    <a:pt x="0" y="2998"/>
                  </a:cubicBezTo>
                  <a:cubicBezTo>
                    <a:pt x="0" y="8040"/>
                    <a:pt x="3277" y="10163"/>
                    <a:pt x="5912" y="11871"/>
                  </a:cubicBezTo>
                  <a:cubicBezTo>
                    <a:pt x="8065" y="13266"/>
                    <a:pt x="9384" y="14207"/>
                    <a:pt x="9384" y="15911"/>
                  </a:cubicBezTo>
                  <a:lnTo>
                    <a:pt x="9384" y="17450"/>
                  </a:lnTo>
                  <a:cubicBezTo>
                    <a:pt x="7122" y="17696"/>
                    <a:pt x="5461" y="18514"/>
                    <a:pt x="5461" y="19487"/>
                  </a:cubicBezTo>
                  <a:cubicBezTo>
                    <a:pt x="5461" y="20654"/>
                    <a:pt x="7851" y="21600"/>
                    <a:pt x="10800" y="21600"/>
                  </a:cubicBezTo>
                  <a:cubicBezTo>
                    <a:pt x="13749" y="21600"/>
                    <a:pt x="16139" y="20654"/>
                    <a:pt x="16139" y="19487"/>
                  </a:cubicBezTo>
                  <a:cubicBezTo>
                    <a:pt x="16139" y="18514"/>
                    <a:pt x="14478" y="17696"/>
                    <a:pt x="12216" y="17450"/>
                  </a:cubicBezTo>
                  <a:cubicBezTo>
                    <a:pt x="12216" y="17450"/>
                    <a:pt x="12216" y="15911"/>
                    <a:pt x="12216" y="15911"/>
                  </a:cubicBezTo>
                  <a:close/>
                </a:path>
              </a:pathLst>
            </a:custGeom>
            <a:solidFill>
              <a:srgbClr val="5AAB31"/>
            </a:solidFill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9509"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 kern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1756" name="TextBox 27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9753606" y="2692944"/>
              <a:ext cx="1056952" cy="4301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608013" eaLnBrk="1" hangingPunct="1"/>
              <a:r>
                <a:rPr lang="en-GB" altLang="zh-CN" sz="2700" b="1">
                  <a:solidFill>
                    <a:srgbClr val="FFFFFF"/>
                  </a:solidFill>
                  <a:latin typeface="微软雅黑" pitchFamily="34" charset="-122"/>
                </a:rPr>
                <a:t>4</a:t>
              </a:r>
            </a:p>
          </p:txBody>
        </p:sp>
        <p:sp>
          <p:nvSpPr>
            <p:cNvPr id="42" name="TextBox 13@|17FFC:16777215|FBC:16777215|LFC:16777215|LBC:16777215"/>
            <p:cNvSpPr txBox="1"/>
            <p:nvPr/>
          </p:nvSpPr>
          <p:spPr>
            <a:xfrm>
              <a:off x="9301307" y="4503905"/>
              <a:ext cx="2117078" cy="30791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6817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2000" b="1" dirty="0" smtClean="0"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2000" b="1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13@|17FFC:16777215|FBC:16777215|LFC:16777215|LBC:16777215"/>
            <p:cNvSpPr txBox="1"/>
            <p:nvPr/>
          </p:nvSpPr>
          <p:spPr>
            <a:xfrm>
              <a:off x="9301307" y="4913395"/>
              <a:ext cx="2132948" cy="64597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6817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750" name="组合 26"/>
          <p:cNvGrpSpPr>
            <a:grpSpLocks/>
          </p:cNvGrpSpPr>
          <p:nvPr/>
        </p:nvGrpSpPr>
        <p:grpSpPr bwMode="auto"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44" name="圆角矩形 43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rgbClr val="3F7B33"/>
                </a:solidFill>
              </a:endParaRPr>
            </a:p>
          </p:txBody>
        </p:sp>
        <p:pic>
          <p:nvPicPr>
            <p:cNvPr id="31752" name="图片 44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753" name="文本框 45"/>
            <p:cNvSpPr txBox="1">
              <a:spLocks noChangeArrowheads="1"/>
            </p:cNvSpPr>
            <p:nvPr/>
          </p:nvSpPr>
          <p:spPr bwMode="auto"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3C7832"/>
                  </a:solidFill>
                  <a:latin typeface="微软雅黑" pitchFamily="34" charset="-122"/>
                </a:rPr>
                <a:t>单击此处添加标题</a:t>
              </a:r>
            </a:p>
          </p:txBody>
        </p:sp>
        <p:sp>
          <p:nvSpPr>
            <p:cNvPr id="31754" name="文本框 46"/>
            <p:cNvSpPr txBox="1">
              <a:spLocks noChangeArrowheads="1"/>
            </p:cNvSpPr>
            <p:nvPr/>
          </p:nvSpPr>
          <p:spPr bwMode="auto"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  <a:latin typeface="微软雅黑" pitchFamily="34" charset="-122"/>
                </a:rPr>
                <a:t>X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131077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2116</TotalTime>
  <Words>210</Words>
  <Application>Microsoft Office PowerPoint</Application>
  <PresentationFormat>宽屏</PresentationFormat>
  <Paragraphs>21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Helvetica Light</vt:lpstr>
      <vt:lpstr>Meiryo</vt:lpstr>
      <vt:lpstr>Source Sans Pro</vt:lpstr>
      <vt:lpstr>等线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绿色环境保护主题PPT幻灯片下载</dc:title>
  <dc:creator>kan</dc:creator>
  <cp:lastModifiedBy>kan</cp:lastModifiedBy>
  <cp:revision>566</cp:revision>
  <dcterms:created xsi:type="dcterms:W3CDTF">2015-08-21T12:41:56Z</dcterms:created>
  <dcterms:modified xsi:type="dcterms:W3CDTF">2016-02-28T02:45:28Z</dcterms:modified>
</cp:coreProperties>
</file>