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9" r:id="rId3"/>
    <p:sldId id="30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45" d="100"/>
          <a:sy n="145" d="100"/>
        </p:scale>
        <p:origin x="834" y="12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00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512925" y="1542228"/>
            <a:ext cx="2027143" cy="2020491"/>
            <a:chOff x="1440917" y="1548121"/>
            <a:chExt cx="2027143" cy="2020491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889683" y="2173729"/>
              <a:ext cx="130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管理成本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83676" y="2938934"/>
            <a:ext cx="1640481" cy="1635098"/>
            <a:chOff x="3111668" y="2944827"/>
            <a:chExt cx="1640481" cy="1635098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营销成本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26373" y="1904483"/>
            <a:ext cx="1300156" cy="1295980"/>
            <a:chOff x="4254365" y="1910376"/>
            <a:chExt cx="1300156" cy="1295980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办公成本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7269" y="1203598"/>
            <a:ext cx="1073298" cy="1069851"/>
            <a:chOff x="3395261" y="1209491"/>
            <a:chExt cx="1073298" cy="1069851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其他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成本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761636" y="1355511"/>
            <a:ext cx="333875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5796136" y="2299530"/>
            <a:ext cx="26642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4976451" y="3598808"/>
            <a:ext cx="312394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767241" y="3598808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851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5974</TotalTime>
  <Words>284</Words>
  <Application>Microsoft Office PowerPoint</Application>
  <PresentationFormat>全屏显示(16:9)</PresentationFormat>
  <Paragraphs>21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单击此处添加标题文本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单击此处添加标题文本</dc:title>
  <dc:creator/>
  <cp:lastModifiedBy>kan</cp:lastModifiedBy>
  <cp:revision>299</cp:revision>
  <dcterms:created xsi:type="dcterms:W3CDTF">2015-04-24T01:01:13Z</dcterms:created>
  <dcterms:modified xsi:type="dcterms:W3CDTF">2016-03-20T06:39:49Z</dcterms:modified>
</cp:coreProperties>
</file>