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79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2016/4/7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3"/>
          <p:cNvSpPr>
            <a:spLocks noChangeArrowheads="1"/>
          </p:cNvSpPr>
          <p:nvPr/>
        </p:nvSpPr>
        <p:spPr bwMode="auto">
          <a:xfrm rot="-2109038">
            <a:off x="2981325" y="2695575"/>
            <a:ext cx="1365250" cy="1649413"/>
          </a:xfrm>
          <a:custGeom>
            <a:avLst/>
            <a:gdLst>
              <a:gd name="T0" fmla="*/ 615705718 w 1921"/>
              <a:gd name="T1" fmla="*/ 3551243 h 1516"/>
              <a:gd name="T2" fmla="*/ 528830049 w 1921"/>
              <a:gd name="T3" fmla="*/ 23674952 h 1516"/>
              <a:gd name="T4" fmla="*/ 454582055 w 1921"/>
              <a:gd name="T5" fmla="*/ 50901146 h 1516"/>
              <a:gd name="T6" fmla="*/ 385384277 w 1921"/>
              <a:gd name="T7" fmla="*/ 89964817 h 1516"/>
              <a:gd name="T8" fmla="*/ 299519220 w 1921"/>
              <a:gd name="T9" fmla="*/ 151519691 h 1516"/>
              <a:gd name="T10" fmla="*/ 226785721 w 1921"/>
              <a:gd name="T11" fmla="*/ 221361887 h 1516"/>
              <a:gd name="T12" fmla="*/ 174256644 w 1921"/>
              <a:gd name="T13" fmla="*/ 288835500 h 1516"/>
              <a:gd name="T14" fmla="*/ 131828711 w 1921"/>
              <a:gd name="T15" fmla="*/ 356309112 h 1516"/>
              <a:gd name="T16" fmla="*/ 92936498 w 1921"/>
              <a:gd name="T17" fmla="*/ 433252705 h 1516"/>
              <a:gd name="T18" fmla="*/ 59600518 w 1921"/>
              <a:gd name="T19" fmla="*/ 510196299 h 1516"/>
              <a:gd name="T20" fmla="*/ 29294953 w 1921"/>
              <a:gd name="T21" fmla="*/ 610815932 h 1516"/>
              <a:gd name="T22" fmla="*/ 10607161 w 1921"/>
              <a:gd name="T23" fmla="*/ 703148244 h 1516"/>
              <a:gd name="T24" fmla="*/ 0 w 1921"/>
              <a:gd name="T25" fmla="*/ 822706750 h 1516"/>
              <a:gd name="T26" fmla="*/ 7071441 w 1921"/>
              <a:gd name="T27" fmla="*/ 929245121 h 1516"/>
              <a:gd name="T28" fmla="*/ 23739430 w 1921"/>
              <a:gd name="T29" fmla="*/ 1032231161 h 1516"/>
              <a:gd name="T30" fmla="*/ 46468249 w 1921"/>
              <a:gd name="T31" fmla="*/ 1119828483 h 1516"/>
              <a:gd name="T32" fmla="*/ 90411389 w 1921"/>
              <a:gd name="T33" fmla="*/ 1232284504 h 1516"/>
              <a:gd name="T34" fmla="*/ 136879638 w 1921"/>
              <a:gd name="T35" fmla="*/ 1319882913 h 1516"/>
              <a:gd name="T36" fmla="*/ 190419328 w 1921"/>
              <a:gd name="T37" fmla="*/ 1392091516 h 1516"/>
              <a:gd name="T38" fmla="*/ 258606494 w 1921"/>
              <a:gd name="T39" fmla="*/ 1472586352 h 1516"/>
              <a:gd name="T40" fmla="*/ 336895515 w 1921"/>
              <a:gd name="T41" fmla="*/ 1541243712 h 1516"/>
              <a:gd name="T42" fmla="*/ 493978863 w 1921"/>
              <a:gd name="T43" fmla="*/ 1625290879 h 1516"/>
              <a:gd name="T44" fmla="*/ 630353906 w 1921"/>
              <a:gd name="T45" fmla="*/ 1660803307 h 1516"/>
              <a:gd name="T46" fmla="*/ 708642927 w 1921"/>
              <a:gd name="T47" fmla="*/ 1793383036 h 1516"/>
              <a:gd name="T48" fmla="*/ 705611802 w 1921"/>
              <a:gd name="T49" fmla="*/ 1220447028 h 1516"/>
              <a:gd name="T50" fmla="*/ 627828087 w 1921"/>
              <a:gd name="T51" fmla="*/ 1340006622 h 1516"/>
              <a:gd name="T52" fmla="*/ 508626339 w 1921"/>
              <a:gd name="T53" fmla="*/ 1299759204 h 1516"/>
              <a:gd name="T54" fmla="*/ 382353862 w 1921"/>
              <a:gd name="T55" fmla="*/ 1213344542 h 1516"/>
              <a:gd name="T56" fmla="*/ 312651489 w 1921"/>
              <a:gd name="T57" fmla="*/ 1132849706 h 1516"/>
              <a:gd name="T58" fmla="*/ 255576079 w 1921"/>
              <a:gd name="T59" fmla="*/ 1051171123 h 1516"/>
              <a:gd name="T60" fmla="*/ 210623038 w 1921"/>
              <a:gd name="T61" fmla="*/ 954103820 h 1516"/>
              <a:gd name="T62" fmla="*/ 175771851 w 1921"/>
              <a:gd name="T63" fmla="*/ 838095469 h 1516"/>
              <a:gd name="T64" fmla="*/ 161124374 w 1921"/>
              <a:gd name="T65" fmla="*/ 722088205 h 1516"/>
              <a:gd name="T66" fmla="*/ 162134276 w 1921"/>
              <a:gd name="T67" fmla="*/ 617918417 h 1516"/>
              <a:gd name="T68" fmla="*/ 175771851 w 1921"/>
              <a:gd name="T69" fmla="*/ 517298784 h 1516"/>
              <a:gd name="T70" fmla="*/ 202541696 w 1921"/>
              <a:gd name="T71" fmla="*/ 415496492 h 1516"/>
              <a:gd name="T72" fmla="*/ 257091286 w 1921"/>
              <a:gd name="T73" fmla="*/ 297121733 h 1516"/>
              <a:gd name="T74" fmla="*/ 324773857 w 1921"/>
              <a:gd name="T75" fmla="*/ 200054430 h 1516"/>
              <a:gd name="T76" fmla="*/ 392961023 w 1921"/>
              <a:gd name="T77" fmla="*/ 130212235 h 1516"/>
              <a:gd name="T78" fmla="*/ 461148189 w 1921"/>
              <a:gd name="T79" fmla="*/ 80494836 h 1516"/>
              <a:gd name="T80" fmla="*/ 515697780 w 1921"/>
              <a:gd name="T81" fmla="*/ 49717399 h 1516"/>
              <a:gd name="T82" fmla="*/ 580854532 w 1921"/>
              <a:gd name="T83" fmla="*/ 29593690 h 1516"/>
              <a:gd name="T84" fmla="*/ 730361844 w 1921"/>
              <a:gd name="T85" fmla="*/ 0 h 151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921"/>
              <a:gd name="T130" fmla="*/ 0 h 1516"/>
              <a:gd name="T131" fmla="*/ 1921 w 1921"/>
              <a:gd name="T132" fmla="*/ 1516 h 151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25603" name="Freeform 4"/>
          <p:cNvSpPr>
            <a:spLocks noChangeArrowheads="1"/>
          </p:cNvSpPr>
          <p:nvPr/>
        </p:nvSpPr>
        <p:spPr bwMode="auto">
          <a:xfrm rot="-2109038" flipH="1" flipV="1">
            <a:off x="4479925" y="1044575"/>
            <a:ext cx="1363663" cy="1649413"/>
          </a:xfrm>
          <a:custGeom>
            <a:avLst/>
            <a:gdLst>
              <a:gd name="T0" fmla="*/ 614275166 w 1921"/>
              <a:gd name="T1" fmla="*/ 3551243 h 1516"/>
              <a:gd name="T2" fmla="*/ 527601286 w 1921"/>
              <a:gd name="T3" fmla="*/ 23674952 h 1516"/>
              <a:gd name="T4" fmla="*/ 453525493 w 1921"/>
              <a:gd name="T5" fmla="*/ 50901146 h 1516"/>
              <a:gd name="T6" fmla="*/ 384489078 w 1921"/>
              <a:gd name="T7" fmla="*/ 89964817 h 1516"/>
              <a:gd name="T8" fmla="*/ 298823214 w 1921"/>
              <a:gd name="T9" fmla="*/ 151519691 h 1516"/>
              <a:gd name="T10" fmla="*/ 226258738 w 1921"/>
              <a:gd name="T11" fmla="*/ 221361887 h 1516"/>
              <a:gd name="T12" fmla="*/ 173851770 w 1921"/>
              <a:gd name="T13" fmla="*/ 288835500 h 1516"/>
              <a:gd name="T14" fmla="*/ 131522137 w 1921"/>
              <a:gd name="T15" fmla="*/ 356309112 h 1516"/>
              <a:gd name="T16" fmla="*/ 92720566 w 1921"/>
              <a:gd name="T17" fmla="*/ 433252705 h 1516"/>
              <a:gd name="T18" fmla="*/ 59462380 w 1921"/>
              <a:gd name="T19" fmla="*/ 510196299 h 1516"/>
              <a:gd name="T20" fmla="*/ 29227536 w 1921"/>
              <a:gd name="T21" fmla="*/ 610815932 h 1516"/>
              <a:gd name="T22" fmla="*/ 10582053 w 1921"/>
              <a:gd name="T23" fmla="*/ 703148244 h 1516"/>
              <a:gd name="T24" fmla="*/ 0 w 1921"/>
              <a:gd name="T25" fmla="*/ 822706750 h 1516"/>
              <a:gd name="T26" fmla="*/ 7054702 w 1921"/>
              <a:gd name="T27" fmla="*/ 929245121 h 1516"/>
              <a:gd name="T28" fmla="*/ 23684150 w 1921"/>
              <a:gd name="T29" fmla="*/ 1032231161 h 1516"/>
              <a:gd name="T30" fmla="*/ 46360283 w 1921"/>
              <a:gd name="T31" fmla="*/ 1119828483 h 1516"/>
              <a:gd name="T32" fmla="*/ 90201232 w 1921"/>
              <a:gd name="T33" fmla="*/ 1232284504 h 1516"/>
              <a:gd name="T34" fmla="*/ 136561515 w 1921"/>
              <a:gd name="T35" fmla="*/ 1319882913 h 1516"/>
              <a:gd name="T36" fmla="*/ 189977209 w 1921"/>
              <a:gd name="T37" fmla="*/ 1392091516 h 1516"/>
              <a:gd name="T38" fmla="*/ 258005607 w 1921"/>
              <a:gd name="T39" fmla="*/ 1472586352 h 1516"/>
              <a:gd name="T40" fmla="*/ 336112760 w 1921"/>
              <a:gd name="T41" fmla="*/ 1541243712 h 1516"/>
              <a:gd name="T42" fmla="*/ 492831074 w 1921"/>
              <a:gd name="T43" fmla="*/ 1625290879 h 1516"/>
              <a:gd name="T44" fmla="*/ 628889289 w 1921"/>
              <a:gd name="T45" fmla="*/ 1660803307 h 1516"/>
              <a:gd name="T46" fmla="*/ 706996442 w 1921"/>
              <a:gd name="T47" fmla="*/ 1793383036 h 1516"/>
              <a:gd name="T48" fmla="*/ 703972390 w 1921"/>
              <a:gd name="T49" fmla="*/ 1220447028 h 1516"/>
              <a:gd name="T50" fmla="*/ 626369246 w 1921"/>
              <a:gd name="T51" fmla="*/ 1340006622 h 1516"/>
              <a:gd name="T52" fmla="*/ 507445197 w 1921"/>
              <a:gd name="T53" fmla="*/ 1299759204 h 1516"/>
              <a:gd name="T54" fmla="*/ 381465735 w 1921"/>
              <a:gd name="T55" fmla="*/ 1213344542 h 1516"/>
              <a:gd name="T56" fmla="*/ 311924601 w 1921"/>
              <a:gd name="T57" fmla="*/ 1132849706 h 1516"/>
              <a:gd name="T58" fmla="*/ 254982265 w 1921"/>
              <a:gd name="T59" fmla="*/ 1051171123 h 1516"/>
              <a:gd name="T60" fmla="*/ 210133299 w 1921"/>
              <a:gd name="T61" fmla="*/ 954103820 h 1516"/>
              <a:gd name="T62" fmla="*/ 175363087 w 1921"/>
              <a:gd name="T63" fmla="*/ 838095469 h 1516"/>
              <a:gd name="T64" fmla="*/ 160749673 w 1921"/>
              <a:gd name="T65" fmla="*/ 722088205 h 1516"/>
              <a:gd name="T66" fmla="*/ 161757691 w 1921"/>
              <a:gd name="T67" fmla="*/ 617918417 h 1516"/>
              <a:gd name="T68" fmla="*/ 175363087 w 1921"/>
              <a:gd name="T69" fmla="*/ 517298784 h 1516"/>
              <a:gd name="T70" fmla="*/ 202070579 w 1921"/>
              <a:gd name="T71" fmla="*/ 415496492 h 1516"/>
              <a:gd name="T72" fmla="*/ 256494291 w 1921"/>
              <a:gd name="T73" fmla="*/ 297121733 h 1516"/>
              <a:gd name="T74" fmla="*/ 324018681 w 1921"/>
              <a:gd name="T75" fmla="*/ 200054430 h 1516"/>
              <a:gd name="T76" fmla="*/ 392047788 w 1921"/>
              <a:gd name="T77" fmla="*/ 130212235 h 1516"/>
              <a:gd name="T78" fmla="*/ 460076896 w 1921"/>
              <a:gd name="T79" fmla="*/ 80494836 h 1516"/>
              <a:gd name="T80" fmla="*/ 514499899 w 1921"/>
              <a:gd name="T81" fmla="*/ 49717399 h 1516"/>
              <a:gd name="T82" fmla="*/ 579504954 w 1921"/>
              <a:gd name="T83" fmla="*/ 29593690 h 1516"/>
              <a:gd name="T84" fmla="*/ 728664557 w 1921"/>
              <a:gd name="T85" fmla="*/ 0 h 151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921"/>
              <a:gd name="T130" fmla="*/ 0 h 1516"/>
              <a:gd name="T131" fmla="*/ 1921 w 1921"/>
              <a:gd name="T132" fmla="*/ 1516 h 151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25604" name="Oval 5"/>
          <p:cNvSpPr>
            <a:spLocks noChangeArrowheads="1"/>
          </p:cNvSpPr>
          <p:nvPr/>
        </p:nvSpPr>
        <p:spPr bwMode="auto">
          <a:xfrm>
            <a:off x="3133725" y="1862138"/>
            <a:ext cx="1184275" cy="1182687"/>
          </a:xfrm>
          <a:prstGeom prst="ellipse">
            <a:avLst/>
          </a:pr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25605" name="Oval 6"/>
          <p:cNvSpPr>
            <a:spLocks noChangeArrowheads="1"/>
          </p:cNvSpPr>
          <p:nvPr/>
        </p:nvSpPr>
        <p:spPr bwMode="auto">
          <a:xfrm>
            <a:off x="4546600" y="2687638"/>
            <a:ext cx="1184275" cy="1184275"/>
          </a:xfrm>
          <a:prstGeom prst="ellipse">
            <a:avLst/>
          </a:pr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25606" name="TextBox 7"/>
          <p:cNvSpPr>
            <a:spLocks noChangeArrowheads="1"/>
          </p:cNvSpPr>
          <p:nvPr/>
        </p:nvSpPr>
        <p:spPr bwMode="auto">
          <a:xfrm>
            <a:off x="466725" y="1962150"/>
            <a:ext cx="235267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0" y="0"/>
            <a:chExt cx="3299884" cy="461665"/>
          </a:xfrm>
        </p:grpSpPr>
        <p:sp>
          <p:nvSpPr>
            <p:cNvPr id="24592" name="TextBox 6"/>
            <p:cNvSpPr>
              <a:spLocks noChangeArrowheads="1"/>
            </p:cNvSpPr>
            <p:nvPr/>
          </p:nvSpPr>
          <p:spPr bwMode="auto">
            <a:xfrm>
              <a:off x="83519" y="0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4593" name="直接连接符 8"/>
            <p:cNvSpPr>
              <a:spLocks noChangeShapeType="1"/>
            </p:cNvSpPr>
            <p:nvPr/>
          </p:nvSpPr>
          <p:spPr bwMode="auto">
            <a:xfrm>
              <a:off x="0" y="461665"/>
              <a:ext cx="3299884" cy="1"/>
            </a:xfrm>
            <a:prstGeom prst="line">
              <a:avLst/>
            </a:prstGeom>
            <a:noFill/>
            <a:ln w="25400">
              <a:solidFill>
                <a:srgbClr val="414455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0" name="TextBox 10"/>
          <p:cNvSpPr>
            <a:spLocks noChangeArrowheads="1"/>
          </p:cNvSpPr>
          <p:nvPr/>
        </p:nvSpPr>
        <p:spPr bwMode="auto">
          <a:xfrm>
            <a:off x="6169025" y="1749425"/>
            <a:ext cx="245427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611" name="组合 12"/>
          <p:cNvGrpSpPr>
            <a:grpSpLocks/>
          </p:cNvGrpSpPr>
          <p:nvPr/>
        </p:nvGrpSpPr>
        <p:grpSpPr bwMode="auto">
          <a:xfrm>
            <a:off x="5257800" y="3870325"/>
            <a:ext cx="3441700" cy="406400"/>
            <a:chOff x="0" y="0"/>
            <a:chExt cx="3442305" cy="404838"/>
          </a:xfrm>
        </p:grpSpPr>
        <p:sp>
          <p:nvSpPr>
            <p:cNvPr id="24590" name="TextBox 9"/>
            <p:cNvSpPr>
              <a:spLocks noChangeArrowheads="1"/>
            </p:cNvSpPr>
            <p:nvPr/>
          </p:nvSpPr>
          <p:spPr bwMode="auto">
            <a:xfrm>
              <a:off x="718713" y="35506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4591" name="直接连接符 11"/>
            <p:cNvSpPr>
              <a:spLocks noChangeShapeType="1"/>
            </p:cNvSpPr>
            <p:nvPr/>
          </p:nvSpPr>
          <p:spPr bwMode="auto">
            <a:xfrm>
              <a:off x="0" y="0"/>
              <a:ext cx="3442305" cy="1"/>
            </a:xfrm>
            <a:prstGeom prst="line">
              <a:avLst/>
            </a:prstGeom>
            <a:noFill/>
            <a:ln w="25400">
              <a:solidFill>
                <a:srgbClr val="414455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4" name="TextBox 108"/>
          <p:cNvSpPr>
            <a:spLocks noChangeArrowheads="1"/>
          </p:cNvSpPr>
          <p:nvPr/>
        </p:nvSpPr>
        <p:spPr bwMode="auto">
          <a:xfrm>
            <a:off x="539750" y="266700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615" name="组合 15"/>
          <p:cNvGrpSpPr>
            <a:grpSpLocks/>
          </p:cNvGrpSpPr>
          <p:nvPr/>
        </p:nvGrpSpPr>
        <p:grpSpPr bwMode="auto">
          <a:xfrm>
            <a:off x="107950" y="244475"/>
            <a:ext cx="358775" cy="360363"/>
            <a:chOff x="0" y="0"/>
            <a:chExt cx="302558" cy="314067"/>
          </a:xfrm>
        </p:grpSpPr>
        <p:sp>
          <p:nvSpPr>
            <p:cNvPr id="24588" name="矩形 16"/>
            <p:cNvSpPr>
              <a:spLocks noChangeArrowheads="1"/>
            </p:cNvSpPr>
            <p:nvPr/>
          </p:nvSpPr>
          <p:spPr bwMode="auto">
            <a:xfrm>
              <a:off x="0" y="0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9" name="矩形 17"/>
            <p:cNvSpPr>
              <a:spLocks noChangeArrowheads="1"/>
            </p:cNvSpPr>
            <p:nvPr/>
          </p:nvSpPr>
          <p:spPr bwMode="auto">
            <a:xfrm>
              <a:off x="122558" y="134067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 tmFilter="0,0; .5, 1; 1, 1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bldLvl="0" animBg="1" autoUpdateAnimBg="0"/>
      <p:bldP spid="25605" grpId="0" bldLvl="0" animBg="1" autoUpdateAnimBg="0"/>
      <p:bldP spid="25606" grpId="0" bldLvl="0" autoUpdateAnimBg="0"/>
      <p:bldP spid="25610" grpId="0" bldLvl="0" autoUpdateAnimBg="0"/>
      <p:bldP spid="2561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253</Words>
  <Characters>0</Characters>
  <Application>Microsoft Office PowerPoint</Application>
  <DocSecurity>0</DocSecurity>
  <PresentationFormat>全屏显示(16:9)</PresentationFormat>
  <Lines>0</Lines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19</cp:revision>
  <dcterms:created xsi:type="dcterms:W3CDTF">2014-09-01T11:16:00Z</dcterms:created>
  <dcterms:modified xsi:type="dcterms:W3CDTF">2016-04-07T07:25:45Z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