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5"/>
  </p:notesMasterIdLst>
  <p:sldIdLst>
    <p:sldId id="375" r:id="rId3"/>
    <p:sldId id="376" r:id="rId4"/>
  </p:sldIdLst>
  <p:sldSz cx="12192000" cy="6858000"/>
  <p:notesSz cx="6858000" cy="9144000"/>
  <p:defaultTextStyle>
    <a:defPPr>
      <a:defRPr lang="id-ID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A5660"/>
    <a:srgbClr val="E04548"/>
    <a:srgbClr val="00B5B5"/>
    <a:srgbClr val="5895CB"/>
    <a:srgbClr val="2C314A"/>
    <a:srgbClr val="EBC40B"/>
    <a:srgbClr val="F165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36" autoAdjust="0"/>
    <p:restoredTop sz="96314" autoAdjust="0"/>
  </p:normalViewPr>
  <p:slideViewPr>
    <p:cSldViewPr snapToGrid="0" showGuides="1">
      <p:cViewPr varScale="1">
        <p:scale>
          <a:sx n="106" d="100"/>
          <a:sy n="106" d="100"/>
        </p:scale>
        <p:origin x="78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B179898-217C-4BD8-BAE4-2A73591EB946}" type="datetimeFigureOut">
              <a:rPr lang="id-ID"/>
              <a:pPr>
                <a:defRPr/>
              </a:pPr>
              <a:t>02/11/2021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id-ID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id-ID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0A12532-7675-4DD0-9669-CFD37B250639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3000482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00856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F67C51-78B1-4AD6-9656-54FB8A0A9080}" type="datetimeFigureOut">
              <a:rPr lang="id-ID"/>
              <a:pPr>
                <a:defRPr/>
              </a:pPr>
              <a:t>02/11/2021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EF1732-179C-4F7F-89D3-54081236E95B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5924431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D35AF2-FCFD-4A8B-A6FE-E912C6AB142E}" type="datetimeFigureOut">
              <a:rPr lang="id-ID"/>
              <a:pPr>
                <a:defRPr/>
              </a:pPr>
              <a:t>02/11/2021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818E06-1ED1-4827-9C8B-9F5DDA831807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288416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6F4E60-8E51-4E7D-A8BE-6FBC5840FB76}" type="datetimeFigureOut">
              <a:rPr lang="id-ID"/>
              <a:pPr>
                <a:defRPr/>
              </a:pPr>
              <a:t>02/11/2021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D06DFA-0DAC-4671-AFF2-03A39C19B63E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2291654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69616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28174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19461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01385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73736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730296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4719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97205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8A5BF7-3B38-425C-BEA1-2002EE626B13}" type="datetimeFigureOut">
              <a:rPr lang="id-ID"/>
              <a:pPr>
                <a:defRPr/>
              </a:pPr>
              <a:t>02/11/2021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64C418-9665-479F-9302-4EDC85A4A21A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7023640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6622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98726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7226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A78F5-BB8A-49F8-B442-3F78EC97B738}" type="datetimeFigureOut">
              <a:rPr lang="id-ID"/>
              <a:pPr>
                <a:defRPr/>
              </a:pPr>
              <a:t>02/11/2021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862AFB-C078-46D2-9F8D-3D27C1331C68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6592021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3C10D0-355A-4A6C-919D-971DA240F184}" type="datetimeFigureOut">
              <a:rPr lang="id-ID"/>
              <a:pPr>
                <a:defRPr/>
              </a:pPr>
              <a:t>02/11/2021</a:t>
            </a:fld>
            <a:endParaRPr lang="id-ID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2A895B-98E6-4A1E-ACFE-8AABDD9B85C8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992185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0571D9-DCEE-4B41-91C5-A8AA77117E6B}" type="datetimeFigureOut">
              <a:rPr lang="id-ID"/>
              <a:pPr>
                <a:defRPr/>
              </a:pPr>
              <a:t>02/11/2021</a:t>
            </a:fld>
            <a:endParaRPr lang="id-ID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2B8D86-0119-4D72-929C-1A00B3DC6E44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785684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8C1E1F-4187-4F5B-AB26-7769D900BB83}" type="datetimeFigureOut">
              <a:rPr lang="id-ID"/>
              <a:pPr>
                <a:defRPr/>
              </a:pPr>
              <a:t>02/11/2021</a:t>
            </a:fld>
            <a:endParaRPr lang="id-ID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C04175-3BE9-4D6B-9167-86A9E9E36B5C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550990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779536-B423-410F-905A-6BB4ED71205D}" type="datetimeFigureOut">
              <a:rPr lang="id-ID"/>
              <a:pPr>
                <a:defRPr/>
              </a:pPr>
              <a:t>02/11/2021</a:t>
            </a:fld>
            <a:endParaRPr lang="id-ID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8613AA-1ACF-4704-A266-E6E0FEC26EC8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48348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1CA88F-3CF0-44F8-ABD3-C36EBAF8DCD5}" type="datetimeFigureOut">
              <a:rPr lang="id-ID"/>
              <a:pPr>
                <a:defRPr/>
              </a:pPr>
              <a:t>02/11/2021</a:t>
            </a:fld>
            <a:endParaRPr lang="id-ID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F6FB9B-3F80-4309-A971-77972B9BC0A7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983678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d-ID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A8EF2D-6744-4A12-96E8-6EC7D361A8A9}" type="datetimeFigureOut">
              <a:rPr lang="id-ID"/>
              <a:pPr>
                <a:defRPr/>
              </a:pPr>
              <a:t>02/11/2021</a:t>
            </a:fld>
            <a:endParaRPr lang="id-ID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E815E-6686-4DE0-8605-2E498E55BB38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50761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  <a:endParaRPr lang="id-ID" altLang="zh-CN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id-ID" altLang="zh-CN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B25546E-CE26-4142-BC0D-401B776BDC14}" type="datetimeFigureOut">
              <a:rPr lang="id-ID"/>
              <a:pPr>
                <a:defRPr/>
              </a:pPr>
              <a:t>02/11/2021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4E4EB83-9716-4328-9480-A8CA95BC3FF5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2021/11/2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694757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690" name="Picture 4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50520">
            <a:off x="4657725" y="4808538"/>
            <a:ext cx="5927725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4692" name="TextBox 7"/>
          <p:cNvSpPr txBox="1">
            <a:spLocks noChangeArrowheads="1"/>
          </p:cNvSpPr>
          <p:nvPr/>
        </p:nvSpPr>
        <p:spPr bwMode="auto">
          <a:xfrm>
            <a:off x="11274425" y="6019800"/>
            <a:ext cx="447675" cy="2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fld id="{B92CEB0A-FB4A-4944-A43F-5573F3D7C87F}" type="slidenum">
              <a:rPr lang="en-US" altLang="zh-CN" sz="1000">
                <a:solidFill>
                  <a:schemeClr val="bg1"/>
                </a:solidFill>
                <a:latin typeface="Lato" panose="020F0502020204030203" pitchFamily="34" charset="0"/>
              </a:rPr>
              <a:pPr algn="ctr" eaLnBrk="1" hangingPunct="1">
                <a:lnSpc>
                  <a:spcPct val="120000"/>
                </a:lnSpc>
              </a:pPr>
              <a:t>1</a:t>
            </a:fld>
            <a:endParaRPr lang="en-US" altLang="zh-CN" sz="1000">
              <a:solidFill>
                <a:schemeClr val="bg1"/>
              </a:solidFill>
              <a:latin typeface="Lato" panose="020F0502020204030203" pitchFamily="34" charset="0"/>
            </a:endParaRPr>
          </a:p>
        </p:txBody>
      </p:sp>
      <p:grpSp>
        <p:nvGrpSpPr>
          <p:cNvPr id="10" name="Group 9"/>
          <p:cNvGrpSpPr>
            <a:grpSpLocks/>
          </p:cNvGrpSpPr>
          <p:nvPr/>
        </p:nvGrpSpPr>
        <p:grpSpPr bwMode="auto">
          <a:xfrm>
            <a:off x="3265488" y="454025"/>
            <a:ext cx="5667375" cy="692150"/>
            <a:chOff x="1772300" y="306306"/>
            <a:chExt cx="5667768" cy="691411"/>
          </a:xfrm>
        </p:grpSpPr>
        <p:sp>
          <p:nvSpPr>
            <p:cNvPr id="114749" name="Rectangle 22"/>
            <p:cNvSpPr>
              <a:spLocks noChangeArrowheads="1"/>
            </p:cNvSpPr>
            <p:nvPr/>
          </p:nvSpPr>
          <p:spPr bwMode="auto">
            <a:xfrm>
              <a:off x="2914057" y="306306"/>
              <a:ext cx="3384260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id-ID" altLang="zh-CN" sz="3200">
                  <a:latin typeface="Lato Light" panose="020F0502020204030203" pitchFamily="34" charset="0"/>
                  <a:cs typeface="Arial" panose="020B0604020202020204" pitchFamily="34" charset="0"/>
                </a:rPr>
                <a:t>Market Sales Level </a:t>
              </a:r>
              <a:endParaRPr lang="en-US" altLang="zh-CN" sz="3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4750" name="TextBox 12"/>
            <p:cNvSpPr txBox="1">
              <a:spLocks noChangeArrowheads="1"/>
            </p:cNvSpPr>
            <p:nvPr/>
          </p:nvSpPr>
          <p:spPr bwMode="auto">
            <a:xfrm>
              <a:off x="1772300" y="751496"/>
              <a:ext cx="5667768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zh-CN" sz="1000">
                  <a:latin typeface="Lato Light" panose="020F0502020204030203" pitchFamily="34" charset="0"/>
                </a:rPr>
                <a:t>This is example  for a subtitle</a:t>
              </a:r>
            </a:p>
          </p:txBody>
        </p:sp>
      </p:grpSp>
      <p:sp>
        <p:nvSpPr>
          <p:cNvPr id="26" name="Rectangle 25"/>
          <p:cNvSpPr/>
          <p:nvPr/>
        </p:nvSpPr>
        <p:spPr>
          <a:xfrm>
            <a:off x="5578475" y="1146175"/>
            <a:ext cx="1041400" cy="2857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21" name="Group 20"/>
          <p:cNvGrpSpPr/>
          <p:nvPr/>
        </p:nvGrpSpPr>
        <p:grpSpPr>
          <a:xfrm flipH="1">
            <a:off x="6335426" y="1538517"/>
            <a:ext cx="5883186" cy="4779514"/>
            <a:chOff x="0" y="1014043"/>
            <a:chExt cx="6883765" cy="6260957"/>
          </a:xfrm>
          <a:effectLst>
            <a:outerShdw blurRad="558800" dist="50800" dir="18900000" sy="23000" kx="-1200000" algn="bl" rotWithShape="0">
              <a:prstClr val="black">
                <a:alpha val="13000"/>
              </a:prstClr>
            </a:outerShdw>
          </a:effectLst>
        </p:grpSpPr>
        <p:sp>
          <p:nvSpPr>
            <p:cNvPr id="22" name="Freeform 66"/>
            <p:cNvSpPr>
              <a:spLocks/>
            </p:cNvSpPr>
            <p:nvPr/>
          </p:nvSpPr>
          <p:spPr bwMode="auto">
            <a:xfrm flipH="1">
              <a:off x="4376878" y="4189120"/>
              <a:ext cx="1873123" cy="1807400"/>
            </a:xfrm>
            <a:custGeom>
              <a:avLst/>
              <a:gdLst>
                <a:gd name="T0" fmla="*/ 256 w 1197"/>
                <a:gd name="T1" fmla="*/ 0 h 1155"/>
                <a:gd name="T2" fmla="*/ 0 w 1197"/>
                <a:gd name="T3" fmla="*/ 353 h 1155"/>
                <a:gd name="T4" fmla="*/ 1197 w 1197"/>
                <a:gd name="T5" fmla="*/ 1155 h 1155"/>
                <a:gd name="T6" fmla="*/ 1197 w 1197"/>
                <a:gd name="T7" fmla="*/ 633 h 1155"/>
                <a:gd name="T8" fmla="*/ 256 w 1197"/>
                <a:gd name="T9" fmla="*/ 0 h 1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7" h="1155">
                  <a:moveTo>
                    <a:pt x="256" y="0"/>
                  </a:moveTo>
                  <a:lnTo>
                    <a:pt x="0" y="353"/>
                  </a:lnTo>
                  <a:lnTo>
                    <a:pt x="1197" y="1155"/>
                  </a:lnTo>
                  <a:lnTo>
                    <a:pt x="1197" y="633"/>
                  </a:lnTo>
                  <a:lnTo>
                    <a:pt x="256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1">
                <a:latin typeface="+mn-lt"/>
              </a:endParaRPr>
            </a:p>
          </p:txBody>
        </p:sp>
        <p:sp>
          <p:nvSpPr>
            <p:cNvPr id="23" name="Freeform 68"/>
            <p:cNvSpPr>
              <a:spLocks/>
            </p:cNvSpPr>
            <p:nvPr/>
          </p:nvSpPr>
          <p:spPr bwMode="auto">
            <a:xfrm flipH="1">
              <a:off x="4386267" y="3658637"/>
              <a:ext cx="1372372" cy="1326991"/>
            </a:xfrm>
            <a:custGeom>
              <a:avLst/>
              <a:gdLst>
                <a:gd name="T0" fmla="*/ 191 w 877"/>
                <a:gd name="T1" fmla="*/ 0 h 848"/>
                <a:gd name="T2" fmla="*/ 0 w 877"/>
                <a:gd name="T3" fmla="*/ 261 h 848"/>
                <a:gd name="T4" fmla="*/ 877 w 877"/>
                <a:gd name="T5" fmla="*/ 848 h 848"/>
                <a:gd name="T6" fmla="*/ 877 w 877"/>
                <a:gd name="T7" fmla="*/ 458 h 848"/>
                <a:gd name="T8" fmla="*/ 191 w 877"/>
                <a:gd name="T9" fmla="*/ 0 h 8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7" h="848">
                  <a:moveTo>
                    <a:pt x="191" y="0"/>
                  </a:moveTo>
                  <a:lnTo>
                    <a:pt x="0" y="261"/>
                  </a:lnTo>
                  <a:lnTo>
                    <a:pt x="877" y="848"/>
                  </a:lnTo>
                  <a:lnTo>
                    <a:pt x="877" y="458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1">
                <a:latin typeface="+mn-lt"/>
              </a:endParaRPr>
            </a:p>
          </p:txBody>
        </p:sp>
        <p:sp>
          <p:nvSpPr>
            <p:cNvPr id="24" name="Freeform 70"/>
            <p:cNvSpPr>
              <a:spLocks/>
            </p:cNvSpPr>
            <p:nvPr/>
          </p:nvSpPr>
          <p:spPr bwMode="auto">
            <a:xfrm flipH="1">
              <a:off x="4381573" y="3110940"/>
              <a:ext cx="984290" cy="1081310"/>
            </a:xfrm>
            <a:custGeom>
              <a:avLst/>
              <a:gdLst>
                <a:gd name="T0" fmla="*/ 629 w 629"/>
                <a:gd name="T1" fmla="*/ 290 h 691"/>
                <a:gd name="T2" fmla="*/ 195 w 629"/>
                <a:gd name="T3" fmla="*/ 0 h 691"/>
                <a:gd name="T4" fmla="*/ 0 w 629"/>
                <a:gd name="T5" fmla="*/ 272 h 691"/>
                <a:gd name="T6" fmla="*/ 629 w 629"/>
                <a:gd name="T7" fmla="*/ 691 h 691"/>
                <a:gd name="T8" fmla="*/ 629 w 629"/>
                <a:gd name="T9" fmla="*/ 295 h 691"/>
                <a:gd name="T10" fmla="*/ 629 w 629"/>
                <a:gd name="T11" fmla="*/ 290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9" h="691">
                  <a:moveTo>
                    <a:pt x="629" y="290"/>
                  </a:moveTo>
                  <a:lnTo>
                    <a:pt x="195" y="0"/>
                  </a:lnTo>
                  <a:lnTo>
                    <a:pt x="0" y="272"/>
                  </a:lnTo>
                  <a:lnTo>
                    <a:pt x="629" y="691"/>
                  </a:lnTo>
                  <a:lnTo>
                    <a:pt x="629" y="295"/>
                  </a:lnTo>
                  <a:lnTo>
                    <a:pt x="629" y="29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1">
                <a:latin typeface="+mn-lt"/>
              </a:endParaRPr>
            </a:p>
          </p:txBody>
        </p:sp>
        <p:sp>
          <p:nvSpPr>
            <p:cNvPr id="25" name="Freeform 72"/>
            <p:cNvSpPr>
              <a:spLocks/>
            </p:cNvSpPr>
            <p:nvPr/>
          </p:nvSpPr>
          <p:spPr bwMode="auto">
            <a:xfrm flipH="1">
              <a:off x="4386268" y="4899560"/>
              <a:ext cx="2497497" cy="2375439"/>
            </a:xfrm>
            <a:custGeom>
              <a:avLst/>
              <a:gdLst>
                <a:gd name="T0" fmla="*/ 330 w 1596"/>
                <a:gd name="T1" fmla="*/ 0 h 1518"/>
                <a:gd name="T2" fmla="*/ 0 w 1596"/>
                <a:gd name="T3" fmla="*/ 451 h 1518"/>
                <a:gd name="T4" fmla="*/ 1596 w 1596"/>
                <a:gd name="T5" fmla="*/ 1518 h 1518"/>
                <a:gd name="T6" fmla="*/ 1596 w 1596"/>
                <a:gd name="T7" fmla="*/ 848 h 1518"/>
                <a:gd name="T8" fmla="*/ 330 w 1596"/>
                <a:gd name="T9" fmla="*/ 0 h 1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6" h="1518">
                  <a:moveTo>
                    <a:pt x="330" y="0"/>
                  </a:moveTo>
                  <a:lnTo>
                    <a:pt x="0" y="451"/>
                  </a:lnTo>
                  <a:lnTo>
                    <a:pt x="1596" y="1518"/>
                  </a:lnTo>
                  <a:lnTo>
                    <a:pt x="1596" y="848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1">
                <a:latin typeface="+mn-lt"/>
              </a:endParaRPr>
            </a:p>
          </p:txBody>
        </p:sp>
        <p:sp>
          <p:nvSpPr>
            <p:cNvPr id="27" name="Freeform 67"/>
            <p:cNvSpPr>
              <a:spLocks/>
            </p:cNvSpPr>
            <p:nvPr/>
          </p:nvSpPr>
          <p:spPr bwMode="auto">
            <a:xfrm flipH="1">
              <a:off x="0" y="2664959"/>
              <a:ext cx="4376879" cy="3331561"/>
            </a:xfrm>
            <a:custGeom>
              <a:avLst/>
              <a:gdLst>
                <a:gd name="T0" fmla="*/ 0 w 2797"/>
                <a:gd name="T1" fmla="*/ 1607 h 2129"/>
                <a:gd name="T2" fmla="*/ 0 w 2797"/>
                <a:gd name="T3" fmla="*/ 2129 h 2129"/>
                <a:gd name="T4" fmla="*/ 2797 w 2797"/>
                <a:gd name="T5" fmla="*/ 543 h 2129"/>
                <a:gd name="T6" fmla="*/ 2797 w 2797"/>
                <a:gd name="T7" fmla="*/ 0 h 2129"/>
                <a:gd name="T8" fmla="*/ 0 w 2797"/>
                <a:gd name="T9" fmla="*/ 1607 h 2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97" h="2129">
                  <a:moveTo>
                    <a:pt x="0" y="1607"/>
                  </a:moveTo>
                  <a:lnTo>
                    <a:pt x="0" y="2129"/>
                  </a:lnTo>
                  <a:lnTo>
                    <a:pt x="2797" y="543"/>
                  </a:lnTo>
                  <a:lnTo>
                    <a:pt x="2797" y="0"/>
                  </a:lnTo>
                  <a:lnTo>
                    <a:pt x="0" y="160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1">
                <a:latin typeface="+mn-lt"/>
              </a:endParaRPr>
            </a:p>
          </p:txBody>
        </p:sp>
        <p:sp>
          <p:nvSpPr>
            <p:cNvPr id="28" name="Freeform 69"/>
            <p:cNvSpPr>
              <a:spLocks/>
            </p:cNvSpPr>
            <p:nvPr/>
          </p:nvSpPr>
          <p:spPr bwMode="auto">
            <a:xfrm flipH="1">
              <a:off x="0" y="1837154"/>
              <a:ext cx="4386268" cy="3148474"/>
            </a:xfrm>
            <a:custGeom>
              <a:avLst/>
              <a:gdLst>
                <a:gd name="T0" fmla="*/ 0 w 2803"/>
                <a:gd name="T1" fmla="*/ 1622 h 2012"/>
                <a:gd name="T2" fmla="*/ 0 w 2803"/>
                <a:gd name="T3" fmla="*/ 1622 h 2012"/>
                <a:gd name="T4" fmla="*/ 0 w 2803"/>
                <a:gd name="T5" fmla="*/ 2012 h 2012"/>
                <a:gd name="T6" fmla="*/ 2803 w 2803"/>
                <a:gd name="T7" fmla="*/ 405 h 2012"/>
                <a:gd name="T8" fmla="*/ 2803 w 2803"/>
                <a:gd name="T9" fmla="*/ 0 h 2012"/>
                <a:gd name="T10" fmla="*/ 0 w 2803"/>
                <a:gd name="T11" fmla="*/ 1622 h 2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03" h="2012">
                  <a:moveTo>
                    <a:pt x="0" y="1622"/>
                  </a:moveTo>
                  <a:lnTo>
                    <a:pt x="0" y="1622"/>
                  </a:lnTo>
                  <a:lnTo>
                    <a:pt x="0" y="2012"/>
                  </a:lnTo>
                  <a:lnTo>
                    <a:pt x="2803" y="405"/>
                  </a:lnTo>
                  <a:lnTo>
                    <a:pt x="2803" y="0"/>
                  </a:lnTo>
                  <a:lnTo>
                    <a:pt x="0" y="162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1">
                <a:latin typeface="+mn-lt"/>
              </a:endParaRPr>
            </a:p>
          </p:txBody>
        </p:sp>
        <p:sp>
          <p:nvSpPr>
            <p:cNvPr id="29" name="Freeform 71"/>
            <p:cNvSpPr>
              <a:spLocks/>
            </p:cNvSpPr>
            <p:nvPr/>
          </p:nvSpPr>
          <p:spPr bwMode="auto">
            <a:xfrm flipH="1">
              <a:off x="0" y="1014043"/>
              <a:ext cx="4381573" cy="3178206"/>
            </a:xfrm>
            <a:custGeom>
              <a:avLst/>
              <a:gdLst>
                <a:gd name="T0" fmla="*/ 0 w 2800"/>
                <a:gd name="T1" fmla="*/ 1635 h 2031"/>
                <a:gd name="T2" fmla="*/ 0 w 2800"/>
                <a:gd name="T3" fmla="*/ 2031 h 2031"/>
                <a:gd name="T4" fmla="*/ 2800 w 2800"/>
                <a:gd name="T5" fmla="*/ 409 h 2031"/>
                <a:gd name="T6" fmla="*/ 2800 w 2800"/>
                <a:gd name="T7" fmla="*/ 0 h 2031"/>
                <a:gd name="T8" fmla="*/ 0 w 2800"/>
                <a:gd name="T9" fmla="*/ 1635 h 2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00" h="2031">
                  <a:moveTo>
                    <a:pt x="0" y="1635"/>
                  </a:moveTo>
                  <a:lnTo>
                    <a:pt x="0" y="2031"/>
                  </a:lnTo>
                  <a:lnTo>
                    <a:pt x="2800" y="409"/>
                  </a:lnTo>
                  <a:lnTo>
                    <a:pt x="2800" y="0"/>
                  </a:lnTo>
                  <a:lnTo>
                    <a:pt x="0" y="163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1">
                <a:latin typeface="+mn-lt"/>
              </a:endParaRPr>
            </a:p>
          </p:txBody>
        </p:sp>
        <p:sp>
          <p:nvSpPr>
            <p:cNvPr id="30" name="Freeform 73"/>
            <p:cNvSpPr>
              <a:spLocks/>
            </p:cNvSpPr>
            <p:nvPr/>
          </p:nvSpPr>
          <p:spPr bwMode="auto">
            <a:xfrm flipH="1">
              <a:off x="0" y="3738444"/>
              <a:ext cx="4386268" cy="3536556"/>
            </a:xfrm>
            <a:custGeom>
              <a:avLst/>
              <a:gdLst>
                <a:gd name="T0" fmla="*/ 0 w 2803"/>
                <a:gd name="T1" fmla="*/ 1590 h 2260"/>
                <a:gd name="T2" fmla="*/ 0 w 2803"/>
                <a:gd name="T3" fmla="*/ 2260 h 2260"/>
                <a:gd name="T4" fmla="*/ 2803 w 2803"/>
                <a:gd name="T5" fmla="*/ 692 h 2260"/>
                <a:gd name="T6" fmla="*/ 2803 w 2803"/>
                <a:gd name="T7" fmla="*/ 0 h 2260"/>
                <a:gd name="T8" fmla="*/ 0 w 2803"/>
                <a:gd name="T9" fmla="*/ 1590 h 2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03" h="2260">
                  <a:moveTo>
                    <a:pt x="0" y="1590"/>
                  </a:moveTo>
                  <a:lnTo>
                    <a:pt x="0" y="2260"/>
                  </a:lnTo>
                  <a:lnTo>
                    <a:pt x="2803" y="692"/>
                  </a:lnTo>
                  <a:lnTo>
                    <a:pt x="2803" y="0"/>
                  </a:lnTo>
                  <a:lnTo>
                    <a:pt x="0" y="159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1">
                <a:latin typeface="+mn-lt"/>
              </a:endParaRPr>
            </a:p>
          </p:txBody>
        </p:sp>
        <p:sp>
          <p:nvSpPr>
            <p:cNvPr id="31" name="Freeform 53"/>
            <p:cNvSpPr>
              <a:spLocks/>
            </p:cNvSpPr>
            <p:nvPr/>
          </p:nvSpPr>
          <p:spPr bwMode="auto">
            <a:xfrm flipH="1">
              <a:off x="3673676" y="2167058"/>
              <a:ext cx="700649" cy="1200108"/>
            </a:xfrm>
            <a:custGeom>
              <a:avLst/>
              <a:gdLst>
                <a:gd name="T0" fmla="*/ 0 w 498"/>
                <a:gd name="T1" fmla="*/ 853 h 853"/>
                <a:gd name="T2" fmla="*/ 0 w 498"/>
                <a:gd name="T3" fmla="*/ 0 h 853"/>
                <a:gd name="T4" fmla="*/ 498 w 498"/>
                <a:gd name="T5" fmla="*/ 562 h 853"/>
                <a:gd name="T6" fmla="*/ 0 w 498"/>
                <a:gd name="T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8" h="853">
                  <a:moveTo>
                    <a:pt x="0" y="853"/>
                  </a:moveTo>
                  <a:lnTo>
                    <a:pt x="0" y="0"/>
                  </a:lnTo>
                  <a:lnTo>
                    <a:pt x="498" y="562"/>
                  </a:lnTo>
                  <a:lnTo>
                    <a:pt x="0" y="853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1">
                <a:latin typeface="+mn-lt"/>
              </a:endParaRPr>
            </a:p>
          </p:txBody>
        </p:sp>
        <p:sp>
          <p:nvSpPr>
            <p:cNvPr id="32" name="Freeform 54"/>
            <p:cNvSpPr>
              <a:spLocks/>
            </p:cNvSpPr>
            <p:nvPr/>
          </p:nvSpPr>
          <p:spPr bwMode="auto">
            <a:xfrm flipH="1">
              <a:off x="4374325" y="2167058"/>
              <a:ext cx="585281" cy="1200108"/>
            </a:xfrm>
            <a:custGeom>
              <a:avLst/>
              <a:gdLst>
                <a:gd name="T0" fmla="*/ 416 w 416"/>
                <a:gd name="T1" fmla="*/ 0 h 853"/>
                <a:gd name="T2" fmla="*/ 0 w 416"/>
                <a:gd name="T3" fmla="*/ 574 h 853"/>
                <a:gd name="T4" fmla="*/ 416 w 416"/>
                <a:gd name="T5" fmla="*/ 853 h 853"/>
                <a:gd name="T6" fmla="*/ 416 w 416"/>
                <a:gd name="T7" fmla="*/ 0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6" h="853">
                  <a:moveTo>
                    <a:pt x="416" y="0"/>
                  </a:moveTo>
                  <a:lnTo>
                    <a:pt x="0" y="574"/>
                  </a:lnTo>
                  <a:lnTo>
                    <a:pt x="416" y="853"/>
                  </a:lnTo>
                  <a:lnTo>
                    <a:pt x="416" y="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1">
                <a:latin typeface="+mn-lt"/>
              </a:endParaRPr>
            </a:p>
          </p:txBody>
        </p:sp>
      </p:grpSp>
      <p:sp>
        <p:nvSpPr>
          <p:cNvPr id="33" name="TextBox 32"/>
          <p:cNvSpPr txBox="1"/>
          <p:nvPr/>
        </p:nvSpPr>
        <p:spPr>
          <a:xfrm rot="19967713">
            <a:off x="9598025" y="2668588"/>
            <a:ext cx="1036638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2000">
                <a:solidFill>
                  <a:schemeClr val="bg1"/>
                </a:solidFill>
                <a:latin typeface="+mj-lt"/>
              </a:rPr>
              <a:t>Level </a:t>
            </a:r>
            <a:r>
              <a:rPr lang="id-ID" sz="2000" b="1">
                <a:solidFill>
                  <a:schemeClr val="bg1"/>
                </a:solidFill>
                <a:latin typeface="+mj-lt"/>
              </a:rPr>
              <a:t>01</a:t>
            </a:r>
            <a:endParaRPr lang="id-ID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 rot="1909079">
            <a:off x="7893050" y="3335338"/>
            <a:ext cx="444500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2000" b="1" dirty="0">
                <a:solidFill>
                  <a:schemeClr val="bg1"/>
                </a:solidFill>
                <a:latin typeface="+mj-lt"/>
              </a:rPr>
              <a:t>01</a:t>
            </a:r>
          </a:p>
        </p:txBody>
      </p:sp>
      <p:sp>
        <p:nvSpPr>
          <p:cNvPr id="35" name="TextBox 34"/>
          <p:cNvSpPr txBox="1"/>
          <p:nvPr/>
        </p:nvSpPr>
        <p:spPr>
          <a:xfrm rot="19800000">
            <a:off x="9796463" y="3189288"/>
            <a:ext cx="1095375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2000">
                <a:solidFill>
                  <a:schemeClr val="bg1"/>
                </a:solidFill>
                <a:latin typeface="+mj-lt"/>
              </a:rPr>
              <a:t>Level </a:t>
            </a:r>
            <a:r>
              <a:rPr lang="id-ID" sz="2000" b="1">
                <a:solidFill>
                  <a:schemeClr val="bg1"/>
                </a:solidFill>
                <a:latin typeface="+mj-lt"/>
              </a:rPr>
              <a:t> </a:t>
            </a:r>
            <a:r>
              <a:rPr lang="id-ID" sz="2000" b="1" dirty="0">
                <a:solidFill>
                  <a:schemeClr val="bg1"/>
                </a:solidFill>
                <a:latin typeface="+mj-lt"/>
              </a:rPr>
              <a:t>02</a:t>
            </a:r>
          </a:p>
        </p:txBody>
      </p:sp>
      <p:sp>
        <p:nvSpPr>
          <p:cNvPr id="36" name="TextBox 35"/>
          <p:cNvSpPr txBox="1"/>
          <p:nvPr/>
        </p:nvSpPr>
        <p:spPr>
          <a:xfrm rot="19800000">
            <a:off x="10052050" y="3778250"/>
            <a:ext cx="1095375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2000">
                <a:solidFill>
                  <a:schemeClr val="bg1"/>
                </a:solidFill>
                <a:latin typeface="+mj-lt"/>
              </a:rPr>
              <a:t>Level  </a:t>
            </a:r>
            <a:r>
              <a:rPr lang="id-ID" sz="2000" b="1" dirty="0">
                <a:solidFill>
                  <a:schemeClr val="bg1"/>
                </a:solidFill>
                <a:latin typeface="+mj-lt"/>
              </a:rPr>
              <a:t>03</a:t>
            </a:r>
          </a:p>
        </p:txBody>
      </p:sp>
      <p:sp>
        <p:nvSpPr>
          <p:cNvPr id="37" name="TextBox 36"/>
          <p:cNvSpPr txBox="1"/>
          <p:nvPr/>
        </p:nvSpPr>
        <p:spPr>
          <a:xfrm rot="19800000">
            <a:off x="10361613" y="4454525"/>
            <a:ext cx="1095375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2000">
                <a:solidFill>
                  <a:schemeClr val="bg1"/>
                </a:solidFill>
                <a:latin typeface="+mj-lt"/>
              </a:rPr>
              <a:t>Level  </a:t>
            </a:r>
            <a:r>
              <a:rPr lang="id-ID" sz="2000" b="1" dirty="0">
                <a:solidFill>
                  <a:schemeClr val="bg1"/>
                </a:solidFill>
                <a:latin typeface="+mj-lt"/>
              </a:rPr>
              <a:t>04</a:t>
            </a:r>
          </a:p>
        </p:txBody>
      </p:sp>
      <p:sp>
        <p:nvSpPr>
          <p:cNvPr id="38" name="TextBox 37"/>
          <p:cNvSpPr txBox="1"/>
          <p:nvPr/>
        </p:nvSpPr>
        <p:spPr>
          <a:xfrm rot="1909079">
            <a:off x="7697788" y="3795713"/>
            <a:ext cx="442912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2000" b="1" dirty="0">
                <a:solidFill>
                  <a:schemeClr val="bg1"/>
                </a:solidFill>
                <a:latin typeface="+mj-lt"/>
              </a:rPr>
              <a:t>02</a:t>
            </a:r>
          </a:p>
        </p:txBody>
      </p:sp>
      <p:sp>
        <p:nvSpPr>
          <p:cNvPr id="39" name="TextBox 38"/>
          <p:cNvSpPr txBox="1"/>
          <p:nvPr/>
        </p:nvSpPr>
        <p:spPr>
          <a:xfrm rot="1909079">
            <a:off x="7413625" y="4335463"/>
            <a:ext cx="444500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2000" b="1" dirty="0">
                <a:solidFill>
                  <a:schemeClr val="bg1"/>
                </a:solidFill>
                <a:latin typeface="+mj-lt"/>
              </a:rPr>
              <a:t>03</a:t>
            </a:r>
          </a:p>
        </p:txBody>
      </p:sp>
      <p:sp>
        <p:nvSpPr>
          <p:cNvPr id="40" name="TextBox 39"/>
          <p:cNvSpPr txBox="1"/>
          <p:nvPr/>
        </p:nvSpPr>
        <p:spPr>
          <a:xfrm rot="1909079">
            <a:off x="7081838" y="4989513"/>
            <a:ext cx="444500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2000" b="1" dirty="0">
                <a:solidFill>
                  <a:schemeClr val="bg1"/>
                </a:solidFill>
                <a:latin typeface="+mj-lt"/>
              </a:rPr>
              <a:t>04</a:t>
            </a:r>
          </a:p>
        </p:txBody>
      </p:sp>
      <p:grpSp>
        <p:nvGrpSpPr>
          <p:cNvPr id="54" name="Group 53"/>
          <p:cNvGrpSpPr>
            <a:grpSpLocks/>
          </p:cNvGrpSpPr>
          <p:nvPr/>
        </p:nvGrpSpPr>
        <p:grpSpPr bwMode="auto">
          <a:xfrm>
            <a:off x="676275" y="1652588"/>
            <a:ext cx="917575" cy="917575"/>
            <a:chOff x="5568818" y="4268069"/>
            <a:chExt cx="1054364" cy="1054364"/>
          </a:xfrm>
        </p:grpSpPr>
        <p:sp>
          <p:nvSpPr>
            <p:cNvPr id="55" name="Rectangle 54"/>
            <p:cNvSpPr/>
            <p:nvPr/>
          </p:nvSpPr>
          <p:spPr>
            <a:xfrm>
              <a:off x="5568818" y="4268069"/>
              <a:ext cx="1054364" cy="1054364"/>
            </a:xfrm>
            <a:prstGeom prst="rect">
              <a:avLst/>
            </a:prstGeom>
            <a:solidFill>
              <a:schemeClr val="bg2"/>
            </a:solidFill>
            <a:ln w="63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5568818" y="5234873"/>
              <a:ext cx="1054364" cy="8756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/>
            </a:p>
          </p:txBody>
        </p:sp>
      </p:grpSp>
      <p:grpSp>
        <p:nvGrpSpPr>
          <p:cNvPr id="57" name="Group 56"/>
          <p:cNvGrpSpPr>
            <a:grpSpLocks/>
          </p:cNvGrpSpPr>
          <p:nvPr/>
        </p:nvGrpSpPr>
        <p:grpSpPr bwMode="auto">
          <a:xfrm>
            <a:off x="660400" y="2746375"/>
            <a:ext cx="917575" cy="917575"/>
            <a:chOff x="5568818" y="4268069"/>
            <a:chExt cx="1054364" cy="1054364"/>
          </a:xfrm>
        </p:grpSpPr>
        <p:sp>
          <p:nvSpPr>
            <p:cNvPr id="58" name="Rectangle 57"/>
            <p:cNvSpPr/>
            <p:nvPr/>
          </p:nvSpPr>
          <p:spPr>
            <a:xfrm>
              <a:off x="5568818" y="4268069"/>
              <a:ext cx="1054364" cy="1054364"/>
            </a:xfrm>
            <a:prstGeom prst="rect">
              <a:avLst/>
            </a:prstGeom>
            <a:solidFill>
              <a:schemeClr val="accent1"/>
            </a:solidFill>
            <a:ln w="63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/>
            </a:p>
          </p:txBody>
        </p:sp>
        <p:sp>
          <p:nvSpPr>
            <p:cNvPr id="59" name="Rectangle 58"/>
            <p:cNvSpPr/>
            <p:nvPr/>
          </p:nvSpPr>
          <p:spPr>
            <a:xfrm>
              <a:off x="5568818" y="5234873"/>
              <a:ext cx="1054364" cy="8756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/>
            </a:p>
          </p:txBody>
        </p:sp>
      </p:grpSp>
      <p:grpSp>
        <p:nvGrpSpPr>
          <p:cNvPr id="60" name="Group 59"/>
          <p:cNvGrpSpPr>
            <a:grpSpLocks/>
          </p:cNvGrpSpPr>
          <p:nvPr/>
        </p:nvGrpSpPr>
        <p:grpSpPr bwMode="auto">
          <a:xfrm>
            <a:off x="655638" y="3829050"/>
            <a:ext cx="917575" cy="917575"/>
            <a:chOff x="5568818" y="4268069"/>
            <a:chExt cx="1054364" cy="1054364"/>
          </a:xfrm>
        </p:grpSpPr>
        <p:sp>
          <p:nvSpPr>
            <p:cNvPr id="61" name="Rectangle 60"/>
            <p:cNvSpPr/>
            <p:nvPr/>
          </p:nvSpPr>
          <p:spPr>
            <a:xfrm>
              <a:off x="5568818" y="4268069"/>
              <a:ext cx="1054364" cy="1054364"/>
            </a:xfrm>
            <a:prstGeom prst="rect">
              <a:avLst/>
            </a:prstGeom>
            <a:solidFill>
              <a:schemeClr val="accent2"/>
            </a:solidFill>
            <a:ln w="63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/>
            </a:p>
          </p:txBody>
        </p:sp>
        <p:sp>
          <p:nvSpPr>
            <p:cNvPr id="62" name="Rectangle 61"/>
            <p:cNvSpPr/>
            <p:nvPr/>
          </p:nvSpPr>
          <p:spPr>
            <a:xfrm>
              <a:off x="5568818" y="5234873"/>
              <a:ext cx="1054364" cy="8756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/>
            </a:p>
          </p:txBody>
        </p:sp>
      </p:grpSp>
      <p:grpSp>
        <p:nvGrpSpPr>
          <p:cNvPr id="63" name="Group 62"/>
          <p:cNvGrpSpPr>
            <a:grpSpLocks/>
          </p:cNvGrpSpPr>
          <p:nvPr/>
        </p:nvGrpSpPr>
        <p:grpSpPr bwMode="auto">
          <a:xfrm>
            <a:off x="674688" y="4894263"/>
            <a:ext cx="917575" cy="917575"/>
            <a:chOff x="5568818" y="4268069"/>
            <a:chExt cx="1054364" cy="1054364"/>
          </a:xfrm>
        </p:grpSpPr>
        <p:sp>
          <p:nvSpPr>
            <p:cNvPr id="64" name="Rectangle 63"/>
            <p:cNvSpPr/>
            <p:nvPr/>
          </p:nvSpPr>
          <p:spPr>
            <a:xfrm>
              <a:off x="5568818" y="4268069"/>
              <a:ext cx="1054364" cy="1054364"/>
            </a:xfrm>
            <a:prstGeom prst="rect">
              <a:avLst/>
            </a:prstGeom>
            <a:solidFill>
              <a:schemeClr val="accent3"/>
            </a:solidFill>
            <a:ln w="63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/>
            </a:p>
          </p:txBody>
        </p:sp>
        <p:sp>
          <p:nvSpPr>
            <p:cNvPr id="65" name="Rectangle 64"/>
            <p:cNvSpPr/>
            <p:nvPr/>
          </p:nvSpPr>
          <p:spPr>
            <a:xfrm>
              <a:off x="5568818" y="5234873"/>
              <a:ext cx="1054364" cy="8756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/>
            </a:p>
          </p:txBody>
        </p:sp>
      </p:grpSp>
      <p:sp>
        <p:nvSpPr>
          <p:cNvPr id="66" name="Freeform 45"/>
          <p:cNvSpPr>
            <a:spLocks noEditPoints="1"/>
          </p:cNvSpPr>
          <p:nvPr/>
        </p:nvSpPr>
        <p:spPr bwMode="auto">
          <a:xfrm>
            <a:off x="871538" y="1836738"/>
            <a:ext cx="444500" cy="444500"/>
          </a:xfrm>
          <a:custGeom>
            <a:avLst/>
            <a:gdLst>
              <a:gd name="T0" fmla="*/ 438225 w 425"/>
              <a:gd name="T1" fmla="*/ 2092 h 425"/>
              <a:gd name="T2" fmla="*/ 429858 w 425"/>
              <a:gd name="T3" fmla="*/ 0 h 425"/>
              <a:gd name="T4" fmla="*/ 422536 w 425"/>
              <a:gd name="T5" fmla="*/ 3138 h 425"/>
              <a:gd name="T6" fmla="*/ 6275 w 425"/>
              <a:gd name="T7" fmla="*/ 280296 h 425"/>
              <a:gd name="T8" fmla="*/ 0 w 425"/>
              <a:gd name="T9" fmla="*/ 292847 h 425"/>
              <a:gd name="T10" fmla="*/ 8367 w 425"/>
              <a:gd name="T11" fmla="*/ 304352 h 425"/>
              <a:gd name="T12" fmla="*/ 117139 w 425"/>
              <a:gd name="T13" fmla="*/ 348279 h 425"/>
              <a:gd name="T14" fmla="*/ 168387 w 425"/>
              <a:gd name="T15" fmla="*/ 437179 h 425"/>
              <a:gd name="T16" fmla="*/ 179892 w 425"/>
              <a:gd name="T17" fmla="*/ 444500 h 425"/>
              <a:gd name="T18" fmla="*/ 180938 w 425"/>
              <a:gd name="T19" fmla="*/ 444500 h 425"/>
              <a:gd name="T20" fmla="*/ 192442 w 425"/>
              <a:gd name="T21" fmla="*/ 438225 h 425"/>
              <a:gd name="T22" fmla="*/ 220681 w 425"/>
              <a:gd name="T23" fmla="*/ 390114 h 425"/>
              <a:gd name="T24" fmla="*/ 355600 w 425"/>
              <a:gd name="T25" fmla="*/ 443454 h 425"/>
              <a:gd name="T26" fmla="*/ 360829 w 425"/>
              <a:gd name="T27" fmla="*/ 444500 h 425"/>
              <a:gd name="T28" fmla="*/ 368151 w 425"/>
              <a:gd name="T29" fmla="*/ 442408 h 425"/>
              <a:gd name="T30" fmla="*/ 374426 w 425"/>
              <a:gd name="T31" fmla="*/ 432995 h 425"/>
              <a:gd name="T32" fmla="*/ 443454 w 425"/>
              <a:gd name="T33" fmla="*/ 16734 h 425"/>
              <a:gd name="T34" fmla="*/ 438225 w 425"/>
              <a:gd name="T35" fmla="*/ 2092 h 425"/>
              <a:gd name="T36" fmla="*/ 43927 w 425"/>
              <a:gd name="T37" fmla="*/ 288664 h 425"/>
              <a:gd name="T38" fmla="*/ 365013 w 425"/>
              <a:gd name="T39" fmla="*/ 74258 h 425"/>
              <a:gd name="T40" fmla="*/ 131781 w 425"/>
              <a:gd name="T41" fmla="*/ 324224 h 425"/>
              <a:gd name="T42" fmla="*/ 127598 w 425"/>
              <a:gd name="T43" fmla="*/ 322132 h 425"/>
              <a:gd name="T44" fmla="*/ 43927 w 425"/>
              <a:gd name="T45" fmla="*/ 288664 h 425"/>
              <a:gd name="T46" fmla="*/ 141194 w 425"/>
              <a:gd name="T47" fmla="*/ 334682 h 425"/>
              <a:gd name="T48" fmla="*/ 141194 w 425"/>
              <a:gd name="T49" fmla="*/ 334682 h 425"/>
              <a:gd name="T50" fmla="*/ 403711 w 425"/>
              <a:gd name="T51" fmla="*/ 53340 h 425"/>
              <a:gd name="T52" fmla="*/ 179892 w 425"/>
              <a:gd name="T53" fmla="*/ 401619 h 425"/>
              <a:gd name="T54" fmla="*/ 141194 w 425"/>
              <a:gd name="T55" fmla="*/ 334682 h 425"/>
              <a:gd name="T56" fmla="*/ 350371 w 425"/>
              <a:gd name="T57" fmla="*/ 411032 h 425"/>
              <a:gd name="T58" fmla="*/ 231140 w 425"/>
              <a:gd name="T59" fmla="*/ 363967 h 425"/>
              <a:gd name="T60" fmla="*/ 222773 w 425"/>
              <a:gd name="T61" fmla="*/ 361875 h 425"/>
              <a:gd name="T62" fmla="*/ 405802 w 425"/>
              <a:gd name="T63" fmla="*/ 79487 h 425"/>
              <a:gd name="T64" fmla="*/ 350371 w 425"/>
              <a:gd name="T65" fmla="*/ 411032 h 425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425" h="425">
                <a:moveTo>
                  <a:pt x="419" y="2"/>
                </a:moveTo>
                <a:cubicBezTo>
                  <a:pt x="416" y="1"/>
                  <a:pt x="414" y="0"/>
                  <a:pt x="411" y="0"/>
                </a:cubicBezTo>
                <a:cubicBezTo>
                  <a:pt x="409" y="0"/>
                  <a:pt x="406" y="1"/>
                  <a:pt x="404" y="3"/>
                </a:cubicBezTo>
                <a:cubicBezTo>
                  <a:pt x="6" y="268"/>
                  <a:pt x="6" y="268"/>
                  <a:pt x="6" y="268"/>
                </a:cubicBezTo>
                <a:cubicBezTo>
                  <a:pt x="2" y="271"/>
                  <a:pt x="0" y="276"/>
                  <a:pt x="0" y="280"/>
                </a:cubicBezTo>
                <a:cubicBezTo>
                  <a:pt x="1" y="285"/>
                  <a:pt x="4" y="290"/>
                  <a:pt x="8" y="291"/>
                </a:cubicBezTo>
                <a:cubicBezTo>
                  <a:pt x="112" y="333"/>
                  <a:pt x="112" y="333"/>
                  <a:pt x="112" y="333"/>
                </a:cubicBezTo>
                <a:cubicBezTo>
                  <a:pt x="161" y="418"/>
                  <a:pt x="161" y="418"/>
                  <a:pt x="161" y="418"/>
                </a:cubicBezTo>
                <a:cubicBezTo>
                  <a:pt x="163" y="422"/>
                  <a:pt x="168" y="425"/>
                  <a:pt x="172" y="425"/>
                </a:cubicBezTo>
                <a:cubicBezTo>
                  <a:pt x="172" y="425"/>
                  <a:pt x="172" y="425"/>
                  <a:pt x="173" y="425"/>
                </a:cubicBezTo>
                <a:cubicBezTo>
                  <a:pt x="177" y="425"/>
                  <a:pt x="181" y="423"/>
                  <a:pt x="184" y="419"/>
                </a:cubicBezTo>
                <a:cubicBezTo>
                  <a:pt x="211" y="373"/>
                  <a:pt x="211" y="373"/>
                  <a:pt x="211" y="373"/>
                </a:cubicBezTo>
                <a:cubicBezTo>
                  <a:pt x="340" y="424"/>
                  <a:pt x="340" y="424"/>
                  <a:pt x="340" y="424"/>
                </a:cubicBezTo>
                <a:cubicBezTo>
                  <a:pt x="342" y="425"/>
                  <a:pt x="343" y="425"/>
                  <a:pt x="345" y="425"/>
                </a:cubicBezTo>
                <a:cubicBezTo>
                  <a:pt x="347" y="425"/>
                  <a:pt x="350" y="424"/>
                  <a:pt x="352" y="423"/>
                </a:cubicBezTo>
                <a:cubicBezTo>
                  <a:pt x="355" y="421"/>
                  <a:pt x="357" y="418"/>
                  <a:pt x="358" y="414"/>
                </a:cubicBezTo>
                <a:cubicBezTo>
                  <a:pt x="424" y="16"/>
                  <a:pt x="424" y="16"/>
                  <a:pt x="424" y="16"/>
                </a:cubicBezTo>
                <a:cubicBezTo>
                  <a:pt x="425" y="11"/>
                  <a:pt x="423" y="5"/>
                  <a:pt x="419" y="2"/>
                </a:cubicBezTo>
                <a:close/>
                <a:moveTo>
                  <a:pt x="42" y="276"/>
                </a:moveTo>
                <a:cubicBezTo>
                  <a:pt x="349" y="71"/>
                  <a:pt x="349" y="71"/>
                  <a:pt x="349" y="71"/>
                </a:cubicBezTo>
                <a:cubicBezTo>
                  <a:pt x="126" y="310"/>
                  <a:pt x="126" y="310"/>
                  <a:pt x="126" y="310"/>
                </a:cubicBezTo>
                <a:cubicBezTo>
                  <a:pt x="124" y="310"/>
                  <a:pt x="123" y="309"/>
                  <a:pt x="122" y="308"/>
                </a:cubicBezTo>
                <a:lnTo>
                  <a:pt x="42" y="276"/>
                </a:lnTo>
                <a:close/>
                <a:moveTo>
                  <a:pt x="135" y="320"/>
                </a:moveTo>
                <a:cubicBezTo>
                  <a:pt x="135" y="320"/>
                  <a:pt x="135" y="320"/>
                  <a:pt x="135" y="320"/>
                </a:cubicBezTo>
                <a:cubicBezTo>
                  <a:pt x="386" y="51"/>
                  <a:pt x="386" y="51"/>
                  <a:pt x="386" y="51"/>
                </a:cubicBezTo>
                <a:cubicBezTo>
                  <a:pt x="172" y="384"/>
                  <a:pt x="172" y="384"/>
                  <a:pt x="172" y="384"/>
                </a:cubicBezTo>
                <a:lnTo>
                  <a:pt x="135" y="320"/>
                </a:lnTo>
                <a:close/>
                <a:moveTo>
                  <a:pt x="335" y="393"/>
                </a:moveTo>
                <a:cubicBezTo>
                  <a:pt x="221" y="348"/>
                  <a:pt x="221" y="348"/>
                  <a:pt x="221" y="348"/>
                </a:cubicBezTo>
                <a:cubicBezTo>
                  <a:pt x="219" y="347"/>
                  <a:pt x="216" y="347"/>
                  <a:pt x="213" y="346"/>
                </a:cubicBezTo>
                <a:cubicBezTo>
                  <a:pt x="388" y="76"/>
                  <a:pt x="388" y="76"/>
                  <a:pt x="388" y="76"/>
                </a:cubicBezTo>
                <a:lnTo>
                  <a:pt x="335" y="39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67" name="Group 66"/>
          <p:cNvGrpSpPr/>
          <p:nvPr/>
        </p:nvGrpSpPr>
        <p:grpSpPr>
          <a:xfrm>
            <a:off x="1015100" y="2982835"/>
            <a:ext cx="285835" cy="418923"/>
            <a:chOff x="1559893" y="2241774"/>
            <a:chExt cx="174947" cy="256404"/>
          </a:xfrm>
          <a:solidFill>
            <a:schemeClr val="bg1"/>
          </a:solidFill>
        </p:grpSpPr>
        <p:sp>
          <p:nvSpPr>
            <p:cNvPr id="68" name="Oval 49"/>
            <p:cNvSpPr>
              <a:spLocks noChangeArrowheads="1"/>
            </p:cNvSpPr>
            <p:nvPr/>
          </p:nvSpPr>
          <p:spPr bwMode="auto">
            <a:xfrm>
              <a:off x="1630705" y="2313975"/>
              <a:ext cx="16662" cy="166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69" name="Oval 50"/>
            <p:cNvSpPr>
              <a:spLocks noChangeArrowheads="1"/>
            </p:cNvSpPr>
            <p:nvPr/>
          </p:nvSpPr>
          <p:spPr bwMode="auto">
            <a:xfrm>
              <a:off x="1630705" y="2410242"/>
              <a:ext cx="16662" cy="1527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70" name="Oval 51"/>
            <p:cNvSpPr>
              <a:spLocks noChangeArrowheads="1"/>
            </p:cNvSpPr>
            <p:nvPr/>
          </p:nvSpPr>
          <p:spPr bwMode="auto">
            <a:xfrm>
              <a:off x="1583960" y="2362108"/>
              <a:ext cx="15273" cy="1527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71" name="Oval 52"/>
            <p:cNvSpPr>
              <a:spLocks noChangeArrowheads="1"/>
            </p:cNvSpPr>
            <p:nvPr/>
          </p:nvSpPr>
          <p:spPr bwMode="auto">
            <a:xfrm>
              <a:off x="1679301" y="2362108"/>
              <a:ext cx="16199" cy="1527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72" name="Freeform 53"/>
            <p:cNvSpPr>
              <a:spLocks/>
            </p:cNvSpPr>
            <p:nvPr/>
          </p:nvSpPr>
          <p:spPr bwMode="auto">
            <a:xfrm>
              <a:off x="1596919" y="2394969"/>
              <a:ext cx="17587" cy="17587"/>
            </a:xfrm>
            <a:custGeom>
              <a:avLst/>
              <a:gdLst>
                <a:gd name="T0" fmla="*/ 3 w 16"/>
                <a:gd name="T1" fmla="*/ 3 h 16"/>
                <a:gd name="T2" fmla="*/ 3 w 16"/>
                <a:gd name="T3" fmla="*/ 13 h 16"/>
                <a:gd name="T4" fmla="*/ 13 w 16"/>
                <a:gd name="T5" fmla="*/ 13 h 16"/>
                <a:gd name="T6" fmla="*/ 13 w 16"/>
                <a:gd name="T7" fmla="*/ 3 h 16"/>
                <a:gd name="T8" fmla="*/ 3 w 16"/>
                <a:gd name="T9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6">
                  <a:moveTo>
                    <a:pt x="3" y="3"/>
                  </a:moveTo>
                  <a:cubicBezTo>
                    <a:pt x="0" y="6"/>
                    <a:pt x="0" y="10"/>
                    <a:pt x="3" y="13"/>
                  </a:cubicBezTo>
                  <a:cubicBezTo>
                    <a:pt x="5" y="16"/>
                    <a:pt x="10" y="16"/>
                    <a:pt x="13" y="13"/>
                  </a:cubicBezTo>
                  <a:cubicBezTo>
                    <a:pt x="16" y="10"/>
                    <a:pt x="16" y="6"/>
                    <a:pt x="13" y="3"/>
                  </a:cubicBezTo>
                  <a:cubicBezTo>
                    <a:pt x="10" y="0"/>
                    <a:pt x="5" y="0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73" name="Freeform 54"/>
            <p:cNvSpPr>
              <a:spLocks/>
            </p:cNvSpPr>
            <p:nvPr/>
          </p:nvSpPr>
          <p:spPr bwMode="auto">
            <a:xfrm>
              <a:off x="1596919" y="2326934"/>
              <a:ext cx="17587" cy="17587"/>
            </a:xfrm>
            <a:custGeom>
              <a:avLst/>
              <a:gdLst>
                <a:gd name="T0" fmla="*/ 3 w 16"/>
                <a:gd name="T1" fmla="*/ 3 h 16"/>
                <a:gd name="T2" fmla="*/ 3 w 16"/>
                <a:gd name="T3" fmla="*/ 13 h 16"/>
                <a:gd name="T4" fmla="*/ 13 w 16"/>
                <a:gd name="T5" fmla="*/ 13 h 16"/>
                <a:gd name="T6" fmla="*/ 13 w 16"/>
                <a:gd name="T7" fmla="*/ 3 h 16"/>
                <a:gd name="T8" fmla="*/ 3 w 16"/>
                <a:gd name="T9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6">
                  <a:moveTo>
                    <a:pt x="3" y="3"/>
                  </a:moveTo>
                  <a:cubicBezTo>
                    <a:pt x="0" y="6"/>
                    <a:pt x="0" y="10"/>
                    <a:pt x="3" y="13"/>
                  </a:cubicBezTo>
                  <a:cubicBezTo>
                    <a:pt x="5" y="16"/>
                    <a:pt x="10" y="16"/>
                    <a:pt x="13" y="13"/>
                  </a:cubicBezTo>
                  <a:cubicBezTo>
                    <a:pt x="16" y="10"/>
                    <a:pt x="16" y="6"/>
                    <a:pt x="13" y="3"/>
                  </a:cubicBezTo>
                  <a:cubicBezTo>
                    <a:pt x="10" y="0"/>
                    <a:pt x="5" y="0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74" name="Freeform 55"/>
            <p:cNvSpPr>
              <a:spLocks/>
            </p:cNvSpPr>
            <p:nvPr/>
          </p:nvSpPr>
          <p:spPr bwMode="auto">
            <a:xfrm>
              <a:off x="1664953" y="2394969"/>
              <a:ext cx="17587" cy="17587"/>
            </a:xfrm>
            <a:custGeom>
              <a:avLst/>
              <a:gdLst>
                <a:gd name="T0" fmla="*/ 3 w 16"/>
                <a:gd name="T1" fmla="*/ 3 h 16"/>
                <a:gd name="T2" fmla="*/ 3 w 16"/>
                <a:gd name="T3" fmla="*/ 13 h 16"/>
                <a:gd name="T4" fmla="*/ 13 w 16"/>
                <a:gd name="T5" fmla="*/ 13 h 16"/>
                <a:gd name="T6" fmla="*/ 13 w 16"/>
                <a:gd name="T7" fmla="*/ 3 h 16"/>
                <a:gd name="T8" fmla="*/ 3 w 16"/>
                <a:gd name="T9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6">
                  <a:moveTo>
                    <a:pt x="3" y="3"/>
                  </a:moveTo>
                  <a:cubicBezTo>
                    <a:pt x="0" y="6"/>
                    <a:pt x="0" y="10"/>
                    <a:pt x="3" y="13"/>
                  </a:cubicBezTo>
                  <a:cubicBezTo>
                    <a:pt x="5" y="16"/>
                    <a:pt x="10" y="16"/>
                    <a:pt x="13" y="13"/>
                  </a:cubicBezTo>
                  <a:cubicBezTo>
                    <a:pt x="16" y="10"/>
                    <a:pt x="16" y="6"/>
                    <a:pt x="13" y="3"/>
                  </a:cubicBezTo>
                  <a:cubicBezTo>
                    <a:pt x="10" y="0"/>
                    <a:pt x="5" y="0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75" name="Freeform 56"/>
            <p:cNvSpPr>
              <a:spLocks noEditPoints="1"/>
            </p:cNvSpPr>
            <p:nvPr/>
          </p:nvSpPr>
          <p:spPr bwMode="auto">
            <a:xfrm>
              <a:off x="1559893" y="2241774"/>
              <a:ext cx="174947" cy="256404"/>
            </a:xfrm>
            <a:custGeom>
              <a:avLst/>
              <a:gdLst>
                <a:gd name="T0" fmla="*/ 146 w 160"/>
                <a:gd name="T1" fmla="*/ 103 h 234"/>
                <a:gd name="T2" fmla="*/ 144 w 160"/>
                <a:gd name="T3" fmla="*/ 103 h 234"/>
                <a:gd name="T4" fmla="*/ 128 w 160"/>
                <a:gd name="T5" fmla="*/ 69 h 234"/>
                <a:gd name="T6" fmla="*/ 117 w 160"/>
                <a:gd name="T7" fmla="*/ 12 h 234"/>
                <a:gd name="T8" fmla="*/ 103 w 160"/>
                <a:gd name="T9" fmla="*/ 0 h 234"/>
                <a:gd name="T10" fmla="*/ 44 w 160"/>
                <a:gd name="T11" fmla="*/ 0 h 234"/>
                <a:gd name="T12" fmla="*/ 30 w 160"/>
                <a:gd name="T13" fmla="*/ 12 h 234"/>
                <a:gd name="T14" fmla="*/ 20 w 160"/>
                <a:gd name="T15" fmla="*/ 67 h 234"/>
                <a:gd name="T16" fmla="*/ 0 w 160"/>
                <a:gd name="T17" fmla="*/ 117 h 234"/>
                <a:gd name="T18" fmla="*/ 19 w 160"/>
                <a:gd name="T19" fmla="*/ 166 h 234"/>
                <a:gd name="T20" fmla="*/ 29 w 160"/>
                <a:gd name="T21" fmla="*/ 222 h 234"/>
                <a:gd name="T22" fmla="*/ 44 w 160"/>
                <a:gd name="T23" fmla="*/ 234 h 234"/>
                <a:gd name="T24" fmla="*/ 102 w 160"/>
                <a:gd name="T25" fmla="*/ 234 h 234"/>
                <a:gd name="T26" fmla="*/ 116 w 160"/>
                <a:gd name="T27" fmla="*/ 222 h 234"/>
                <a:gd name="T28" fmla="*/ 127 w 160"/>
                <a:gd name="T29" fmla="*/ 166 h 234"/>
                <a:gd name="T30" fmla="*/ 144 w 160"/>
                <a:gd name="T31" fmla="*/ 131 h 234"/>
                <a:gd name="T32" fmla="*/ 146 w 160"/>
                <a:gd name="T33" fmla="*/ 132 h 234"/>
                <a:gd name="T34" fmla="*/ 160 w 160"/>
                <a:gd name="T35" fmla="*/ 117 h 234"/>
                <a:gd name="T36" fmla="*/ 146 w 160"/>
                <a:gd name="T37" fmla="*/ 103 h 234"/>
                <a:gd name="T38" fmla="*/ 44 w 160"/>
                <a:gd name="T39" fmla="*/ 15 h 234"/>
                <a:gd name="T40" fmla="*/ 103 w 160"/>
                <a:gd name="T41" fmla="*/ 15 h 234"/>
                <a:gd name="T42" fmla="*/ 110 w 160"/>
                <a:gd name="T43" fmla="*/ 54 h 234"/>
                <a:gd name="T44" fmla="*/ 73 w 160"/>
                <a:gd name="T45" fmla="*/ 44 h 234"/>
                <a:gd name="T46" fmla="*/ 37 w 160"/>
                <a:gd name="T47" fmla="*/ 54 h 234"/>
                <a:gd name="T48" fmla="*/ 44 w 160"/>
                <a:gd name="T49" fmla="*/ 15 h 234"/>
                <a:gd name="T50" fmla="*/ 102 w 160"/>
                <a:gd name="T51" fmla="*/ 219 h 234"/>
                <a:gd name="T52" fmla="*/ 44 w 160"/>
                <a:gd name="T53" fmla="*/ 219 h 234"/>
                <a:gd name="T54" fmla="*/ 36 w 160"/>
                <a:gd name="T55" fmla="*/ 180 h 234"/>
                <a:gd name="T56" fmla="*/ 73 w 160"/>
                <a:gd name="T57" fmla="*/ 190 h 234"/>
                <a:gd name="T58" fmla="*/ 109 w 160"/>
                <a:gd name="T59" fmla="*/ 180 h 234"/>
                <a:gd name="T60" fmla="*/ 102 w 160"/>
                <a:gd name="T61" fmla="*/ 219 h 234"/>
                <a:gd name="T62" fmla="*/ 73 w 160"/>
                <a:gd name="T63" fmla="*/ 176 h 234"/>
                <a:gd name="T64" fmla="*/ 14 w 160"/>
                <a:gd name="T65" fmla="*/ 117 h 234"/>
                <a:gd name="T66" fmla="*/ 73 w 160"/>
                <a:gd name="T67" fmla="*/ 59 h 234"/>
                <a:gd name="T68" fmla="*/ 131 w 160"/>
                <a:gd name="T69" fmla="*/ 117 h 234"/>
                <a:gd name="T70" fmla="*/ 73 w 160"/>
                <a:gd name="T71" fmla="*/ 176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0" h="234">
                  <a:moveTo>
                    <a:pt x="146" y="103"/>
                  </a:moveTo>
                  <a:cubicBezTo>
                    <a:pt x="145" y="103"/>
                    <a:pt x="145" y="103"/>
                    <a:pt x="144" y="103"/>
                  </a:cubicBezTo>
                  <a:cubicBezTo>
                    <a:pt x="142" y="90"/>
                    <a:pt x="136" y="79"/>
                    <a:pt x="128" y="69"/>
                  </a:cubicBezTo>
                  <a:cubicBezTo>
                    <a:pt x="117" y="12"/>
                    <a:pt x="117" y="12"/>
                    <a:pt x="117" y="12"/>
                  </a:cubicBezTo>
                  <a:cubicBezTo>
                    <a:pt x="116" y="5"/>
                    <a:pt x="110" y="0"/>
                    <a:pt x="10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7" y="0"/>
                    <a:pt x="31" y="5"/>
                    <a:pt x="30" y="12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7" y="80"/>
                    <a:pt x="0" y="98"/>
                    <a:pt x="0" y="117"/>
                  </a:cubicBezTo>
                  <a:cubicBezTo>
                    <a:pt x="0" y="136"/>
                    <a:pt x="7" y="153"/>
                    <a:pt x="19" y="166"/>
                  </a:cubicBezTo>
                  <a:cubicBezTo>
                    <a:pt x="29" y="222"/>
                    <a:pt x="29" y="222"/>
                    <a:pt x="29" y="222"/>
                  </a:cubicBezTo>
                  <a:cubicBezTo>
                    <a:pt x="30" y="229"/>
                    <a:pt x="36" y="234"/>
                    <a:pt x="44" y="234"/>
                  </a:cubicBezTo>
                  <a:cubicBezTo>
                    <a:pt x="102" y="234"/>
                    <a:pt x="102" y="234"/>
                    <a:pt x="102" y="234"/>
                  </a:cubicBezTo>
                  <a:cubicBezTo>
                    <a:pt x="109" y="234"/>
                    <a:pt x="115" y="229"/>
                    <a:pt x="116" y="222"/>
                  </a:cubicBezTo>
                  <a:cubicBezTo>
                    <a:pt x="127" y="166"/>
                    <a:pt x="127" y="166"/>
                    <a:pt x="127" y="166"/>
                  </a:cubicBezTo>
                  <a:cubicBezTo>
                    <a:pt x="135" y="156"/>
                    <a:pt x="142" y="145"/>
                    <a:pt x="144" y="131"/>
                  </a:cubicBezTo>
                  <a:cubicBezTo>
                    <a:pt x="145" y="132"/>
                    <a:pt x="145" y="132"/>
                    <a:pt x="146" y="132"/>
                  </a:cubicBezTo>
                  <a:cubicBezTo>
                    <a:pt x="154" y="132"/>
                    <a:pt x="160" y="125"/>
                    <a:pt x="160" y="117"/>
                  </a:cubicBezTo>
                  <a:cubicBezTo>
                    <a:pt x="160" y="109"/>
                    <a:pt x="154" y="103"/>
                    <a:pt x="146" y="103"/>
                  </a:cubicBezTo>
                  <a:close/>
                  <a:moveTo>
                    <a:pt x="44" y="15"/>
                  </a:moveTo>
                  <a:cubicBezTo>
                    <a:pt x="103" y="15"/>
                    <a:pt x="103" y="15"/>
                    <a:pt x="103" y="15"/>
                  </a:cubicBezTo>
                  <a:cubicBezTo>
                    <a:pt x="110" y="54"/>
                    <a:pt x="110" y="54"/>
                    <a:pt x="110" y="54"/>
                  </a:cubicBezTo>
                  <a:cubicBezTo>
                    <a:pt x="99" y="48"/>
                    <a:pt x="87" y="44"/>
                    <a:pt x="73" y="44"/>
                  </a:cubicBezTo>
                  <a:cubicBezTo>
                    <a:pt x="60" y="44"/>
                    <a:pt x="48" y="48"/>
                    <a:pt x="37" y="54"/>
                  </a:cubicBezTo>
                  <a:lnTo>
                    <a:pt x="44" y="15"/>
                  </a:lnTo>
                  <a:close/>
                  <a:moveTo>
                    <a:pt x="102" y="219"/>
                  </a:moveTo>
                  <a:cubicBezTo>
                    <a:pt x="44" y="219"/>
                    <a:pt x="44" y="219"/>
                    <a:pt x="44" y="219"/>
                  </a:cubicBezTo>
                  <a:cubicBezTo>
                    <a:pt x="36" y="180"/>
                    <a:pt x="36" y="180"/>
                    <a:pt x="36" y="180"/>
                  </a:cubicBezTo>
                  <a:cubicBezTo>
                    <a:pt x="47" y="186"/>
                    <a:pt x="59" y="190"/>
                    <a:pt x="73" y="190"/>
                  </a:cubicBezTo>
                  <a:cubicBezTo>
                    <a:pt x="86" y="190"/>
                    <a:pt x="98" y="186"/>
                    <a:pt x="109" y="180"/>
                  </a:cubicBezTo>
                  <a:lnTo>
                    <a:pt x="102" y="219"/>
                  </a:lnTo>
                  <a:close/>
                  <a:moveTo>
                    <a:pt x="73" y="176"/>
                  </a:moveTo>
                  <a:cubicBezTo>
                    <a:pt x="40" y="176"/>
                    <a:pt x="14" y="149"/>
                    <a:pt x="14" y="117"/>
                  </a:cubicBezTo>
                  <a:cubicBezTo>
                    <a:pt x="14" y="85"/>
                    <a:pt x="40" y="59"/>
                    <a:pt x="73" y="59"/>
                  </a:cubicBezTo>
                  <a:cubicBezTo>
                    <a:pt x="105" y="59"/>
                    <a:pt x="131" y="85"/>
                    <a:pt x="131" y="117"/>
                  </a:cubicBezTo>
                  <a:cubicBezTo>
                    <a:pt x="131" y="149"/>
                    <a:pt x="105" y="176"/>
                    <a:pt x="73" y="1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76" name="Freeform 57"/>
            <p:cNvSpPr>
              <a:spLocks/>
            </p:cNvSpPr>
            <p:nvPr/>
          </p:nvSpPr>
          <p:spPr bwMode="auto">
            <a:xfrm>
              <a:off x="1630705" y="2329248"/>
              <a:ext cx="49522" cy="48134"/>
            </a:xfrm>
            <a:custGeom>
              <a:avLst/>
              <a:gdLst>
                <a:gd name="T0" fmla="*/ 44 w 45"/>
                <a:gd name="T1" fmla="*/ 1 h 44"/>
                <a:gd name="T2" fmla="*/ 40 w 45"/>
                <a:gd name="T3" fmla="*/ 1 h 44"/>
                <a:gd name="T4" fmla="*/ 3 w 45"/>
                <a:gd name="T5" fmla="*/ 32 h 44"/>
                <a:gd name="T6" fmla="*/ 0 w 45"/>
                <a:gd name="T7" fmla="*/ 37 h 44"/>
                <a:gd name="T8" fmla="*/ 3 w 45"/>
                <a:gd name="T9" fmla="*/ 42 h 44"/>
                <a:gd name="T10" fmla="*/ 8 w 45"/>
                <a:gd name="T11" fmla="*/ 44 h 44"/>
                <a:gd name="T12" fmla="*/ 13 w 45"/>
                <a:gd name="T13" fmla="*/ 42 h 44"/>
                <a:gd name="T14" fmla="*/ 26 w 45"/>
                <a:gd name="T15" fmla="*/ 26 h 44"/>
                <a:gd name="T16" fmla="*/ 44 w 45"/>
                <a:gd name="T17" fmla="*/ 4 h 44"/>
                <a:gd name="T18" fmla="*/ 44 w 45"/>
                <a:gd name="T19" fmla="*/ 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" h="44">
                  <a:moveTo>
                    <a:pt x="44" y="1"/>
                  </a:moveTo>
                  <a:cubicBezTo>
                    <a:pt x="43" y="0"/>
                    <a:pt x="41" y="0"/>
                    <a:pt x="40" y="1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1" y="33"/>
                    <a:pt x="0" y="35"/>
                    <a:pt x="0" y="37"/>
                  </a:cubicBezTo>
                  <a:cubicBezTo>
                    <a:pt x="0" y="39"/>
                    <a:pt x="1" y="41"/>
                    <a:pt x="3" y="42"/>
                  </a:cubicBezTo>
                  <a:cubicBezTo>
                    <a:pt x="4" y="44"/>
                    <a:pt x="6" y="44"/>
                    <a:pt x="8" y="44"/>
                  </a:cubicBezTo>
                  <a:cubicBezTo>
                    <a:pt x="10" y="44"/>
                    <a:pt x="11" y="44"/>
                    <a:pt x="13" y="42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5" y="3"/>
                    <a:pt x="45" y="2"/>
                    <a:pt x="4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948555" y="4061114"/>
            <a:ext cx="418923" cy="391700"/>
            <a:chOff x="998489" y="2241774"/>
            <a:chExt cx="256404" cy="239742"/>
          </a:xfrm>
          <a:solidFill>
            <a:schemeClr val="bg1"/>
          </a:solidFill>
        </p:grpSpPr>
        <p:sp>
          <p:nvSpPr>
            <p:cNvPr id="78" name="Freeform 58"/>
            <p:cNvSpPr>
              <a:spLocks noEditPoints="1"/>
            </p:cNvSpPr>
            <p:nvPr/>
          </p:nvSpPr>
          <p:spPr bwMode="auto">
            <a:xfrm>
              <a:off x="998489" y="2241774"/>
              <a:ext cx="256404" cy="239742"/>
            </a:xfrm>
            <a:custGeom>
              <a:avLst/>
              <a:gdLst>
                <a:gd name="T0" fmla="*/ 230 w 234"/>
                <a:gd name="T1" fmla="*/ 48 h 219"/>
                <a:gd name="T2" fmla="*/ 186 w 234"/>
                <a:gd name="T3" fmla="*/ 5 h 219"/>
                <a:gd name="T4" fmla="*/ 176 w 234"/>
                <a:gd name="T5" fmla="*/ 0 h 219"/>
                <a:gd name="T6" fmla="*/ 22 w 234"/>
                <a:gd name="T7" fmla="*/ 0 h 219"/>
                <a:gd name="T8" fmla="*/ 0 w 234"/>
                <a:gd name="T9" fmla="*/ 22 h 219"/>
                <a:gd name="T10" fmla="*/ 0 w 234"/>
                <a:gd name="T11" fmla="*/ 197 h 219"/>
                <a:gd name="T12" fmla="*/ 22 w 234"/>
                <a:gd name="T13" fmla="*/ 219 h 219"/>
                <a:gd name="T14" fmla="*/ 212 w 234"/>
                <a:gd name="T15" fmla="*/ 219 h 219"/>
                <a:gd name="T16" fmla="*/ 234 w 234"/>
                <a:gd name="T17" fmla="*/ 197 h 219"/>
                <a:gd name="T18" fmla="*/ 234 w 234"/>
                <a:gd name="T19" fmla="*/ 59 h 219"/>
                <a:gd name="T20" fmla="*/ 230 w 234"/>
                <a:gd name="T21" fmla="*/ 48 h 219"/>
                <a:gd name="T22" fmla="*/ 220 w 234"/>
                <a:gd name="T23" fmla="*/ 197 h 219"/>
                <a:gd name="T24" fmla="*/ 212 w 234"/>
                <a:gd name="T25" fmla="*/ 205 h 219"/>
                <a:gd name="T26" fmla="*/ 22 w 234"/>
                <a:gd name="T27" fmla="*/ 205 h 219"/>
                <a:gd name="T28" fmla="*/ 15 w 234"/>
                <a:gd name="T29" fmla="*/ 197 h 219"/>
                <a:gd name="T30" fmla="*/ 15 w 234"/>
                <a:gd name="T31" fmla="*/ 22 h 219"/>
                <a:gd name="T32" fmla="*/ 22 w 234"/>
                <a:gd name="T33" fmla="*/ 15 h 219"/>
                <a:gd name="T34" fmla="*/ 168 w 234"/>
                <a:gd name="T35" fmla="*/ 15 h 219"/>
                <a:gd name="T36" fmla="*/ 168 w 234"/>
                <a:gd name="T37" fmla="*/ 44 h 219"/>
                <a:gd name="T38" fmla="*/ 168 w 234"/>
                <a:gd name="T39" fmla="*/ 44 h 219"/>
                <a:gd name="T40" fmla="*/ 190 w 234"/>
                <a:gd name="T41" fmla="*/ 66 h 219"/>
                <a:gd name="T42" fmla="*/ 198 w 234"/>
                <a:gd name="T43" fmla="*/ 66 h 219"/>
                <a:gd name="T44" fmla="*/ 220 w 234"/>
                <a:gd name="T45" fmla="*/ 66 h 219"/>
                <a:gd name="T46" fmla="*/ 220 w 234"/>
                <a:gd name="T47" fmla="*/ 197 h 219"/>
                <a:gd name="T48" fmla="*/ 198 w 234"/>
                <a:gd name="T49" fmla="*/ 59 h 219"/>
                <a:gd name="T50" fmla="*/ 190 w 234"/>
                <a:gd name="T51" fmla="*/ 59 h 219"/>
                <a:gd name="T52" fmla="*/ 176 w 234"/>
                <a:gd name="T53" fmla="*/ 44 h 219"/>
                <a:gd name="T54" fmla="*/ 176 w 234"/>
                <a:gd name="T55" fmla="*/ 44 h 219"/>
                <a:gd name="T56" fmla="*/ 176 w 234"/>
                <a:gd name="T57" fmla="*/ 15 h 219"/>
                <a:gd name="T58" fmla="*/ 220 w 234"/>
                <a:gd name="T59" fmla="*/ 59 h 219"/>
                <a:gd name="T60" fmla="*/ 198 w 234"/>
                <a:gd name="T61" fmla="*/ 59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34" h="219">
                  <a:moveTo>
                    <a:pt x="230" y="48"/>
                  </a:moveTo>
                  <a:cubicBezTo>
                    <a:pt x="186" y="5"/>
                    <a:pt x="186" y="5"/>
                    <a:pt x="186" y="5"/>
                  </a:cubicBezTo>
                  <a:cubicBezTo>
                    <a:pt x="183" y="2"/>
                    <a:pt x="180" y="0"/>
                    <a:pt x="176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0" y="210"/>
                    <a:pt x="10" y="219"/>
                    <a:pt x="22" y="219"/>
                  </a:cubicBezTo>
                  <a:cubicBezTo>
                    <a:pt x="212" y="219"/>
                    <a:pt x="212" y="219"/>
                    <a:pt x="212" y="219"/>
                  </a:cubicBezTo>
                  <a:cubicBezTo>
                    <a:pt x="224" y="219"/>
                    <a:pt x="234" y="210"/>
                    <a:pt x="234" y="197"/>
                  </a:cubicBezTo>
                  <a:cubicBezTo>
                    <a:pt x="234" y="59"/>
                    <a:pt x="234" y="59"/>
                    <a:pt x="234" y="59"/>
                  </a:cubicBezTo>
                  <a:cubicBezTo>
                    <a:pt x="234" y="55"/>
                    <a:pt x="233" y="51"/>
                    <a:pt x="230" y="48"/>
                  </a:cubicBezTo>
                  <a:close/>
                  <a:moveTo>
                    <a:pt x="220" y="197"/>
                  </a:moveTo>
                  <a:cubicBezTo>
                    <a:pt x="220" y="202"/>
                    <a:pt x="216" y="205"/>
                    <a:pt x="212" y="205"/>
                  </a:cubicBezTo>
                  <a:cubicBezTo>
                    <a:pt x="22" y="205"/>
                    <a:pt x="22" y="205"/>
                    <a:pt x="22" y="205"/>
                  </a:cubicBezTo>
                  <a:cubicBezTo>
                    <a:pt x="18" y="205"/>
                    <a:pt x="15" y="202"/>
                    <a:pt x="15" y="197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18"/>
                    <a:pt x="18" y="15"/>
                    <a:pt x="22" y="15"/>
                  </a:cubicBezTo>
                  <a:cubicBezTo>
                    <a:pt x="168" y="15"/>
                    <a:pt x="168" y="15"/>
                    <a:pt x="168" y="15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68" y="56"/>
                    <a:pt x="178" y="66"/>
                    <a:pt x="190" y="66"/>
                  </a:cubicBezTo>
                  <a:cubicBezTo>
                    <a:pt x="198" y="66"/>
                    <a:pt x="198" y="66"/>
                    <a:pt x="198" y="66"/>
                  </a:cubicBezTo>
                  <a:cubicBezTo>
                    <a:pt x="220" y="66"/>
                    <a:pt x="220" y="66"/>
                    <a:pt x="220" y="66"/>
                  </a:cubicBezTo>
                  <a:lnTo>
                    <a:pt x="220" y="197"/>
                  </a:lnTo>
                  <a:close/>
                  <a:moveTo>
                    <a:pt x="198" y="59"/>
                  </a:moveTo>
                  <a:cubicBezTo>
                    <a:pt x="190" y="59"/>
                    <a:pt x="190" y="59"/>
                    <a:pt x="190" y="59"/>
                  </a:cubicBezTo>
                  <a:cubicBezTo>
                    <a:pt x="182" y="59"/>
                    <a:pt x="176" y="52"/>
                    <a:pt x="176" y="4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6" y="15"/>
                    <a:pt x="176" y="15"/>
                    <a:pt x="176" y="15"/>
                  </a:cubicBezTo>
                  <a:cubicBezTo>
                    <a:pt x="220" y="59"/>
                    <a:pt x="220" y="59"/>
                    <a:pt x="220" y="59"/>
                  </a:cubicBezTo>
                  <a:lnTo>
                    <a:pt x="198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79" name="Freeform 59"/>
            <p:cNvSpPr>
              <a:spLocks/>
            </p:cNvSpPr>
            <p:nvPr/>
          </p:nvSpPr>
          <p:spPr bwMode="auto">
            <a:xfrm>
              <a:off x="1118823" y="2289908"/>
              <a:ext cx="48597" cy="7868"/>
            </a:xfrm>
            <a:custGeom>
              <a:avLst/>
              <a:gdLst>
                <a:gd name="T0" fmla="*/ 4 w 44"/>
                <a:gd name="T1" fmla="*/ 7 h 7"/>
                <a:gd name="T2" fmla="*/ 40 w 44"/>
                <a:gd name="T3" fmla="*/ 7 h 7"/>
                <a:gd name="T4" fmla="*/ 44 w 44"/>
                <a:gd name="T5" fmla="*/ 4 h 7"/>
                <a:gd name="T6" fmla="*/ 40 w 44"/>
                <a:gd name="T7" fmla="*/ 0 h 7"/>
                <a:gd name="T8" fmla="*/ 4 w 44"/>
                <a:gd name="T9" fmla="*/ 0 h 7"/>
                <a:gd name="T10" fmla="*/ 0 w 44"/>
                <a:gd name="T11" fmla="*/ 4 h 7"/>
                <a:gd name="T12" fmla="*/ 4 w 44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">
                  <a:moveTo>
                    <a:pt x="4" y="7"/>
                  </a:moveTo>
                  <a:cubicBezTo>
                    <a:pt x="40" y="7"/>
                    <a:pt x="40" y="7"/>
                    <a:pt x="40" y="7"/>
                  </a:cubicBezTo>
                  <a:cubicBezTo>
                    <a:pt x="42" y="7"/>
                    <a:pt x="44" y="6"/>
                    <a:pt x="44" y="4"/>
                  </a:cubicBezTo>
                  <a:cubicBezTo>
                    <a:pt x="44" y="2"/>
                    <a:pt x="42" y="0"/>
                    <a:pt x="4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7"/>
                    <a:pt x="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80" name="Freeform 60"/>
            <p:cNvSpPr>
              <a:spLocks/>
            </p:cNvSpPr>
            <p:nvPr/>
          </p:nvSpPr>
          <p:spPr bwMode="auto">
            <a:xfrm>
              <a:off x="1118823" y="2313975"/>
              <a:ext cx="48597" cy="7868"/>
            </a:xfrm>
            <a:custGeom>
              <a:avLst/>
              <a:gdLst>
                <a:gd name="T0" fmla="*/ 4 w 44"/>
                <a:gd name="T1" fmla="*/ 7 h 7"/>
                <a:gd name="T2" fmla="*/ 40 w 44"/>
                <a:gd name="T3" fmla="*/ 7 h 7"/>
                <a:gd name="T4" fmla="*/ 44 w 44"/>
                <a:gd name="T5" fmla="*/ 4 h 7"/>
                <a:gd name="T6" fmla="*/ 40 w 44"/>
                <a:gd name="T7" fmla="*/ 0 h 7"/>
                <a:gd name="T8" fmla="*/ 4 w 44"/>
                <a:gd name="T9" fmla="*/ 0 h 7"/>
                <a:gd name="T10" fmla="*/ 0 w 44"/>
                <a:gd name="T11" fmla="*/ 4 h 7"/>
                <a:gd name="T12" fmla="*/ 4 w 44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">
                  <a:moveTo>
                    <a:pt x="4" y="7"/>
                  </a:moveTo>
                  <a:cubicBezTo>
                    <a:pt x="40" y="7"/>
                    <a:pt x="40" y="7"/>
                    <a:pt x="40" y="7"/>
                  </a:cubicBezTo>
                  <a:cubicBezTo>
                    <a:pt x="42" y="7"/>
                    <a:pt x="44" y="6"/>
                    <a:pt x="44" y="4"/>
                  </a:cubicBezTo>
                  <a:cubicBezTo>
                    <a:pt x="44" y="2"/>
                    <a:pt x="42" y="0"/>
                    <a:pt x="4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7"/>
                    <a:pt x="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81" name="Freeform 61"/>
            <p:cNvSpPr>
              <a:spLocks/>
            </p:cNvSpPr>
            <p:nvPr/>
          </p:nvSpPr>
          <p:spPr bwMode="auto">
            <a:xfrm>
              <a:off x="1118823" y="2338041"/>
              <a:ext cx="104135" cy="7868"/>
            </a:xfrm>
            <a:custGeom>
              <a:avLst/>
              <a:gdLst>
                <a:gd name="T0" fmla="*/ 0 w 95"/>
                <a:gd name="T1" fmla="*/ 4 h 7"/>
                <a:gd name="T2" fmla="*/ 4 w 95"/>
                <a:gd name="T3" fmla="*/ 7 h 7"/>
                <a:gd name="T4" fmla="*/ 91 w 95"/>
                <a:gd name="T5" fmla="*/ 7 h 7"/>
                <a:gd name="T6" fmla="*/ 95 w 95"/>
                <a:gd name="T7" fmla="*/ 4 h 7"/>
                <a:gd name="T8" fmla="*/ 91 w 95"/>
                <a:gd name="T9" fmla="*/ 0 h 7"/>
                <a:gd name="T10" fmla="*/ 4 w 95"/>
                <a:gd name="T11" fmla="*/ 0 h 7"/>
                <a:gd name="T12" fmla="*/ 0 w 95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7">
                  <a:moveTo>
                    <a:pt x="0" y="4"/>
                  </a:moveTo>
                  <a:cubicBezTo>
                    <a:pt x="0" y="6"/>
                    <a:pt x="2" y="7"/>
                    <a:pt x="4" y="7"/>
                  </a:cubicBezTo>
                  <a:cubicBezTo>
                    <a:pt x="91" y="7"/>
                    <a:pt x="91" y="7"/>
                    <a:pt x="91" y="7"/>
                  </a:cubicBezTo>
                  <a:cubicBezTo>
                    <a:pt x="93" y="7"/>
                    <a:pt x="95" y="6"/>
                    <a:pt x="95" y="4"/>
                  </a:cubicBezTo>
                  <a:cubicBezTo>
                    <a:pt x="95" y="2"/>
                    <a:pt x="93" y="0"/>
                    <a:pt x="9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82" name="Freeform 62"/>
            <p:cNvSpPr>
              <a:spLocks/>
            </p:cNvSpPr>
            <p:nvPr/>
          </p:nvSpPr>
          <p:spPr bwMode="auto">
            <a:xfrm>
              <a:off x="1031349" y="2386175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5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83" name="Freeform 63"/>
            <p:cNvSpPr>
              <a:spLocks/>
            </p:cNvSpPr>
            <p:nvPr/>
          </p:nvSpPr>
          <p:spPr bwMode="auto">
            <a:xfrm>
              <a:off x="1031349" y="2410242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5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84" name="Freeform 64"/>
            <p:cNvSpPr>
              <a:spLocks/>
            </p:cNvSpPr>
            <p:nvPr/>
          </p:nvSpPr>
          <p:spPr bwMode="auto">
            <a:xfrm>
              <a:off x="1031349" y="2434308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5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85" name="Freeform 65"/>
            <p:cNvSpPr>
              <a:spLocks/>
            </p:cNvSpPr>
            <p:nvPr/>
          </p:nvSpPr>
          <p:spPr bwMode="auto">
            <a:xfrm>
              <a:off x="1031349" y="2362108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6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6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86" name="Freeform 66"/>
            <p:cNvSpPr>
              <a:spLocks noEditPoints="1"/>
            </p:cNvSpPr>
            <p:nvPr/>
          </p:nvSpPr>
          <p:spPr bwMode="auto">
            <a:xfrm>
              <a:off x="1031349" y="2282040"/>
              <a:ext cx="71275" cy="63870"/>
            </a:xfrm>
            <a:custGeom>
              <a:avLst/>
              <a:gdLst>
                <a:gd name="T0" fmla="*/ 7 w 65"/>
                <a:gd name="T1" fmla="*/ 58 h 58"/>
                <a:gd name="T2" fmla="*/ 58 w 65"/>
                <a:gd name="T3" fmla="*/ 58 h 58"/>
                <a:gd name="T4" fmla="*/ 65 w 65"/>
                <a:gd name="T5" fmla="*/ 51 h 58"/>
                <a:gd name="T6" fmla="*/ 65 w 65"/>
                <a:gd name="T7" fmla="*/ 7 h 58"/>
                <a:gd name="T8" fmla="*/ 58 w 65"/>
                <a:gd name="T9" fmla="*/ 0 h 58"/>
                <a:gd name="T10" fmla="*/ 7 w 65"/>
                <a:gd name="T11" fmla="*/ 0 h 58"/>
                <a:gd name="T12" fmla="*/ 0 w 65"/>
                <a:gd name="T13" fmla="*/ 7 h 58"/>
                <a:gd name="T14" fmla="*/ 0 w 65"/>
                <a:gd name="T15" fmla="*/ 51 h 58"/>
                <a:gd name="T16" fmla="*/ 7 w 65"/>
                <a:gd name="T17" fmla="*/ 58 h 58"/>
                <a:gd name="T18" fmla="*/ 14 w 65"/>
                <a:gd name="T19" fmla="*/ 14 h 58"/>
                <a:gd name="T20" fmla="*/ 51 w 65"/>
                <a:gd name="T21" fmla="*/ 14 h 58"/>
                <a:gd name="T22" fmla="*/ 51 w 65"/>
                <a:gd name="T23" fmla="*/ 44 h 58"/>
                <a:gd name="T24" fmla="*/ 14 w 65"/>
                <a:gd name="T25" fmla="*/ 44 h 58"/>
                <a:gd name="T26" fmla="*/ 14 w 65"/>
                <a:gd name="T27" fmla="*/ 14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8">
                  <a:moveTo>
                    <a:pt x="7" y="58"/>
                  </a:moveTo>
                  <a:cubicBezTo>
                    <a:pt x="58" y="58"/>
                    <a:pt x="58" y="58"/>
                    <a:pt x="58" y="58"/>
                  </a:cubicBezTo>
                  <a:cubicBezTo>
                    <a:pt x="62" y="58"/>
                    <a:pt x="65" y="55"/>
                    <a:pt x="65" y="51"/>
                  </a:cubicBezTo>
                  <a:cubicBezTo>
                    <a:pt x="65" y="7"/>
                    <a:pt x="65" y="7"/>
                    <a:pt x="65" y="7"/>
                  </a:cubicBezTo>
                  <a:cubicBezTo>
                    <a:pt x="65" y="3"/>
                    <a:pt x="62" y="0"/>
                    <a:pt x="5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5"/>
                    <a:pt x="3" y="58"/>
                    <a:pt x="7" y="58"/>
                  </a:cubicBezTo>
                  <a:close/>
                  <a:moveTo>
                    <a:pt x="14" y="14"/>
                  </a:moveTo>
                  <a:cubicBezTo>
                    <a:pt x="51" y="14"/>
                    <a:pt x="51" y="14"/>
                    <a:pt x="51" y="1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14" y="44"/>
                    <a:pt x="14" y="44"/>
                    <a:pt x="14" y="44"/>
                  </a:cubicBezTo>
                  <a:lnTo>
                    <a:pt x="14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</p:grpSp>
      <p:sp>
        <p:nvSpPr>
          <p:cNvPr id="87" name="Freeform 55"/>
          <p:cNvSpPr>
            <a:spLocks/>
          </p:cNvSpPr>
          <p:nvPr/>
        </p:nvSpPr>
        <p:spPr bwMode="auto">
          <a:xfrm>
            <a:off x="946150" y="5060950"/>
            <a:ext cx="354013" cy="439738"/>
          </a:xfrm>
          <a:custGeom>
            <a:avLst/>
            <a:gdLst>
              <a:gd name="T0" fmla="*/ 1445 w 491"/>
              <a:gd name="T1" fmla="*/ 267587 h 608"/>
              <a:gd name="T2" fmla="*/ 35409 w 491"/>
              <a:gd name="T3" fmla="*/ 240105 h 608"/>
              <a:gd name="T4" fmla="*/ 80935 w 491"/>
              <a:gd name="T5" fmla="*/ 244445 h 608"/>
              <a:gd name="T6" fmla="*/ 80935 w 491"/>
              <a:gd name="T7" fmla="*/ 243721 h 608"/>
              <a:gd name="T8" fmla="*/ 44803 w 491"/>
              <a:gd name="T9" fmla="*/ 239382 h 608"/>
              <a:gd name="T10" fmla="*/ 20956 w 491"/>
              <a:gd name="T11" fmla="*/ 206115 h 608"/>
              <a:gd name="T12" fmla="*/ 51307 w 491"/>
              <a:gd name="T13" fmla="*/ 178633 h 608"/>
              <a:gd name="T14" fmla="*/ 171986 w 491"/>
              <a:gd name="T15" fmla="*/ 190927 h 608"/>
              <a:gd name="T16" fmla="*/ 189329 w 491"/>
              <a:gd name="T17" fmla="*/ 190927 h 608"/>
              <a:gd name="T18" fmla="*/ 183548 w 491"/>
              <a:gd name="T19" fmla="*/ 89678 h 608"/>
              <a:gd name="T20" fmla="*/ 252921 w 491"/>
              <a:gd name="T21" fmla="*/ 33991 h 608"/>
              <a:gd name="T22" fmla="*/ 256534 w 491"/>
              <a:gd name="T23" fmla="*/ 121499 h 608"/>
              <a:gd name="T24" fmla="*/ 317958 w 491"/>
              <a:gd name="T25" fmla="*/ 247337 h 608"/>
              <a:gd name="T26" fmla="*/ 354812 w 491"/>
              <a:gd name="T27" fmla="*/ 266141 h 608"/>
              <a:gd name="T28" fmla="*/ 354812 w 491"/>
              <a:gd name="T29" fmla="*/ 418738 h 608"/>
              <a:gd name="T30" fmla="*/ 211008 w 491"/>
              <a:gd name="T31" fmla="*/ 439711 h 608"/>
              <a:gd name="T32" fmla="*/ 119957 w 491"/>
              <a:gd name="T33" fmla="*/ 430309 h 608"/>
              <a:gd name="T34" fmla="*/ 44803 w 491"/>
              <a:gd name="T35" fmla="*/ 422354 h 608"/>
              <a:gd name="T36" fmla="*/ 23847 w 491"/>
              <a:gd name="T37" fmla="*/ 389810 h 608"/>
              <a:gd name="T38" fmla="*/ 42635 w 491"/>
              <a:gd name="T39" fmla="*/ 363051 h 608"/>
              <a:gd name="T40" fmla="*/ 32518 w 491"/>
              <a:gd name="T41" fmla="*/ 361604 h 608"/>
              <a:gd name="T42" fmla="*/ 8672 w 491"/>
              <a:gd name="T43" fmla="*/ 328337 h 608"/>
              <a:gd name="T44" fmla="*/ 32518 w 491"/>
              <a:gd name="T45" fmla="*/ 301578 h 608"/>
              <a:gd name="T46" fmla="*/ 28905 w 491"/>
              <a:gd name="T47" fmla="*/ 300855 h 608"/>
              <a:gd name="T48" fmla="*/ 1445 w 491"/>
              <a:gd name="T49" fmla="*/ 267587 h 608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491" h="608">
                <a:moveTo>
                  <a:pt x="2" y="370"/>
                </a:moveTo>
                <a:cubicBezTo>
                  <a:pt x="5" y="347"/>
                  <a:pt x="25" y="330"/>
                  <a:pt x="49" y="332"/>
                </a:cubicBezTo>
                <a:cubicBezTo>
                  <a:pt x="112" y="338"/>
                  <a:pt x="112" y="338"/>
                  <a:pt x="112" y="338"/>
                </a:cubicBezTo>
                <a:cubicBezTo>
                  <a:pt x="112" y="337"/>
                  <a:pt x="112" y="337"/>
                  <a:pt x="112" y="337"/>
                </a:cubicBezTo>
                <a:cubicBezTo>
                  <a:pt x="62" y="331"/>
                  <a:pt x="62" y="331"/>
                  <a:pt x="62" y="331"/>
                </a:cubicBezTo>
                <a:cubicBezTo>
                  <a:pt x="42" y="329"/>
                  <a:pt x="27" y="309"/>
                  <a:pt x="29" y="285"/>
                </a:cubicBezTo>
                <a:cubicBezTo>
                  <a:pt x="32" y="262"/>
                  <a:pt x="50" y="245"/>
                  <a:pt x="71" y="247"/>
                </a:cubicBezTo>
                <a:cubicBezTo>
                  <a:pt x="238" y="264"/>
                  <a:pt x="238" y="264"/>
                  <a:pt x="238" y="264"/>
                </a:cubicBezTo>
                <a:cubicBezTo>
                  <a:pt x="262" y="264"/>
                  <a:pt x="262" y="264"/>
                  <a:pt x="262" y="264"/>
                </a:cubicBezTo>
                <a:cubicBezTo>
                  <a:pt x="262" y="264"/>
                  <a:pt x="228" y="249"/>
                  <a:pt x="254" y="124"/>
                </a:cubicBezTo>
                <a:cubicBezTo>
                  <a:pt x="280" y="0"/>
                  <a:pt x="350" y="47"/>
                  <a:pt x="350" y="47"/>
                </a:cubicBezTo>
                <a:cubicBezTo>
                  <a:pt x="350" y="47"/>
                  <a:pt x="351" y="153"/>
                  <a:pt x="355" y="168"/>
                </a:cubicBezTo>
                <a:cubicBezTo>
                  <a:pt x="359" y="183"/>
                  <a:pt x="440" y="342"/>
                  <a:pt x="440" y="342"/>
                </a:cubicBezTo>
                <a:cubicBezTo>
                  <a:pt x="440" y="351"/>
                  <a:pt x="491" y="359"/>
                  <a:pt x="491" y="368"/>
                </a:cubicBezTo>
                <a:cubicBezTo>
                  <a:pt x="490" y="441"/>
                  <a:pt x="491" y="503"/>
                  <a:pt x="491" y="579"/>
                </a:cubicBezTo>
                <a:cubicBezTo>
                  <a:pt x="437" y="565"/>
                  <a:pt x="408" y="608"/>
                  <a:pt x="292" y="608"/>
                </a:cubicBezTo>
                <a:cubicBezTo>
                  <a:pt x="254" y="608"/>
                  <a:pt x="206" y="601"/>
                  <a:pt x="166" y="595"/>
                </a:cubicBezTo>
                <a:cubicBezTo>
                  <a:pt x="62" y="584"/>
                  <a:pt x="62" y="584"/>
                  <a:pt x="62" y="584"/>
                </a:cubicBezTo>
                <a:cubicBezTo>
                  <a:pt x="44" y="582"/>
                  <a:pt x="31" y="562"/>
                  <a:pt x="33" y="539"/>
                </a:cubicBezTo>
                <a:cubicBezTo>
                  <a:pt x="35" y="521"/>
                  <a:pt x="46" y="506"/>
                  <a:pt x="59" y="502"/>
                </a:cubicBezTo>
                <a:cubicBezTo>
                  <a:pt x="45" y="500"/>
                  <a:pt x="45" y="500"/>
                  <a:pt x="45" y="500"/>
                </a:cubicBezTo>
                <a:cubicBezTo>
                  <a:pt x="25" y="498"/>
                  <a:pt x="10" y="478"/>
                  <a:pt x="12" y="454"/>
                </a:cubicBezTo>
                <a:cubicBezTo>
                  <a:pt x="14" y="434"/>
                  <a:pt x="28" y="420"/>
                  <a:pt x="45" y="417"/>
                </a:cubicBezTo>
                <a:cubicBezTo>
                  <a:pt x="40" y="416"/>
                  <a:pt x="40" y="416"/>
                  <a:pt x="40" y="416"/>
                </a:cubicBezTo>
                <a:cubicBezTo>
                  <a:pt x="17" y="414"/>
                  <a:pt x="0" y="393"/>
                  <a:pt x="2" y="37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14713" name="Group 87"/>
          <p:cNvGrpSpPr>
            <a:grpSpLocks/>
          </p:cNvGrpSpPr>
          <p:nvPr/>
        </p:nvGrpSpPr>
        <p:grpSpPr bwMode="auto">
          <a:xfrm>
            <a:off x="1690688" y="1625600"/>
            <a:ext cx="3933825" cy="901700"/>
            <a:chOff x="7176417" y="2088207"/>
            <a:chExt cx="3933723" cy="901072"/>
          </a:xfrm>
        </p:grpSpPr>
        <p:sp>
          <p:nvSpPr>
            <p:cNvPr id="114729" name="TextBox 88"/>
            <p:cNvSpPr txBox="1">
              <a:spLocks noChangeArrowheads="1"/>
            </p:cNvSpPr>
            <p:nvPr/>
          </p:nvSpPr>
          <p:spPr bwMode="auto">
            <a:xfrm>
              <a:off x="7176417" y="2281565"/>
              <a:ext cx="901209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id-ID" altLang="zh-CN" sz="3200" b="1">
                  <a:solidFill>
                    <a:schemeClr val="bg2"/>
                  </a:solidFill>
                </a:rPr>
                <a:t>15%</a:t>
              </a:r>
            </a:p>
          </p:txBody>
        </p:sp>
        <p:grpSp>
          <p:nvGrpSpPr>
            <p:cNvPr id="114730" name="Group 89"/>
            <p:cNvGrpSpPr>
              <a:grpSpLocks/>
            </p:cNvGrpSpPr>
            <p:nvPr/>
          </p:nvGrpSpPr>
          <p:grpSpPr bwMode="auto">
            <a:xfrm>
              <a:off x="8074865" y="2088207"/>
              <a:ext cx="3035275" cy="901072"/>
              <a:chOff x="1874457" y="2110077"/>
              <a:chExt cx="3035275" cy="901072"/>
            </a:xfrm>
          </p:grpSpPr>
          <p:sp>
            <p:nvSpPr>
              <p:cNvPr id="114731" name="TextBox 90"/>
              <p:cNvSpPr txBox="1">
                <a:spLocks noChangeArrowheads="1"/>
              </p:cNvSpPr>
              <p:nvPr/>
            </p:nvSpPr>
            <p:spPr bwMode="auto">
              <a:xfrm>
                <a:off x="1956335" y="2475618"/>
                <a:ext cx="2953397" cy="5355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</a:pPr>
                <a:r>
                  <a:rPr lang="en-US" altLang="zh-CN" sz="1200">
                    <a:latin typeface="Lato Light" panose="020F0502020204030203" pitchFamily="34" charset="0"/>
                  </a:rPr>
                  <a:t>Lorem Ipsum is simply dummy text of the printing and typesetting industry</a:t>
                </a:r>
              </a:p>
            </p:txBody>
          </p:sp>
          <p:sp>
            <p:nvSpPr>
              <p:cNvPr id="92" name="TextBox 91"/>
              <p:cNvSpPr txBox="1"/>
              <p:nvPr/>
            </p:nvSpPr>
            <p:spPr>
              <a:xfrm>
                <a:off x="1874511" y="2110077"/>
                <a:ext cx="3035221" cy="461641"/>
              </a:xfrm>
              <a:prstGeom prst="rect">
                <a:avLst/>
              </a:prstGeom>
              <a:noFill/>
            </p:spPr>
            <p:txBody>
              <a:bodyPr lIns="182843" tIns="91422" rIns="182843" bIns="91422"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id-ID" b="1">
                    <a:solidFill>
                      <a:schemeClr val="accent5"/>
                    </a:solidFill>
                    <a:latin typeface="Lato Regular"/>
                    <a:cs typeface="Lato Regular"/>
                  </a:rPr>
                  <a:t>Delivery </a:t>
                </a:r>
                <a:endParaRPr lang="en-US" b="1" dirty="0">
                  <a:solidFill>
                    <a:schemeClr val="accent5"/>
                  </a:solidFill>
                  <a:latin typeface="Lato Regular"/>
                  <a:cs typeface="Lato Regular"/>
                </a:endParaRPr>
              </a:p>
            </p:txBody>
          </p:sp>
        </p:grpSp>
      </p:grpSp>
      <p:grpSp>
        <p:nvGrpSpPr>
          <p:cNvPr id="114714" name="Group 92"/>
          <p:cNvGrpSpPr>
            <a:grpSpLocks/>
          </p:cNvGrpSpPr>
          <p:nvPr/>
        </p:nvGrpSpPr>
        <p:grpSpPr bwMode="auto">
          <a:xfrm>
            <a:off x="1690688" y="2754313"/>
            <a:ext cx="3933825" cy="900112"/>
            <a:chOff x="7176417" y="2088207"/>
            <a:chExt cx="3933723" cy="901072"/>
          </a:xfrm>
        </p:grpSpPr>
        <p:sp>
          <p:nvSpPr>
            <p:cNvPr id="114725" name="TextBox 93"/>
            <p:cNvSpPr txBox="1">
              <a:spLocks noChangeArrowheads="1"/>
            </p:cNvSpPr>
            <p:nvPr/>
          </p:nvSpPr>
          <p:spPr bwMode="auto">
            <a:xfrm>
              <a:off x="7176417" y="2281565"/>
              <a:ext cx="901209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id-ID" altLang="zh-CN" sz="3200" b="1">
                  <a:solidFill>
                    <a:schemeClr val="accent1"/>
                  </a:solidFill>
                </a:rPr>
                <a:t>56%</a:t>
              </a:r>
            </a:p>
          </p:txBody>
        </p:sp>
        <p:grpSp>
          <p:nvGrpSpPr>
            <p:cNvPr id="114726" name="Group 94"/>
            <p:cNvGrpSpPr>
              <a:grpSpLocks/>
            </p:cNvGrpSpPr>
            <p:nvPr/>
          </p:nvGrpSpPr>
          <p:grpSpPr bwMode="auto">
            <a:xfrm>
              <a:off x="8074865" y="2088207"/>
              <a:ext cx="3035275" cy="901072"/>
              <a:chOff x="1874457" y="2110077"/>
              <a:chExt cx="3035275" cy="901072"/>
            </a:xfrm>
          </p:grpSpPr>
          <p:sp>
            <p:nvSpPr>
              <p:cNvPr id="114727" name="TextBox 95"/>
              <p:cNvSpPr txBox="1">
                <a:spLocks noChangeArrowheads="1"/>
              </p:cNvSpPr>
              <p:nvPr/>
            </p:nvSpPr>
            <p:spPr bwMode="auto">
              <a:xfrm>
                <a:off x="1956335" y="2475618"/>
                <a:ext cx="2953397" cy="5355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</a:pPr>
                <a:r>
                  <a:rPr lang="en-US" altLang="zh-CN" sz="1200">
                    <a:latin typeface="Lato Light" panose="020F0502020204030203" pitchFamily="34" charset="0"/>
                  </a:rPr>
                  <a:t>Lorem Ipsum is simply dummy text of the printing and typesetting industry</a:t>
                </a:r>
              </a:p>
            </p:txBody>
          </p:sp>
          <p:sp>
            <p:nvSpPr>
              <p:cNvPr id="97" name="TextBox 96"/>
              <p:cNvSpPr txBox="1"/>
              <p:nvPr/>
            </p:nvSpPr>
            <p:spPr>
              <a:xfrm>
                <a:off x="1874511" y="2110077"/>
                <a:ext cx="3035221" cy="460866"/>
              </a:xfrm>
              <a:prstGeom prst="rect">
                <a:avLst/>
              </a:prstGeom>
              <a:noFill/>
            </p:spPr>
            <p:txBody>
              <a:bodyPr lIns="182843" tIns="91422" rIns="182843" bIns="91422"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id-ID" b="1">
                    <a:solidFill>
                      <a:schemeClr val="accent5"/>
                    </a:solidFill>
                    <a:latin typeface="Lato Regular"/>
                    <a:cs typeface="Lato Regular"/>
                  </a:rPr>
                  <a:t>Timming</a:t>
                </a:r>
                <a:endParaRPr lang="en-US" b="1" dirty="0">
                  <a:solidFill>
                    <a:schemeClr val="accent5"/>
                  </a:solidFill>
                  <a:latin typeface="Lato Regular"/>
                  <a:cs typeface="Lato Regular"/>
                </a:endParaRPr>
              </a:p>
            </p:txBody>
          </p:sp>
        </p:grpSp>
      </p:grpSp>
      <p:grpSp>
        <p:nvGrpSpPr>
          <p:cNvPr id="114715" name="Group 97"/>
          <p:cNvGrpSpPr>
            <a:grpSpLocks/>
          </p:cNvGrpSpPr>
          <p:nvPr/>
        </p:nvGrpSpPr>
        <p:grpSpPr bwMode="auto">
          <a:xfrm>
            <a:off x="1690688" y="3889375"/>
            <a:ext cx="3933825" cy="901700"/>
            <a:chOff x="7176417" y="2088207"/>
            <a:chExt cx="3933723" cy="901072"/>
          </a:xfrm>
        </p:grpSpPr>
        <p:sp>
          <p:nvSpPr>
            <p:cNvPr id="114721" name="TextBox 98"/>
            <p:cNvSpPr txBox="1">
              <a:spLocks noChangeArrowheads="1"/>
            </p:cNvSpPr>
            <p:nvPr/>
          </p:nvSpPr>
          <p:spPr bwMode="auto">
            <a:xfrm>
              <a:off x="7176417" y="2281565"/>
              <a:ext cx="901209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id-ID" altLang="zh-CN" sz="3200" b="1">
                  <a:solidFill>
                    <a:schemeClr val="accent2"/>
                  </a:solidFill>
                </a:rPr>
                <a:t>47%</a:t>
              </a:r>
            </a:p>
          </p:txBody>
        </p:sp>
        <p:grpSp>
          <p:nvGrpSpPr>
            <p:cNvPr id="114722" name="Group 99"/>
            <p:cNvGrpSpPr>
              <a:grpSpLocks/>
            </p:cNvGrpSpPr>
            <p:nvPr/>
          </p:nvGrpSpPr>
          <p:grpSpPr bwMode="auto">
            <a:xfrm>
              <a:off x="8074865" y="2088207"/>
              <a:ext cx="3035275" cy="901072"/>
              <a:chOff x="1874457" y="2110077"/>
              <a:chExt cx="3035275" cy="901072"/>
            </a:xfrm>
          </p:grpSpPr>
          <p:sp>
            <p:nvSpPr>
              <p:cNvPr id="114723" name="TextBox 100"/>
              <p:cNvSpPr txBox="1">
                <a:spLocks noChangeArrowheads="1"/>
              </p:cNvSpPr>
              <p:nvPr/>
            </p:nvSpPr>
            <p:spPr bwMode="auto">
              <a:xfrm>
                <a:off x="1956335" y="2475618"/>
                <a:ext cx="2953397" cy="5355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</a:pPr>
                <a:r>
                  <a:rPr lang="en-US" altLang="zh-CN" sz="1200">
                    <a:latin typeface="Lato Light" panose="020F0502020204030203" pitchFamily="34" charset="0"/>
                  </a:rPr>
                  <a:t>Lorem Ipsum is simply dummy text of the printing and typesetting industry</a:t>
                </a:r>
              </a:p>
            </p:txBody>
          </p:sp>
          <p:sp>
            <p:nvSpPr>
              <p:cNvPr id="102" name="TextBox 101"/>
              <p:cNvSpPr txBox="1"/>
              <p:nvPr/>
            </p:nvSpPr>
            <p:spPr>
              <a:xfrm>
                <a:off x="1874511" y="2110077"/>
                <a:ext cx="3035221" cy="461641"/>
              </a:xfrm>
              <a:prstGeom prst="rect">
                <a:avLst/>
              </a:prstGeom>
              <a:noFill/>
            </p:spPr>
            <p:txBody>
              <a:bodyPr lIns="182843" tIns="91422" rIns="182843" bIns="91422"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id-ID" b="1">
                    <a:solidFill>
                      <a:schemeClr val="accent5"/>
                    </a:solidFill>
                    <a:latin typeface="Lato Regular"/>
                    <a:cs typeface="Lato Regular"/>
                  </a:rPr>
                  <a:t>Document</a:t>
                </a:r>
                <a:endParaRPr lang="en-US" b="1" dirty="0">
                  <a:solidFill>
                    <a:schemeClr val="accent5"/>
                  </a:solidFill>
                  <a:latin typeface="Lato Regular"/>
                  <a:cs typeface="Lato Regular"/>
                </a:endParaRPr>
              </a:p>
            </p:txBody>
          </p:sp>
        </p:grpSp>
      </p:grpSp>
      <p:grpSp>
        <p:nvGrpSpPr>
          <p:cNvPr id="114716" name="Group 102"/>
          <p:cNvGrpSpPr>
            <a:grpSpLocks/>
          </p:cNvGrpSpPr>
          <p:nvPr/>
        </p:nvGrpSpPr>
        <p:grpSpPr bwMode="auto">
          <a:xfrm>
            <a:off x="1690688" y="4903788"/>
            <a:ext cx="3933825" cy="900112"/>
            <a:chOff x="7176417" y="2088207"/>
            <a:chExt cx="3933723" cy="901072"/>
          </a:xfrm>
        </p:grpSpPr>
        <p:sp>
          <p:nvSpPr>
            <p:cNvPr id="104" name="TextBox 103"/>
            <p:cNvSpPr txBox="1"/>
            <p:nvPr/>
          </p:nvSpPr>
          <p:spPr>
            <a:xfrm>
              <a:off x="7176417" y="2282089"/>
              <a:ext cx="901677" cy="58482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d-ID" sz="3200" b="1">
                  <a:solidFill>
                    <a:schemeClr val="accent3"/>
                  </a:solidFill>
                  <a:latin typeface="+mn-lt"/>
                </a:rPr>
                <a:t>75%</a:t>
              </a:r>
              <a:endParaRPr lang="id-ID" sz="3200" b="1" dirty="0">
                <a:solidFill>
                  <a:schemeClr val="accent3"/>
                </a:solidFill>
                <a:latin typeface="+mn-lt"/>
              </a:endParaRPr>
            </a:p>
          </p:txBody>
        </p:sp>
        <p:grpSp>
          <p:nvGrpSpPr>
            <p:cNvPr id="114718" name="Group 104"/>
            <p:cNvGrpSpPr>
              <a:grpSpLocks/>
            </p:cNvGrpSpPr>
            <p:nvPr/>
          </p:nvGrpSpPr>
          <p:grpSpPr bwMode="auto">
            <a:xfrm>
              <a:off x="8074865" y="2088207"/>
              <a:ext cx="3035275" cy="901072"/>
              <a:chOff x="1874457" y="2110077"/>
              <a:chExt cx="3035275" cy="901072"/>
            </a:xfrm>
          </p:grpSpPr>
          <p:sp>
            <p:nvSpPr>
              <p:cNvPr id="114719" name="TextBox 105"/>
              <p:cNvSpPr txBox="1">
                <a:spLocks noChangeArrowheads="1"/>
              </p:cNvSpPr>
              <p:nvPr/>
            </p:nvSpPr>
            <p:spPr bwMode="auto">
              <a:xfrm>
                <a:off x="1956335" y="2475618"/>
                <a:ext cx="2953397" cy="5355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</a:pPr>
                <a:r>
                  <a:rPr lang="en-US" altLang="zh-CN" sz="1200">
                    <a:latin typeface="Lato Light" panose="020F0502020204030203" pitchFamily="34" charset="0"/>
                  </a:rPr>
                  <a:t>Lorem Ipsum is simply dummy text of the printing and typesetting industry</a:t>
                </a:r>
              </a:p>
            </p:txBody>
          </p:sp>
          <p:sp>
            <p:nvSpPr>
              <p:cNvPr id="107" name="TextBox 106"/>
              <p:cNvSpPr txBox="1"/>
              <p:nvPr/>
            </p:nvSpPr>
            <p:spPr>
              <a:xfrm>
                <a:off x="1874511" y="2110077"/>
                <a:ext cx="3035221" cy="460866"/>
              </a:xfrm>
              <a:prstGeom prst="rect">
                <a:avLst/>
              </a:prstGeom>
              <a:noFill/>
            </p:spPr>
            <p:txBody>
              <a:bodyPr lIns="182843" tIns="91422" rIns="182843" bIns="91422">
                <a:spAutoFit/>
              </a:bodyPr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id-ID" b="1">
                    <a:solidFill>
                      <a:schemeClr val="accent5"/>
                    </a:solidFill>
                    <a:latin typeface="Lato Regular"/>
                    <a:cs typeface="Lato Regular"/>
                  </a:rPr>
                  <a:t>Good Services</a:t>
                </a:r>
                <a:endParaRPr lang="en-US" b="1" dirty="0">
                  <a:solidFill>
                    <a:schemeClr val="accent5"/>
                  </a:solidFill>
                  <a:latin typeface="Lato Regular"/>
                  <a:cs typeface="Lato Regular"/>
                </a:endParaRPr>
              </a:p>
            </p:txBody>
          </p:sp>
        </p:grpSp>
      </p:grpSp>
      <p:sp>
        <p:nvSpPr>
          <p:cNvPr id="2" name="文本框 1"/>
          <p:cNvSpPr txBox="1"/>
          <p:nvPr/>
        </p:nvSpPr>
        <p:spPr>
          <a:xfrm>
            <a:off x="9859224" y="262550"/>
            <a:ext cx="14152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solidFill>
                  <a:srgbClr val="FFFFFF"/>
                </a:solidFill>
              </a:rPr>
              <a:t>https://www.ypppt.com/</a:t>
            </a:r>
            <a:endParaRPr lang="zh-CN" altLang="en-US" sz="9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3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8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13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23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66" grpId="0" animBg="1"/>
      <p:bldP spid="8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49994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161">
      <a:dk1>
        <a:sysClr val="windowText" lastClr="000000"/>
      </a:dk1>
      <a:lt1>
        <a:sysClr val="window" lastClr="FFFFFF"/>
      </a:lt1>
      <a:dk2>
        <a:srgbClr val="2980B9"/>
      </a:dk2>
      <a:lt2>
        <a:srgbClr val="16A085"/>
      </a:lt2>
      <a:accent1>
        <a:srgbClr val="9BBB59"/>
      </a:accent1>
      <a:accent2>
        <a:srgbClr val="F39C12"/>
      </a:accent2>
      <a:accent3>
        <a:srgbClr val="C0392B"/>
      </a:accent3>
      <a:accent4>
        <a:srgbClr val="4B2C50"/>
      </a:accent4>
      <a:accent5>
        <a:srgbClr val="2C3E50"/>
      </a:accent5>
      <a:accent6>
        <a:srgbClr val="95A5A6"/>
      </a:accent6>
      <a:hlink>
        <a:srgbClr val="000000"/>
      </a:hlink>
      <a:folHlink>
        <a:srgbClr val="0000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9646</TotalTime>
  <Words>165</Words>
  <Application>Microsoft Office PowerPoint</Application>
  <PresentationFormat>宽屏</PresentationFormat>
  <Paragraphs>33</Paragraphs>
  <Slides>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3" baseType="lpstr">
      <vt:lpstr>Meiryo</vt:lpstr>
      <vt:lpstr>宋体</vt:lpstr>
      <vt:lpstr>微软雅黑</vt:lpstr>
      <vt:lpstr>Arial</vt:lpstr>
      <vt:lpstr>Calibri</vt:lpstr>
      <vt:lpstr>Calibri Light</vt:lpstr>
      <vt:lpstr>Lato</vt:lpstr>
      <vt:lpstr>Lato Light</vt:lpstr>
      <vt:lpstr>Lato Regular</vt:lpstr>
      <vt:lpstr>Office Theme</vt:lpstr>
      <vt:lpstr>1_Office Theme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1845</cp:revision>
  <dcterms:created xsi:type="dcterms:W3CDTF">2015-07-15T11:32:36Z</dcterms:created>
  <dcterms:modified xsi:type="dcterms:W3CDTF">2021-11-02T11:09:03Z</dcterms:modified>
</cp:coreProperties>
</file>