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</p:sldMasterIdLst>
  <p:notesMasterIdLst>
    <p:notesMasterId r:id="rId4"/>
  </p:notesMasterIdLst>
  <p:handoutMasterIdLst>
    <p:handoutMasterId r:id="rId5"/>
  </p:handoutMasterIdLst>
  <p:sldIdLst>
    <p:sldId id="312" r:id="rId2"/>
    <p:sldId id="336" r:id="rId3"/>
  </p:sldIdLst>
  <p:sldSz cx="12190413" cy="6859588"/>
  <p:notesSz cx="6858000" cy="9144000"/>
  <p:custDataLst>
    <p:tags r:id="rId6"/>
  </p:custDataLst>
  <p:defaultTextStyle>
    <a:defPPr>
      <a:defRPr lang="zh-CN"/>
    </a:defPPr>
    <a:lvl1pPr marL="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813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62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944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9253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906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888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8694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850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DA2"/>
    <a:srgbClr val="005292"/>
    <a:srgbClr val="FFC400"/>
    <a:srgbClr val="FFD347"/>
    <a:srgbClr val="FFC91D"/>
    <a:srgbClr val="0071C1"/>
    <a:srgbClr val="4144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6300" autoAdjust="0"/>
  </p:normalViewPr>
  <p:slideViewPr>
    <p:cSldViewPr>
      <p:cViewPr varScale="1">
        <p:scale>
          <a:sx n="91" d="100"/>
          <a:sy n="91" d="100"/>
        </p:scale>
        <p:origin x="102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A74CB2-8E31-4029-8803-9E8EFAC84806}" type="datetimeFigureOut">
              <a:rPr lang="zh-CN" altLang="en-US" smtClean="0"/>
              <a:t>2016/2/24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D2905A-B2DB-4CD1-A0EE-81E2CDE5EE4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6561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2AE03-6EE8-41FD-8A37-86C6BC5E264F}" type="datetimeFigureOut">
              <a:rPr lang="zh-CN" altLang="en-US" smtClean="0"/>
              <a:t>2016/2/24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21FD59-C920-460C-B1C9-0346C59420B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924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813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62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944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9253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906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888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8694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850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6852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7388" y="1143000"/>
            <a:ext cx="5483225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3056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601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1" y="763037"/>
            <a:ext cx="12182481" cy="45719"/>
          </a:xfrm>
          <a:prstGeom prst="rect">
            <a:avLst/>
          </a:prstGeom>
          <a:solidFill>
            <a:srgbClr val="005292"/>
          </a:solidFill>
          <a:ln>
            <a:solidFill>
              <a:srgbClr val="0052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8" rIns="121898" bIns="6094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3781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091" y="1826048"/>
            <a:ext cx="10514231" cy="4352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2016/2/24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133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81" r:id="rId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367764" y="4721921"/>
            <a:ext cx="1123074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ctr">
              <a:defRPr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点击添加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文字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831297" y="3234306"/>
            <a:ext cx="1591019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endParaRPr lang="en-US" altLang="zh-CN" sz="18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809925" y="4488034"/>
            <a:ext cx="1123074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>
            <a:defPPr>
              <a:defRPr lang="zh-CN"/>
            </a:defPPr>
            <a:lvl1pPr algn="ctr">
              <a:defRPr sz="1600">
                <a:gradFill>
                  <a:gsLst>
                    <a:gs pos="0">
                      <a:schemeClr val="bg1">
                        <a:shade val="30000"/>
                        <a:satMod val="115000"/>
                      </a:schemeClr>
                    </a:gs>
                    <a:gs pos="50000">
                      <a:schemeClr val="bg1">
                        <a:shade val="67500"/>
                        <a:satMod val="115000"/>
                      </a:schemeClr>
                    </a:gs>
                    <a:gs pos="100000">
                      <a:schemeClr val="bg1">
                        <a:shade val="100000"/>
                        <a:satMod val="115000"/>
                      </a:schemeClr>
                    </a:gs>
                  </a:gsLst>
                  <a:lin ang="16200000" scaled="1"/>
                </a:gra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点击添加</a:t>
            </a:r>
            <a:endParaRPr lang="en-US" altLang="zh-CN" sz="1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zh-CN" altLang="en-US" sz="1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文字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251758" y="3406546"/>
            <a:ext cx="1591019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endParaRPr lang="en-US" altLang="zh-CN" sz="18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/>
            <a:r>
              <a:rPr lang="zh-CN" alt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文字点击</a:t>
            </a:r>
            <a:endParaRPr lang="zh-CN" altLang="en-US" sz="18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604518" y="2493691"/>
            <a:ext cx="2590601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005DA2"/>
                </a:solidFill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en-US" altLang="zh-CN" sz="2000" b="1" dirty="0" smtClean="0">
              <a:solidFill>
                <a:srgbClr val="005DA2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的内容打在这里，或者通过复制您的文本后，在此框中选择粘贴，并选择只保留文字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在此框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中选择粘贴，并选择只保留文字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itchFamily="34" charset="-122"/>
              <a:ea typeface="微软雅黑" pitchFamily="34" charset="-122"/>
              <a:cs typeface="华文黑体" pitchFamily="2" charset="-122"/>
            </a:endParaRPr>
          </a:p>
        </p:txBody>
      </p:sp>
      <p:sp>
        <p:nvSpPr>
          <p:cNvPr id="21" name="Freeform 4"/>
          <p:cNvSpPr>
            <a:spLocks/>
          </p:cNvSpPr>
          <p:nvPr/>
        </p:nvSpPr>
        <p:spPr bwMode="auto">
          <a:xfrm>
            <a:off x="2451140" y="2542076"/>
            <a:ext cx="2328771" cy="2330372"/>
          </a:xfrm>
          <a:custGeom>
            <a:avLst/>
            <a:gdLst/>
            <a:ahLst/>
            <a:cxnLst/>
            <a:rect l="l" t="t" r="r" b="b"/>
            <a:pathLst>
              <a:path w="2628619" h="2628031">
                <a:moveTo>
                  <a:pt x="1316980" y="400615"/>
                </a:moveTo>
                <a:cubicBezTo>
                  <a:pt x="813885" y="400615"/>
                  <a:pt x="406046" y="809559"/>
                  <a:pt x="406046" y="1314016"/>
                </a:cubicBezTo>
                <a:cubicBezTo>
                  <a:pt x="406046" y="1818473"/>
                  <a:pt x="813885" y="2227417"/>
                  <a:pt x="1316980" y="2227417"/>
                </a:cubicBezTo>
                <a:cubicBezTo>
                  <a:pt x="1820075" y="2227417"/>
                  <a:pt x="2227914" y="1818473"/>
                  <a:pt x="2227914" y="1314016"/>
                </a:cubicBezTo>
                <a:cubicBezTo>
                  <a:pt x="2227914" y="809559"/>
                  <a:pt x="1820075" y="400615"/>
                  <a:pt x="1316980" y="400615"/>
                </a:cubicBezTo>
                <a:close/>
                <a:moveTo>
                  <a:pt x="1151586" y="0"/>
                </a:moveTo>
                <a:lnTo>
                  <a:pt x="1254227" y="145306"/>
                </a:lnTo>
                <a:lnTo>
                  <a:pt x="1316813" y="142801"/>
                </a:lnTo>
                <a:lnTo>
                  <a:pt x="1379399" y="145306"/>
                </a:lnTo>
                <a:lnTo>
                  <a:pt x="1482041" y="0"/>
                </a:lnTo>
                <a:lnTo>
                  <a:pt x="1522096" y="5011"/>
                </a:lnTo>
                <a:lnTo>
                  <a:pt x="1564654" y="12526"/>
                </a:lnTo>
                <a:lnTo>
                  <a:pt x="1617227" y="182885"/>
                </a:lnTo>
                <a:lnTo>
                  <a:pt x="1679813" y="200422"/>
                </a:lnTo>
                <a:lnTo>
                  <a:pt x="1707351" y="210443"/>
                </a:lnTo>
                <a:lnTo>
                  <a:pt x="1737392" y="220464"/>
                </a:lnTo>
                <a:lnTo>
                  <a:pt x="1880089" y="115243"/>
                </a:lnTo>
                <a:lnTo>
                  <a:pt x="1917640" y="132780"/>
                </a:lnTo>
                <a:lnTo>
                  <a:pt x="1955192" y="152822"/>
                </a:lnTo>
                <a:lnTo>
                  <a:pt x="1952689" y="333201"/>
                </a:lnTo>
                <a:lnTo>
                  <a:pt x="2002758" y="368275"/>
                </a:lnTo>
                <a:lnTo>
                  <a:pt x="2027792" y="388317"/>
                </a:lnTo>
                <a:lnTo>
                  <a:pt x="2052827" y="405854"/>
                </a:lnTo>
                <a:lnTo>
                  <a:pt x="2223061" y="348233"/>
                </a:lnTo>
                <a:lnTo>
                  <a:pt x="2253102" y="378296"/>
                </a:lnTo>
                <a:lnTo>
                  <a:pt x="2283144" y="408360"/>
                </a:lnTo>
                <a:lnTo>
                  <a:pt x="2225564" y="578718"/>
                </a:lnTo>
                <a:lnTo>
                  <a:pt x="2263116" y="626318"/>
                </a:lnTo>
                <a:lnTo>
                  <a:pt x="2298164" y="678929"/>
                </a:lnTo>
                <a:lnTo>
                  <a:pt x="2475909" y="676424"/>
                </a:lnTo>
                <a:lnTo>
                  <a:pt x="2495937" y="711498"/>
                </a:lnTo>
                <a:lnTo>
                  <a:pt x="2515964" y="749077"/>
                </a:lnTo>
                <a:lnTo>
                  <a:pt x="2408316" y="891877"/>
                </a:lnTo>
                <a:lnTo>
                  <a:pt x="2428343" y="952004"/>
                </a:lnTo>
                <a:lnTo>
                  <a:pt x="2438357" y="984572"/>
                </a:lnTo>
                <a:lnTo>
                  <a:pt x="2445868" y="1014636"/>
                </a:lnTo>
                <a:lnTo>
                  <a:pt x="2616102" y="1067246"/>
                </a:lnTo>
                <a:lnTo>
                  <a:pt x="2628619" y="1149920"/>
                </a:lnTo>
                <a:lnTo>
                  <a:pt x="2483419" y="1252637"/>
                </a:lnTo>
                <a:lnTo>
                  <a:pt x="2485923" y="1312763"/>
                </a:lnTo>
                <a:lnTo>
                  <a:pt x="2483419" y="1375395"/>
                </a:lnTo>
                <a:lnTo>
                  <a:pt x="2628619" y="1478111"/>
                </a:lnTo>
                <a:lnTo>
                  <a:pt x="2623612" y="1520701"/>
                </a:lnTo>
                <a:lnTo>
                  <a:pt x="2616102" y="1560785"/>
                </a:lnTo>
                <a:lnTo>
                  <a:pt x="2445868" y="1615901"/>
                </a:lnTo>
                <a:lnTo>
                  <a:pt x="2428343" y="1676028"/>
                </a:lnTo>
                <a:lnTo>
                  <a:pt x="2418330" y="1706091"/>
                </a:lnTo>
                <a:lnTo>
                  <a:pt x="2408316" y="1736154"/>
                </a:lnTo>
                <a:lnTo>
                  <a:pt x="2515964" y="1878955"/>
                </a:lnTo>
                <a:lnTo>
                  <a:pt x="2495937" y="1916534"/>
                </a:lnTo>
                <a:lnTo>
                  <a:pt x="2475909" y="1951608"/>
                </a:lnTo>
                <a:lnTo>
                  <a:pt x="2298164" y="1949102"/>
                </a:lnTo>
                <a:lnTo>
                  <a:pt x="2263116" y="2001713"/>
                </a:lnTo>
                <a:lnTo>
                  <a:pt x="2245592" y="2026766"/>
                </a:lnTo>
                <a:lnTo>
                  <a:pt x="2225564" y="2049313"/>
                </a:lnTo>
                <a:lnTo>
                  <a:pt x="2283144" y="2219672"/>
                </a:lnTo>
                <a:lnTo>
                  <a:pt x="2253102" y="2252240"/>
                </a:lnTo>
                <a:lnTo>
                  <a:pt x="2223061" y="2282304"/>
                </a:lnTo>
                <a:lnTo>
                  <a:pt x="2052827" y="2224682"/>
                </a:lnTo>
                <a:lnTo>
                  <a:pt x="2002758" y="2262261"/>
                </a:lnTo>
                <a:lnTo>
                  <a:pt x="1952689" y="2297335"/>
                </a:lnTo>
                <a:lnTo>
                  <a:pt x="1955192" y="2475210"/>
                </a:lnTo>
                <a:lnTo>
                  <a:pt x="1917640" y="2495252"/>
                </a:lnTo>
                <a:lnTo>
                  <a:pt x="1880089" y="2512789"/>
                </a:lnTo>
                <a:lnTo>
                  <a:pt x="1737392" y="2407567"/>
                </a:lnTo>
                <a:lnTo>
                  <a:pt x="1679813" y="2427609"/>
                </a:lnTo>
                <a:lnTo>
                  <a:pt x="1647268" y="2435125"/>
                </a:lnTo>
                <a:lnTo>
                  <a:pt x="1617227" y="2445146"/>
                </a:lnTo>
                <a:lnTo>
                  <a:pt x="1564654" y="2615505"/>
                </a:lnTo>
                <a:lnTo>
                  <a:pt x="1482041" y="2628031"/>
                </a:lnTo>
                <a:lnTo>
                  <a:pt x="1379399" y="2482725"/>
                </a:lnTo>
                <a:lnTo>
                  <a:pt x="1316813" y="2482725"/>
                </a:lnTo>
                <a:lnTo>
                  <a:pt x="1254227" y="2482725"/>
                </a:lnTo>
                <a:lnTo>
                  <a:pt x="1151586" y="2628031"/>
                </a:lnTo>
                <a:lnTo>
                  <a:pt x="1109027" y="2623021"/>
                </a:lnTo>
                <a:lnTo>
                  <a:pt x="1066469" y="2615505"/>
                </a:lnTo>
                <a:lnTo>
                  <a:pt x="1013896" y="2445146"/>
                </a:lnTo>
                <a:lnTo>
                  <a:pt x="953813" y="2427609"/>
                </a:lnTo>
                <a:lnTo>
                  <a:pt x="923772" y="2417588"/>
                </a:lnTo>
                <a:lnTo>
                  <a:pt x="896234" y="2407567"/>
                </a:lnTo>
                <a:lnTo>
                  <a:pt x="753538" y="2512789"/>
                </a:lnTo>
                <a:lnTo>
                  <a:pt x="715986" y="2495252"/>
                </a:lnTo>
                <a:lnTo>
                  <a:pt x="678434" y="2475210"/>
                </a:lnTo>
                <a:lnTo>
                  <a:pt x="680938" y="2297335"/>
                </a:lnTo>
                <a:lnTo>
                  <a:pt x="630869" y="2262261"/>
                </a:lnTo>
                <a:lnTo>
                  <a:pt x="605834" y="2242219"/>
                </a:lnTo>
                <a:lnTo>
                  <a:pt x="580800" y="2224682"/>
                </a:lnTo>
                <a:lnTo>
                  <a:pt x="410566" y="2282304"/>
                </a:lnTo>
                <a:lnTo>
                  <a:pt x="380524" y="2252240"/>
                </a:lnTo>
                <a:lnTo>
                  <a:pt x="350483" y="2219672"/>
                </a:lnTo>
                <a:lnTo>
                  <a:pt x="408062" y="2049313"/>
                </a:lnTo>
                <a:lnTo>
                  <a:pt x="370510" y="2001713"/>
                </a:lnTo>
                <a:lnTo>
                  <a:pt x="335462" y="1949102"/>
                </a:lnTo>
                <a:lnTo>
                  <a:pt x="157717" y="1951608"/>
                </a:lnTo>
                <a:lnTo>
                  <a:pt x="137690" y="1916534"/>
                </a:lnTo>
                <a:lnTo>
                  <a:pt x="117662" y="1878955"/>
                </a:lnTo>
                <a:lnTo>
                  <a:pt x="225310" y="1736154"/>
                </a:lnTo>
                <a:lnTo>
                  <a:pt x="205283" y="1676028"/>
                </a:lnTo>
                <a:lnTo>
                  <a:pt x="195269" y="1645964"/>
                </a:lnTo>
                <a:lnTo>
                  <a:pt x="187759" y="1615901"/>
                </a:lnTo>
                <a:lnTo>
                  <a:pt x="15021" y="1560785"/>
                </a:lnTo>
                <a:lnTo>
                  <a:pt x="0" y="1478111"/>
                </a:lnTo>
                <a:lnTo>
                  <a:pt x="150207" y="1375395"/>
                </a:lnTo>
                <a:lnTo>
                  <a:pt x="147703" y="1312763"/>
                </a:lnTo>
                <a:lnTo>
                  <a:pt x="150207" y="1252637"/>
                </a:lnTo>
                <a:lnTo>
                  <a:pt x="0" y="1149920"/>
                </a:lnTo>
                <a:lnTo>
                  <a:pt x="7510" y="1107331"/>
                </a:lnTo>
                <a:lnTo>
                  <a:pt x="15021" y="1067246"/>
                </a:lnTo>
                <a:lnTo>
                  <a:pt x="187759" y="1014636"/>
                </a:lnTo>
                <a:lnTo>
                  <a:pt x="205283" y="952004"/>
                </a:lnTo>
                <a:lnTo>
                  <a:pt x="215297" y="921941"/>
                </a:lnTo>
                <a:lnTo>
                  <a:pt x="225310" y="891877"/>
                </a:lnTo>
                <a:lnTo>
                  <a:pt x="117662" y="749077"/>
                </a:lnTo>
                <a:lnTo>
                  <a:pt x="137690" y="711498"/>
                </a:lnTo>
                <a:lnTo>
                  <a:pt x="157717" y="676424"/>
                </a:lnTo>
                <a:lnTo>
                  <a:pt x="335462" y="678929"/>
                </a:lnTo>
                <a:lnTo>
                  <a:pt x="370510" y="626318"/>
                </a:lnTo>
                <a:lnTo>
                  <a:pt x="388034" y="601266"/>
                </a:lnTo>
                <a:lnTo>
                  <a:pt x="408062" y="578718"/>
                </a:lnTo>
                <a:lnTo>
                  <a:pt x="350483" y="408360"/>
                </a:lnTo>
                <a:lnTo>
                  <a:pt x="380524" y="378296"/>
                </a:lnTo>
                <a:lnTo>
                  <a:pt x="410566" y="348233"/>
                </a:lnTo>
                <a:lnTo>
                  <a:pt x="580800" y="405854"/>
                </a:lnTo>
                <a:lnTo>
                  <a:pt x="630869" y="368275"/>
                </a:lnTo>
                <a:lnTo>
                  <a:pt x="680938" y="333201"/>
                </a:lnTo>
                <a:lnTo>
                  <a:pt x="678434" y="152822"/>
                </a:lnTo>
                <a:lnTo>
                  <a:pt x="715986" y="132780"/>
                </a:lnTo>
                <a:lnTo>
                  <a:pt x="753538" y="115243"/>
                </a:lnTo>
                <a:lnTo>
                  <a:pt x="896234" y="220464"/>
                </a:lnTo>
                <a:lnTo>
                  <a:pt x="953813" y="200422"/>
                </a:lnTo>
                <a:lnTo>
                  <a:pt x="983855" y="190401"/>
                </a:lnTo>
                <a:lnTo>
                  <a:pt x="1013896" y="182885"/>
                </a:lnTo>
                <a:lnTo>
                  <a:pt x="1066469" y="12526"/>
                </a:lnTo>
                <a:close/>
              </a:path>
            </a:pathLst>
          </a:custGeom>
          <a:solidFill>
            <a:srgbClr val="FFC400"/>
          </a:solidFill>
          <a:ln w="3175" cap="flat" cmpd="sng" algn="ctr">
            <a:noFill/>
            <a:prstDash val="solid"/>
          </a:ln>
          <a:effectLst/>
          <a:extLst/>
        </p:spPr>
        <p:txBody>
          <a:bodyPr lIns="0" rIns="0" anchor="ctr"/>
          <a:lstStyle/>
          <a:p>
            <a:pPr marL="0" marR="0" lvl="0" indent="0" algn="ctr" defTabSz="914400" eaLnBrk="1" fontAlgn="base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Freeform 6"/>
          <p:cNvSpPr>
            <a:spLocks/>
          </p:cNvSpPr>
          <p:nvPr/>
        </p:nvSpPr>
        <p:spPr bwMode="auto">
          <a:xfrm>
            <a:off x="4439829" y="3812225"/>
            <a:ext cx="1840700" cy="1841968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rgbClr val="005DA2"/>
          </a:solidFill>
          <a:ln w="3175" cap="flat" cmpd="sng" algn="ctr">
            <a:noFill/>
            <a:prstDash val="solid"/>
          </a:ln>
          <a:effectLst/>
          <a:extLst/>
        </p:spPr>
        <p:txBody>
          <a:bodyPr lIns="0" rIns="0" anchor="ctr"/>
          <a:lstStyle/>
          <a:p>
            <a:pPr marL="0" marR="0" lvl="0" indent="0" algn="ctr" defTabSz="914400" eaLnBrk="1" fontAlgn="base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rgbClr val="414455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Freeform 8"/>
          <p:cNvSpPr>
            <a:spLocks/>
          </p:cNvSpPr>
          <p:nvPr/>
        </p:nvSpPr>
        <p:spPr bwMode="auto">
          <a:xfrm>
            <a:off x="914004" y="3990278"/>
            <a:ext cx="2031611" cy="2031804"/>
          </a:xfrm>
          <a:custGeom>
            <a:avLst/>
            <a:gdLst/>
            <a:ahLst/>
            <a:cxnLst/>
            <a:rect l="l" t="t" r="r" b="b"/>
            <a:pathLst>
              <a:path w="2075647" h="2080525">
                <a:moveTo>
                  <a:pt x="1036488" y="349870"/>
                </a:moveTo>
                <a:cubicBezTo>
                  <a:pt x="655847" y="349870"/>
                  <a:pt x="347277" y="658371"/>
                  <a:pt x="347277" y="1038927"/>
                </a:cubicBezTo>
                <a:cubicBezTo>
                  <a:pt x="347277" y="1419483"/>
                  <a:pt x="655847" y="1727984"/>
                  <a:pt x="1036488" y="1727984"/>
                </a:cubicBezTo>
                <a:cubicBezTo>
                  <a:pt x="1417129" y="1727984"/>
                  <a:pt x="1725699" y="1419483"/>
                  <a:pt x="1725699" y="1038927"/>
                </a:cubicBezTo>
                <a:cubicBezTo>
                  <a:pt x="1725699" y="658371"/>
                  <a:pt x="1417129" y="349870"/>
                  <a:pt x="1036488" y="349870"/>
                </a:cubicBezTo>
                <a:close/>
                <a:moveTo>
                  <a:pt x="1096908" y="0"/>
                </a:moveTo>
                <a:lnTo>
                  <a:pt x="1138010" y="2569"/>
                </a:lnTo>
                <a:lnTo>
                  <a:pt x="1179112" y="7706"/>
                </a:lnTo>
                <a:lnTo>
                  <a:pt x="1230489" y="174661"/>
                </a:lnTo>
                <a:lnTo>
                  <a:pt x="1261315" y="182367"/>
                </a:lnTo>
                <a:lnTo>
                  <a:pt x="1292142" y="192641"/>
                </a:lnTo>
                <a:lnTo>
                  <a:pt x="1322968" y="200347"/>
                </a:lnTo>
                <a:lnTo>
                  <a:pt x="1353795" y="213190"/>
                </a:lnTo>
                <a:lnTo>
                  <a:pt x="1487376" y="100173"/>
                </a:lnTo>
                <a:lnTo>
                  <a:pt x="1523340" y="118153"/>
                </a:lnTo>
                <a:lnTo>
                  <a:pt x="1559304" y="138702"/>
                </a:lnTo>
                <a:lnTo>
                  <a:pt x="1538753" y="313363"/>
                </a:lnTo>
                <a:lnTo>
                  <a:pt x="1569580" y="333912"/>
                </a:lnTo>
                <a:lnTo>
                  <a:pt x="1595269" y="354460"/>
                </a:lnTo>
                <a:lnTo>
                  <a:pt x="1618388" y="375008"/>
                </a:lnTo>
                <a:lnTo>
                  <a:pt x="1644077" y="398125"/>
                </a:lnTo>
                <a:lnTo>
                  <a:pt x="1811054" y="344186"/>
                </a:lnTo>
                <a:lnTo>
                  <a:pt x="1836742" y="375008"/>
                </a:lnTo>
                <a:lnTo>
                  <a:pt x="1862431" y="405831"/>
                </a:lnTo>
                <a:lnTo>
                  <a:pt x="1777658" y="562512"/>
                </a:lnTo>
                <a:lnTo>
                  <a:pt x="1811054" y="619021"/>
                </a:lnTo>
                <a:lnTo>
                  <a:pt x="1823898" y="647275"/>
                </a:lnTo>
                <a:lnTo>
                  <a:pt x="1839311" y="678097"/>
                </a:lnTo>
                <a:lnTo>
                  <a:pt x="2019132" y="693508"/>
                </a:lnTo>
                <a:lnTo>
                  <a:pt x="2031976" y="732037"/>
                </a:lnTo>
                <a:lnTo>
                  <a:pt x="2042252" y="770565"/>
                </a:lnTo>
                <a:lnTo>
                  <a:pt x="1900964" y="881013"/>
                </a:lnTo>
                <a:lnTo>
                  <a:pt x="1906102" y="914404"/>
                </a:lnTo>
                <a:lnTo>
                  <a:pt x="1911240" y="945226"/>
                </a:lnTo>
                <a:lnTo>
                  <a:pt x="1913808" y="981186"/>
                </a:lnTo>
                <a:lnTo>
                  <a:pt x="1913808" y="1014577"/>
                </a:lnTo>
                <a:lnTo>
                  <a:pt x="2075647" y="1096771"/>
                </a:lnTo>
                <a:lnTo>
                  <a:pt x="2073078" y="1135299"/>
                </a:lnTo>
                <a:lnTo>
                  <a:pt x="2067941" y="1173827"/>
                </a:lnTo>
                <a:lnTo>
                  <a:pt x="1893257" y="1225198"/>
                </a:lnTo>
                <a:lnTo>
                  <a:pt x="1885551" y="1258589"/>
                </a:lnTo>
                <a:lnTo>
                  <a:pt x="1875275" y="1289412"/>
                </a:lnTo>
                <a:lnTo>
                  <a:pt x="1865000" y="1320235"/>
                </a:lnTo>
                <a:lnTo>
                  <a:pt x="1854724" y="1351057"/>
                </a:lnTo>
                <a:lnTo>
                  <a:pt x="1975461" y="1494896"/>
                </a:lnTo>
                <a:lnTo>
                  <a:pt x="1957479" y="1528287"/>
                </a:lnTo>
                <a:lnTo>
                  <a:pt x="1942066" y="1559110"/>
                </a:lnTo>
                <a:lnTo>
                  <a:pt x="1754538" y="1538561"/>
                </a:lnTo>
                <a:lnTo>
                  <a:pt x="1736556" y="1564247"/>
                </a:lnTo>
                <a:lnTo>
                  <a:pt x="1716005" y="1592501"/>
                </a:lnTo>
                <a:lnTo>
                  <a:pt x="1692886" y="1615618"/>
                </a:lnTo>
                <a:lnTo>
                  <a:pt x="1672335" y="1641303"/>
                </a:lnTo>
                <a:lnTo>
                  <a:pt x="1728850" y="1821102"/>
                </a:lnTo>
                <a:lnTo>
                  <a:pt x="1700592" y="1844219"/>
                </a:lnTo>
                <a:lnTo>
                  <a:pt x="1672335" y="1864767"/>
                </a:lnTo>
                <a:lnTo>
                  <a:pt x="1507927" y="1774868"/>
                </a:lnTo>
                <a:lnTo>
                  <a:pt x="1451412" y="1808259"/>
                </a:lnTo>
                <a:lnTo>
                  <a:pt x="1420585" y="1823670"/>
                </a:lnTo>
                <a:lnTo>
                  <a:pt x="1392328" y="1839081"/>
                </a:lnTo>
                <a:lnTo>
                  <a:pt x="1374346" y="2026586"/>
                </a:lnTo>
                <a:lnTo>
                  <a:pt x="1340950" y="2039428"/>
                </a:lnTo>
                <a:lnTo>
                  <a:pt x="1307555" y="2047134"/>
                </a:lnTo>
                <a:lnTo>
                  <a:pt x="1186818" y="1898158"/>
                </a:lnTo>
                <a:lnTo>
                  <a:pt x="1155992" y="1903295"/>
                </a:lnTo>
                <a:lnTo>
                  <a:pt x="1122596" y="1908432"/>
                </a:lnTo>
                <a:lnTo>
                  <a:pt x="1091770" y="1911001"/>
                </a:lnTo>
                <a:lnTo>
                  <a:pt x="1058375" y="1911001"/>
                </a:lnTo>
                <a:lnTo>
                  <a:pt x="971033" y="2080525"/>
                </a:lnTo>
                <a:lnTo>
                  <a:pt x="935069" y="2077957"/>
                </a:lnTo>
                <a:lnTo>
                  <a:pt x="901674" y="2072819"/>
                </a:lnTo>
                <a:lnTo>
                  <a:pt x="845158" y="1890452"/>
                </a:lnTo>
                <a:lnTo>
                  <a:pt x="814332" y="1882747"/>
                </a:lnTo>
                <a:lnTo>
                  <a:pt x="780937" y="1875041"/>
                </a:lnTo>
                <a:lnTo>
                  <a:pt x="750110" y="1864767"/>
                </a:lnTo>
                <a:lnTo>
                  <a:pt x="719284" y="1851924"/>
                </a:lnTo>
                <a:lnTo>
                  <a:pt x="577996" y="1975215"/>
                </a:lnTo>
                <a:lnTo>
                  <a:pt x="544601" y="1959803"/>
                </a:lnTo>
                <a:lnTo>
                  <a:pt x="511205" y="1939255"/>
                </a:lnTo>
                <a:lnTo>
                  <a:pt x="531756" y="1754319"/>
                </a:lnTo>
                <a:lnTo>
                  <a:pt x="506068" y="1733771"/>
                </a:lnTo>
                <a:lnTo>
                  <a:pt x="480379" y="1713223"/>
                </a:lnTo>
                <a:lnTo>
                  <a:pt x="454690" y="1690106"/>
                </a:lnTo>
                <a:lnTo>
                  <a:pt x="431570" y="1669557"/>
                </a:lnTo>
                <a:lnTo>
                  <a:pt x="254318" y="1726065"/>
                </a:lnTo>
                <a:lnTo>
                  <a:pt x="231198" y="1697811"/>
                </a:lnTo>
                <a:lnTo>
                  <a:pt x="208079" y="1666989"/>
                </a:lnTo>
                <a:lnTo>
                  <a:pt x="297989" y="1505170"/>
                </a:lnTo>
                <a:lnTo>
                  <a:pt x="264594" y="1446093"/>
                </a:lnTo>
                <a:lnTo>
                  <a:pt x="249181" y="1417839"/>
                </a:lnTo>
                <a:lnTo>
                  <a:pt x="236336" y="1387017"/>
                </a:lnTo>
                <a:lnTo>
                  <a:pt x="51378" y="1371606"/>
                </a:lnTo>
                <a:lnTo>
                  <a:pt x="41102" y="1338214"/>
                </a:lnTo>
                <a:lnTo>
                  <a:pt x="30827" y="1302255"/>
                </a:lnTo>
                <a:lnTo>
                  <a:pt x="172114" y="1184101"/>
                </a:lnTo>
                <a:lnTo>
                  <a:pt x="166977" y="1153279"/>
                </a:lnTo>
                <a:lnTo>
                  <a:pt x="164408" y="1119888"/>
                </a:lnTo>
                <a:lnTo>
                  <a:pt x="161839" y="1086497"/>
                </a:lnTo>
                <a:lnTo>
                  <a:pt x="159270" y="1053105"/>
                </a:lnTo>
                <a:lnTo>
                  <a:pt x="0" y="970912"/>
                </a:lnTo>
                <a:lnTo>
                  <a:pt x="2569" y="929815"/>
                </a:lnTo>
                <a:lnTo>
                  <a:pt x="7707" y="893855"/>
                </a:lnTo>
                <a:lnTo>
                  <a:pt x="179821" y="842484"/>
                </a:lnTo>
                <a:lnTo>
                  <a:pt x="187528" y="811662"/>
                </a:lnTo>
                <a:lnTo>
                  <a:pt x="200372" y="778271"/>
                </a:lnTo>
                <a:lnTo>
                  <a:pt x="210647" y="747448"/>
                </a:lnTo>
                <a:lnTo>
                  <a:pt x="220923" y="714057"/>
                </a:lnTo>
                <a:lnTo>
                  <a:pt x="105324" y="577924"/>
                </a:lnTo>
                <a:lnTo>
                  <a:pt x="123306" y="544533"/>
                </a:lnTo>
                <a:lnTo>
                  <a:pt x="141288" y="511141"/>
                </a:lnTo>
                <a:lnTo>
                  <a:pt x="321109" y="529121"/>
                </a:lnTo>
                <a:lnTo>
                  <a:pt x="339091" y="503436"/>
                </a:lnTo>
                <a:lnTo>
                  <a:pt x="359642" y="477750"/>
                </a:lnTo>
                <a:lnTo>
                  <a:pt x="380193" y="449496"/>
                </a:lnTo>
                <a:lnTo>
                  <a:pt x="403313" y="426379"/>
                </a:lnTo>
                <a:lnTo>
                  <a:pt x="349366" y="259424"/>
                </a:lnTo>
                <a:lnTo>
                  <a:pt x="380193" y="233738"/>
                </a:lnTo>
                <a:lnTo>
                  <a:pt x="411019" y="205484"/>
                </a:lnTo>
                <a:lnTo>
                  <a:pt x="567720" y="292815"/>
                </a:lnTo>
                <a:lnTo>
                  <a:pt x="624236" y="259424"/>
                </a:lnTo>
                <a:lnTo>
                  <a:pt x="655062" y="244012"/>
                </a:lnTo>
                <a:lnTo>
                  <a:pt x="683320" y="231170"/>
                </a:lnTo>
                <a:lnTo>
                  <a:pt x="698733" y="53940"/>
                </a:lnTo>
                <a:lnTo>
                  <a:pt x="737266" y="41097"/>
                </a:lnTo>
                <a:lnTo>
                  <a:pt x="775799" y="30823"/>
                </a:lnTo>
                <a:lnTo>
                  <a:pt x="886260" y="166956"/>
                </a:lnTo>
                <a:lnTo>
                  <a:pt x="919656" y="161819"/>
                </a:lnTo>
                <a:lnTo>
                  <a:pt x="953051" y="159250"/>
                </a:lnTo>
                <a:lnTo>
                  <a:pt x="983877" y="156682"/>
                </a:lnTo>
                <a:lnTo>
                  <a:pt x="1017273" y="154113"/>
                </a:lnTo>
                <a:close/>
              </a:path>
            </a:pathLst>
          </a:custGeom>
          <a:solidFill>
            <a:srgbClr val="005DA2"/>
          </a:solidFill>
          <a:ln w="3175" cap="flat" cmpd="sng" algn="ctr">
            <a:noFill/>
            <a:prstDash val="solid"/>
          </a:ln>
          <a:effectLst/>
          <a:extLst/>
        </p:spPr>
        <p:txBody>
          <a:bodyPr lIns="0" rIns="0" anchor="ctr"/>
          <a:lstStyle/>
          <a:p>
            <a:pPr marL="0" marR="0" lvl="0" indent="0" algn="ctr" defTabSz="914400" eaLnBrk="1" fontAlgn="base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Freeform 6"/>
          <p:cNvSpPr>
            <a:spLocks/>
          </p:cNvSpPr>
          <p:nvPr/>
        </p:nvSpPr>
        <p:spPr bwMode="auto">
          <a:xfrm>
            <a:off x="5924254" y="2615465"/>
            <a:ext cx="2223462" cy="2224996"/>
          </a:xfrm>
          <a:custGeom>
            <a:avLst/>
            <a:gdLst/>
            <a:ahLst/>
            <a:cxnLst/>
            <a:rect l="l" t="t" r="r" b="b"/>
            <a:pathLst>
              <a:path w="1487948" h="1487615">
                <a:moveTo>
                  <a:pt x="743975" y="297790"/>
                </a:moveTo>
                <a:cubicBezTo>
                  <a:pt x="496116" y="297790"/>
                  <a:pt x="295186" y="497479"/>
                  <a:pt x="295186" y="743808"/>
                </a:cubicBezTo>
                <a:cubicBezTo>
                  <a:pt x="295186" y="990137"/>
                  <a:pt x="496116" y="1189826"/>
                  <a:pt x="743975" y="1189826"/>
                </a:cubicBezTo>
                <a:cubicBezTo>
                  <a:pt x="991834" y="1189826"/>
                  <a:pt x="1192764" y="990137"/>
                  <a:pt x="1192764" y="743808"/>
                </a:cubicBezTo>
                <a:cubicBezTo>
                  <a:pt x="1192764" y="497479"/>
                  <a:pt x="991834" y="297790"/>
                  <a:pt x="743975" y="297790"/>
                </a:cubicBezTo>
                <a:close/>
                <a:moveTo>
                  <a:pt x="693753" y="0"/>
                </a:moveTo>
                <a:lnTo>
                  <a:pt x="770837" y="149228"/>
                </a:lnTo>
                <a:lnTo>
                  <a:pt x="801203" y="151560"/>
                </a:lnTo>
                <a:lnTo>
                  <a:pt x="829233" y="153891"/>
                </a:lnTo>
                <a:lnTo>
                  <a:pt x="857264" y="158555"/>
                </a:lnTo>
                <a:lnTo>
                  <a:pt x="885294" y="163218"/>
                </a:lnTo>
                <a:lnTo>
                  <a:pt x="997416" y="41970"/>
                </a:lnTo>
                <a:lnTo>
                  <a:pt x="1018439" y="48965"/>
                </a:lnTo>
                <a:lnTo>
                  <a:pt x="1037126" y="58292"/>
                </a:lnTo>
                <a:lnTo>
                  <a:pt x="1076835" y="74614"/>
                </a:lnTo>
                <a:lnTo>
                  <a:pt x="1069828" y="240164"/>
                </a:lnTo>
                <a:lnTo>
                  <a:pt x="1093186" y="256485"/>
                </a:lnTo>
                <a:lnTo>
                  <a:pt x="1116545" y="272807"/>
                </a:lnTo>
                <a:lnTo>
                  <a:pt x="1139904" y="291461"/>
                </a:lnTo>
                <a:lnTo>
                  <a:pt x="1160927" y="312446"/>
                </a:lnTo>
                <a:lnTo>
                  <a:pt x="1312758" y="261149"/>
                </a:lnTo>
                <a:lnTo>
                  <a:pt x="1340789" y="298456"/>
                </a:lnTo>
                <a:lnTo>
                  <a:pt x="1352468" y="317109"/>
                </a:lnTo>
                <a:lnTo>
                  <a:pt x="1368819" y="335763"/>
                </a:lnTo>
                <a:lnTo>
                  <a:pt x="1280056" y="468669"/>
                </a:lnTo>
                <a:lnTo>
                  <a:pt x="1287064" y="480327"/>
                </a:lnTo>
                <a:lnTo>
                  <a:pt x="1294071" y="496649"/>
                </a:lnTo>
                <a:lnTo>
                  <a:pt x="1305750" y="522298"/>
                </a:lnTo>
                <a:lnTo>
                  <a:pt x="1315094" y="547946"/>
                </a:lnTo>
                <a:lnTo>
                  <a:pt x="1324437" y="575926"/>
                </a:lnTo>
                <a:lnTo>
                  <a:pt x="1476269" y="608570"/>
                </a:lnTo>
                <a:lnTo>
                  <a:pt x="1483276" y="652872"/>
                </a:lnTo>
                <a:lnTo>
                  <a:pt x="1487948" y="701837"/>
                </a:lnTo>
                <a:lnTo>
                  <a:pt x="1350132" y="774120"/>
                </a:lnTo>
                <a:lnTo>
                  <a:pt x="1347796" y="802100"/>
                </a:lnTo>
                <a:lnTo>
                  <a:pt x="1345460" y="830080"/>
                </a:lnTo>
                <a:lnTo>
                  <a:pt x="1340789" y="855729"/>
                </a:lnTo>
                <a:lnTo>
                  <a:pt x="1333781" y="886040"/>
                </a:lnTo>
                <a:lnTo>
                  <a:pt x="1448238" y="988635"/>
                </a:lnTo>
                <a:lnTo>
                  <a:pt x="1431887" y="1032937"/>
                </a:lnTo>
                <a:lnTo>
                  <a:pt x="1410865" y="1077239"/>
                </a:lnTo>
                <a:lnTo>
                  <a:pt x="1259033" y="1067912"/>
                </a:lnTo>
                <a:lnTo>
                  <a:pt x="1242682" y="1093560"/>
                </a:lnTo>
                <a:lnTo>
                  <a:pt x="1226331" y="1116877"/>
                </a:lnTo>
                <a:lnTo>
                  <a:pt x="1209980" y="1137862"/>
                </a:lnTo>
                <a:lnTo>
                  <a:pt x="1191293" y="1158848"/>
                </a:lnTo>
                <a:lnTo>
                  <a:pt x="1235674" y="1303412"/>
                </a:lnTo>
                <a:lnTo>
                  <a:pt x="1198301" y="1336056"/>
                </a:lnTo>
                <a:lnTo>
                  <a:pt x="1179614" y="1350046"/>
                </a:lnTo>
                <a:lnTo>
                  <a:pt x="1158591" y="1364036"/>
                </a:lnTo>
                <a:lnTo>
                  <a:pt x="1030118" y="1282427"/>
                </a:lnTo>
                <a:lnTo>
                  <a:pt x="1006759" y="1294085"/>
                </a:lnTo>
                <a:lnTo>
                  <a:pt x="981065" y="1305744"/>
                </a:lnTo>
                <a:lnTo>
                  <a:pt x="955370" y="1315071"/>
                </a:lnTo>
                <a:lnTo>
                  <a:pt x="927340" y="1324397"/>
                </a:lnTo>
                <a:lnTo>
                  <a:pt x="892302" y="1475957"/>
                </a:lnTo>
                <a:lnTo>
                  <a:pt x="845584" y="1482952"/>
                </a:lnTo>
                <a:lnTo>
                  <a:pt x="798867" y="1487615"/>
                </a:lnTo>
                <a:lnTo>
                  <a:pt x="728791" y="1350046"/>
                </a:lnTo>
                <a:lnTo>
                  <a:pt x="700761" y="1350046"/>
                </a:lnTo>
                <a:lnTo>
                  <a:pt x="672730" y="1345382"/>
                </a:lnTo>
                <a:lnTo>
                  <a:pt x="642364" y="1343051"/>
                </a:lnTo>
                <a:lnTo>
                  <a:pt x="616669" y="1336056"/>
                </a:lnTo>
                <a:lnTo>
                  <a:pt x="511555" y="1450308"/>
                </a:lnTo>
                <a:lnTo>
                  <a:pt x="488197" y="1443313"/>
                </a:lnTo>
                <a:lnTo>
                  <a:pt x="467174" y="1436318"/>
                </a:lnTo>
                <a:lnTo>
                  <a:pt x="422792" y="1417665"/>
                </a:lnTo>
                <a:lnTo>
                  <a:pt x="429800" y="1259110"/>
                </a:lnTo>
                <a:lnTo>
                  <a:pt x="406441" y="1242788"/>
                </a:lnTo>
                <a:lnTo>
                  <a:pt x="383083" y="1226467"/>
                </a:lnTo>
                <a:lnTo>
                  <a:pt x="362060" y="1210145"/>
                </a:lnTo>
                <a:lnTo>
                  <a:pt x="341037" y="1191491"/>
                </a:lnTo>
                <a:lnTo>
                  <a:pt x="184534" y="1238125"/>
                </a:lnTo>
                <a:lnTo>
                  <a:pt x="156503" y="1205481"/>
                </a:lnTo>
                <a:lnTo>
                  <a:pt x="130809" y="1170506"/>
                </a:lnTo>
                <a:lnTo>
                  <a:pt x="219572" y="1032937"/>
                </a:lnTo>
                <a:lnTo>
                  <a:pt x="207893" y="1007288"/>
                </a:lnTo>
                <a:lnTo>
                  <a:pt x="193877" y="981640"/>
                </a:lnTo>
                <a:lnTo>
                  <a:pt x="182198" y="955991"/>
                </a:lnTo>
                <a:lnTo>
                  <a:pt x="172854" y="928011"/>
                </a:lnTo>
                <a:lnTo>
                  <a:pt x="14015" y="893036"/>
                </a:lnTo>
                <a:lnTo>
                  <a:pt x="7008" y="848734"/>
                </a:lnTo>
                <a:lnTo>
                  <a:pt x="0" y="806763"/>
                </a:lnTo>
                <a:lnTo>
                  <a:pt x="147160" y="732149"/>
                </a:lnTo>
                <a:lnTo>
                  <a:pt x="149496" y="701837"/>
                </a:lnTo>
                <a:lnTo>
                  <a:pt x="151832" y="671525"/>
                </a:lnTo>
                <a:lnTo>
                  <a:pt x="156503" y="643545"/>
                </a:lnTo>
                <a:lnTo>
                  <a:pt x="161175" y="615565"/>
                </a:lnTo>
                <a:lnTo>
                  <a:pt x="39710" y="501312"/>
                </a:lnTo>
                <a:lnTo>
                  <a:pt x="53725" y="461674"/>
                </a:lnTo>
                <a:lnTo>
                  <a:pt x="70076" y="424367"/>
                </a:lnTo>
                <a:lnTo>
                  <a:pt x="238259" y="431362"/>
                </a:lnTo>
                <a:lnTo>
                  <a:pt x="254610" y="408045"/>
                </a:lnTo>
                <a:lnTo>
                  <a:pt x="273297" y="384728"/>
                </a:lnTo>
                <a:lnTo>
                  <a:pt x="289648" y="361411"/>
                </a:lnTo>
                <a:lnTo>
                  <a:pt x="310671" y="340426"/>
                </a:lnTo>
                <a:lnTo>
                  <a:pt x="259282" y="177208"/>
                </a:lnTo>
                <a:lnTo>
                  <a:pt x="289648" y="151560"/>
                </a:lnTo>
                <a:lnTo>
                  <a:pt x="322350" y="128243"/>
                </a:lnTo>
                <a:lnTo>
                  <a:pt x="467174" y="219179"/>
                </a:lnTo>
                <a:lnTo>
                  <a:pt x="492868" y="205188"/>
                </a:lnTo>
                <a:lnTo>
                  <a:pt x="518563" y="193530"/>
                </a:lnTo>
                <a:lnTo>
                  <a:pt x="546593" y="184203"/>
                </a:lnTo>
                <a:lnTo>
                  <a:pt x="574624" y="174876"/>
                </a:lnTo>
                <a:lnTo>
                  <a:pt x="609662" y="9327"/>
                </a:lnTo>
                <a:lnTo>
                  <a:pt x="630685" y="6995"/>
                </a:lnTo>
                <a:lnTo>
                  <a:pt x="651707" y="2332"/>
                </a:lnTo>
                <a:close/>
              </a:path>
            </a:pathLst>
          </a:custGeom>
          <a:solidFill>
            <a:srgbClr val="FFC400"/>
          </a:solidFill>
          <a:ln w="3175" cap="flat" cmpd="sng" algn="ctr">
            <a:noFill/>
            <a:prstDash val="solid"/>
          </a:ln>
          <a:effectLst/>
          <a:extLst/>
        </p:spPr>
        <p:txBody>
          <a:bodyPr lIns="0" rIns="0" anchor="ctr"/>
          <a:lstStyle/>
          <a:p>
            <a:pPr algn="ctr" defTabSz="914400" fontAlgn="base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endParaRPr lang="en-US" sz="280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52256" y="1557586"/>
            <a:ext cx="3839901" cy="463658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2"/>
          <p:cNvSpPr txBox="1"/>
          <p:nvPr/>
        </p:nvSpPr>
        <p:spPr>
          <a:xfrm>
            <a:off x="1129565" y="170270"/>
            <a:ext cx="32868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005DA2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800" b="1" dirty="0">
              <a:solidFill>
                <a:srgbClr val="005DA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3563180"/>
      </p:ext>
    </p:extLst>
  </p:cSld>
  <p:clrMapOvr>
    <a:masterClrMapping/>
  </p:clrMapOvr>
  <p:transition spd="slow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21" dur="8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mph" presetSubtype="0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64800000">
                                      <p:cBhvr>
                                        <p:cTn id="31" dur="7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8" presetClass="emph" presetSubtype="0" repeatCount="indefinite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Rot by="-108000000">
                                      <p:cBhvr>
                                        <p:cTn id="41" dur="7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8" presetClass="emph" presetSubtype="0" repeatCount="indefinite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Rot by="86400000">
                                      <p:cBhvr>
                                        <p:cTn id="51" dur="7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12" grpId="0" animBg="1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225" y="2947116"/>
            <a:ext cx="596822" cy="65670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09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1731" y="2950722"/>
            <a:ext cx="9358681" cy="65713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79977" tIns="0" rIns="179977" bIns="0" anchor="ctr"/>
          <a:lstStyle/>
          <a:p>
            <a:pPr algn="ctr" defTabSz="914309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3049"/>
            <a:ext cx="9311063" cy="77517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309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1063" y="2179009"/>
            <a:ext cx="853590" cy="779216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309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494" y="3921752"/>
            <a:ext cx="6905510" cy="169255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309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309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309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22264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SLIDE_COUNT" val="4"/>
  <p:tag name="ISPRING_PRESENTATION_TITLE" val="PowerPoint 演示文稿"/>
</p:tagLst>
</file>

<file path=ppt/theme/theme1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683</TotalTime>
  <Words>206</Words>
  <Application>Microsoft Office PowerPoint</Application>
  <PresentationFormat>自定义</PresentationFormat>
  <Paragraphs>22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华文黑体</vt:lpstr>
      <vt:lpstr>宋体</vt:lpstr>
      <vt:lpstr>微软雅黑</vt:lpstr>
      <vt:lpstr>Arial</vt:lpstr>
      <vt:lpstr>Calibri</vt:lpstr>
      <vt:lpstr>Calibri Light</vt:lpstr>
      <vt:lpstr>Office Theme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振华宇光</dc:creator>
  <cp:lastModifiedBy>Administrator</cp:lastModifiedBy>
  <cp:revision>82</cp:revision>
  <dcterms:created xsi:type="dcterms:W3CDTF">2014-08-23T07:50:08Z</dcterms:created>
  <dcterms:modified xsi:type="dcterms:W3CDTF">2016-02-24T03:14:39Z</dcterms:modified>
</cp:coreProperties>
</file>