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5"/>
  </p:notesMasterIdLst>
  <p:sldIdLst>
    <p:sldId id="272" r:id="rId3"/>
    <p:sldId id="292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ppt</c:v>
                </c:pt>
              </c:strCache>
            </c:strRef>
          </c:tx>
          <c:spPr>
            <a:ln w="28575" cap="sq">
              <a:solidFill>
                <a:srgbClr val="4472C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540000"/>
              </a:solidFill>
              <a:ln w="50800">
                <a:solidFill>
                  <a:srgbClr val="4472C4"/>
                </a:solidFill>
              </a:ln>
              <a:effectLst/>
            </c:spPr>
          </c:marker>
          <c:cat>
            <c:strRef>
              <c:f>Sheet1!$A$5:$A$10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Sheet1!$B$5:$B$10</c:f>
              <c:numCache>
                <c:formatCode>General</c:formatCode>
                <c:ptCount val="6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D1C21"/>
              </a:solidFill>
              <a:ln w="50800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cat>
            <c:strRef>
              <c:f>Sheet1!$A$5:$A$10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Sheet1!$C$5:$C$10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772416"/>
        <c:axId val="338772808"/>
      </c:lineChart>
      <c:catAx>
        <c:axId val="33877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64656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8772808"/>
        <c:crosses val="autoZero"/>
        <c:auto val="1"/>
        <c:lblAlgn val="ctr"/>
        <c:lblOffset val="100"/>
        <c:noMultiLvlLbl val="0"/>
      </c:catAx>
      <c:valAx>
        <c:axId val="3387728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6F6F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3877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73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6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58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48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2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8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30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687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65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367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48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71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91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6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32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4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8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2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4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0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3560124905"/>
              </p:ext>
            </p:extLst>
          </p:nvPr>
        </p:nvGraphicFramePr>
        <p:xfrm>
          <a:off x="5524711" y="1645894"/>
          <a:ext cx="5929391" cy="3216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586892" y="2157059"/>
            <a:ext cx="1587787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35%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 rot="10800000" flipV="1">
            <a:off x="1049749" y="2413020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86891" y="4759171"/>
            <a:ext cx="1821924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281K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 rot="10800000" flipV="1">
            <a:off x="1071199" y="4929505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86891" y="3494988"/>
            <a:ext cx="2718772" cy="93358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55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508,000</a:t>
            </a:r>
            <a:endParaRPr lang="zh-CN" altLang="en-US" sz="55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1071199" y="3665321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83626" y="5170223"/>
            <a:ext cx="5389463" cy="105259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947852" y="5794120"/>
            <a:ext cx="3660629" cy="43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189878" y="1580105"/>
            <a:ext cx="4321" cy="48924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6" name="文本框 65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67" name="矩形 66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69" name="组 68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71" name="组 70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75" name="圆角矩形 74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73" name="圆角矩形 72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96"/>
              <p:cNvSpPr>
                <a:spLocks/>
              </p:cNvSpPr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71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39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1030</TotalTime>
  <Words>164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Semilight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201</cp:revision>
  <dcterms:created xsi:type="dcterms:W3CDTF">2015-04-07T16:28:23Z</dcterms:created>
  <dcterms:modified xsi:type="dcterms:W3CDTF">2015-09-24T04:38:39Z</dcterms:modified>
  <cp:category/>
</cp:coreProperties>
</file>