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handoutMasterIdLst>
    <p:handoutMasterId r:id="rId6"/>
  </p:handoutMasterIdLst>
  <p:sldIdLst>
    <p:sldId id="312" r:id="rId3"/>
    <p:sldId id="313" r:id="rId4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E7FB7"/>
    <a:srgbClr val="B9D51F"/>
    <a:srgbClr val="45C1A4"/>
    <a:srgbClr val="F268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8" autoAdjust="0"/>
    <p:restoredTop sz="94660"/>
  </p:normalViewPr>
  <p:slideViewPr>
    <p:cSldViewPr>
      <p:cViewPr varScale="1">
        <p:scale>
          <a:sx n="145" d="100"/>
          <a:sy n="145" d="100"/>
        </p:scale>
        <p:origin x="72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286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14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45C1A4"/>
              </a:solidFill>
            </a:ln>
          </c:spPr>
          <c:marker>
            <c:spPr>
              <a:solidFill>
                <a:srgbClr val="45C1A4"/>
              </a:solidFill>
              <a:ln>
                <a:solidFill>
                  <a:srgbClr val="45C1A4"/>
                </a:solidFill>
              </a:ln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5</c:v>
                </c:pt>
                <c:pt idx="5">
                  <c:v>7</c:v>
                </c:pt>
                <c:pt idx="6">
                  <c:v>5</c:v>
                </c:pt>
                <c:pt idx="7">
                  <c:v>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>
              <a:solidFill>
                <a:srgbClr val="0E7FB7"/>
              </a:solidFill>
            </a:ln>
          </c:spPr>
          <c:marker>
            <c:spPr>
              <a:solidFill>
                <a:srgbClr val="0E7FB7"/>
              </a:solidFill>
              <a:ln>
                <a:solidFill>
                  <a:srgbClr val="0E7FB7"/>
                </a:solidFill>
              </a:ln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8</c:v>
                </c:pt>
                <c:pt idx="5">
                  <c:v>9</c:v>
                </c:pt>
                <c:pt idx="6">
                  <c:v>6</c:v>
                </c:pt>
                <c:pt idx="7">
                  <c:v>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>
              <a:solidFill>
                <a:srgbClr val="B9D51F"/>
              </a:solidFill>
            </a:ln>
          </c:spPr>
          <c:marker>
            <c:spPr>
              <a:solidFill>
                <a:srgbClr val="B9D51F"/>
              </a:solidFill>
              <a:ln>
                <a:solidFill>
                  <a:srgbClr val="B9D51F"/>
                </a:solidFill>
              </a:ln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  <c:pt idx="7">
                  <c:v>2017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  <c:pt idx="5">
                  <c:v>5</c:v>
                </c:pt>
                <c:pt idx="6">
                  <c:v>3</c:v>
                </c:pt>
                <c:pt idx="7">
                  <c:v>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38637552"/>
        <c:axId val="538637944"/>
      </c:lineChart>
      <c:catAx>
        <c:axId val="538637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38637944"/>
        <c:crosses val="autoZero"/>
        <c:auto val="1"/>
        <c:lblAlgn val="ctr"/>
        <c:lblOffset val="100"/>
        <c:noMultiLvlLbl val="0"/>
      </c:catAx>
      <c:valAx>
        <c:axId val="5386379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7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538637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200">
          <a:solidFill>
            <a:schemeClr val="bg1">
              <a:lumMod val="50000"/>
            </a:schemeClr>
          </a:solidFill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D415-CAD4-4010-82F8-D06B85EB5818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6AC5B-BB50-402A-BEC3-F143D98CD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885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00569-685A-4BDA-B28B-035309B2045B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D2DDED-3E2C-4902-B6AF-83316DAF6D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142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4639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404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1186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515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8652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239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246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6811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66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8374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74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050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2622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904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365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2786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863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154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6989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94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37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6568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50BB03C-1EC4-4CDD-BFFB-F6D9B4FD797C}" type="datetimeFigureOut">
              <a:rPr lang="en-US" smtClean="0"/>
              <a:t>4/4/2016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BF85E420-93C3-411D-B6B6-9DA498E229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6476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59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165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110276" y="361950"/>
            <a:ext cx="2847254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3600" spc="-150" smtClean="0">
                <a:solidFill>
                  <a:schemeClr val="bg1">
                    <a:lumMod val="50000"/>
                  </a:schemeClr>
                </a:solidFill>
                <a:ea typeface="Open Sans" pitchFamily="34" charset="0"/>
                <a:cs typeface="Open Sans" pitchFamily="34" charset="0"/>
              </a:rPr>
              <a:t>Another Income</a:t>
            </a:r>
            <a:endParaRPr lang="en-CA" sz="3600" spc="-150">
              <a:solidFill>
                <a:schemeClr val="bg1">
                  <a:lumMod val="50000"/>
                </a:schemeClr>
              </a:solidFill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09600" y="958393"/>
            <a:ext cx="784860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 defTabSz="1088232"/>
            <a:r>
              <a:rPr lang="en-US" sz="1100" i="1">
                <a:solidFill>
                  <a:schemeClr val="bg1">
                    <a:lumMod val="50000"/>
                  </a:schemeClr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Vivamus quam dolor, tempor ac gravida sit amet, porta fermentum magna. Aliquam euismod commodo nisl, vel luctus lorem fermentum quis. Duis quis purus adipiscing mi scelerisque dictum quis vel eros. </a:t>
            </a:r>
            <a:endParaRPr lang="en-US" sz="1100" i="1" smtClean="0">
              <a:solidFill>
                <a:schemeClr val="bg1">
                  <a:lumMod val="50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406213186"/>
              </p:ext>
            </p:extLst>
          </p:nvPr>
        </p:nvGraphicFramePr>
        <p:xfrm>
          <a:off x="609600" y="1581150"/>
          <a:ext cx="6172200" cy="3124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Rounded Rectangle 6"/>
          <p:cNvSpPr/>
          <p:nvPr/>
        </p:nvSpPr>
        <p:spPr>
          <a:xfrm>
            <a:off x="7467600" y="1581150"/>
            <a:ext cx="425550" cy="411274"/>
          </a:xfrm>
          <a:prstGeom prst="roundRect">
            <a:avLst>
              <a:gd name="adj" fmla="val 9769"/>
            </a:avLst>
          </a:prstGeom>
          <a:solidFill>
            <a:srgbClr val="0E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7467600" y="2767042"/>
            <a:ext cx="425550" cy="411274"/>
          </a:xfrm>
          <a:prstGeom prst="roundRect">
            <a:avLst>
              <a:gd name="adj" fmla="val 9769"/>
            </a:avLst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7467600" y="3925018"/>
            <a:ext cx="425550" cy="411274"/>
          </a:xfrm>
          <a:prstGeom prst="roundRect">
            <a:avLst>
              <a:gd name="adj" fmla="val 9769"/>
            </a:avLst>
          </a:prstGeom>
          <a:solidFill>
            <a:srgbClr val="B9D51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59526" y="1898855"/>
            <a:ext cx="1841699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400" b="1" smtClean="0">
                <a:solidFill>
                  <a:srgbClr val="0E7FB7"/>
                </a:solidFill>
                <a:ea typeface="Open Sans" pitchFamily="34" charset="0"/>
                <a:cs typeface="Open Sans" pitchFamily="34" charset="0"/>
              </a:rPr>
              <a:t>Tax Cut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759526" y="3084747"/>
            <a:ext cx="1841699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400" b="1" smtClean="0">
                <a:solidFill>
                  <a:srgbClr val="45C1A4"/>
                </a:solidFill>
                <a:ea typeface="Open Sans" pitchFamily="34" charset="0"/>
                <a:cs typeface="Open Sans" pitchFamily="34" charset="0"/>
              </a:rPr>
              <a:t>Interest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59526" y="4242723"/>
            <a:ext cx="1841699" cy="462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1400" b="1" smtClean="0">
                <a:solidFill>
                  <a:srgbClr val="B9D51F"/>
                </a:solidFill>
                <a:ea typeface="Open Sans" pitchFamily="34" charset="0"/>
                <a:cs typeface="Open Sans" pitchFamily="34" charset="0"/>
              </a:rPr>
              <a:t>Market Changing</a:t>
            </a:r>
            <a:endParaRPr lang="en-US" sz="1050">
              <a:solidFill>
                <a:schemeClr val="bg1">
                  <a:lumMod val="65000"/>
                </a:schemeClr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4161701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Graphic spid="2" grpId="0">
        <p:bldAsOne/>
      </p:bldGraphic>
      <p:bldP spid="7" grpId="0" animBg="1"/>
      <p:bldP spid="8" grpId="0" animBg="1"/>
      <p:bldP spid="9" grpId="0" animBg="1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08768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8079</TotalTime>
  <Words>116</Words>
  <Application>Microsoft Office PowerPoint</Application>
  <PresentationFormat>全屏显示(16:9)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Open Sans</vt:lpstr>
      <vt:lpstr>宋体</vt:lpstr>
      <vt:lpstr>微软雅黑</vt:lpstr>
      <vt:lpstr>Arial</vt:lpstr>
      <vt:lpstr>Calibri</vt:lpstr>
      <vt:lpstr>Calibri Light</vt:lpstr>
      <vt:lpstr>Office Theme</vt:lpstr>
      <vt:lpstr>1_Office Theme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ismail - [2010]</dc:creator>
  <cp:lastModifiedBy>kan</cp:lastModifiedBy>
  <cp:revision>555</cp:revision>
  <dcterms:created xsi:type="dcterms:W3CDTF">2014-03-20T10:23:30Z</dcterms:created>
  <dcterms:modified xsi:type="dcterms:W3CDTF">2016-04-04T06:12:17Z</dcterms:modified>
</cp:coreProperties>
</file>