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0" r:id="rId3"/>
    <p:sldMasterId id="2147483673" r:id="rId4"/>
  </p:sldMasterIdLst>
  <p:notesMasterIdLst>
    <p:notesMasterId r:id="rId9"/>
  </p:notesMasterIdLst>
  <p:sldIdLst>
    <p:sldId id="256" r:id="rId5"/>
    <p:sldId id="257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AB747-B6E7-44CC-B088-AB06E427877A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0B47B-3E7E-4354-87D6-5BB483F8B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2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41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861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24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125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27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78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22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20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987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481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391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86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25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00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41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8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783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5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56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44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78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1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C9400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FB7A3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7C509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7BA98"/>
                </a:solidFill>
              </a:rPr>
              <a:t>50</a:t>
            </a:r>
            <a:r>
              <a:rPr kumimoji="1" lang="en-US" altLang="zh-CN" sz="2400" b="1" dirty="0">
                <a:solidFill>
                  <a:srgbClr val="07BA98"/>
                </a:solidFill>
              </a:rPr>
              <a:t>%</a:t>
            </a:r>
            <a:endParaRPr kumimoji="1" lang="zh-CN" altLang="en-US" sz="2400" b="1" dirty="0">
              <a:solidFill>
                <a:srgbClr val="07BA98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C94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C9400"/>
                </a:solidFill>
              </a:rPr>
              <a:t>%</a:t>
            </a:r>
            <a:endParaRPr kumimoji="1" lang="zh-CN" altLang="en-US" sz="2400" b="1" dirty="0">
              <a:solidFill>
                <a:srgbClr val="FC94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87C509"/>
                </a:solidFill>
              </a:rPr>
              <a:t>50</a:t>
            </a:r>
            <a:r>
              <a:rPr kumimoji="1" lang="en-US" altLang="zh-CN" sz="2400" b="1" dirty="0">
                <a:solidFill>
                  <a:srgbClr val="87C509"/>
                </a:solidFill>
              </a:rPr>
              <a:t>%</a:t>
            </a:r>
            <a:endParaRPr kumimoji="1" lang="zh-CN" altLang="en-US" sz="2400" b="1" dirty="0">
              <a:solidFill>
                <a:srgbClr val="87C509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96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E00B6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B8BFE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745EFA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2B8BFE"/>
                </a:solidFill>
              </a:rPr>
              <a:t>50</a:t>
            </a:r>
            <a:r>
              <a:rPr kumimoji="1" lang="en-US" altLang="zh-CN" sz="2400" b="1" dirty="0">
                <a:solidFill>
                  <a:srgbClr val="2B8BFE"/>
                </a:solidFill>
              </a:rPr>
              <a:t>%</a:t>
            </a:r>
            <a:endParaRPr kumimoji="1" lang="zh-CN" altLang="en-US" sz="2400" b="1" dirty="0">
              <a:solidFill>
                <a:srgbClr val="2B8BF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8E00B6"/>
                </a:solidFill>
              </a:rPr>
              <a:t>50</a:t>
            </a:r>
            <a:r>
              <a:rPr kumimoji="1" lang="en-US" altLang="zh-CN" sz="2400" b="1" dirty="0">
                <a:solidFill>
                  <a:srgbClr val="8E00B6"/>
                </a:solidFill>
              </a:rPr>
              <a:t>%</a:t>
            </a:r>
            <a:endParaRPr kumimoji="1" lang="zh-CN" altLang="en-US" sz="2400" b="1" dirty="0">
              <a:solidFill>
                <a:srgbClr val="8E00B6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745EFA"/>
                </a:solidFill>
              </a:rPr>
              <a:t>50</a:t>
            </a:r>
            <a:r>
              <a:rPr kumimoji="1" lang="en-US" altLang="zh-CN" sz="2400" b="1" dirty="0">
                <a:solidFill>
                  <a:srgbClr val="745EFA"/>
                </a:solidFill>
              </a:rPr>
              <a:t>%</a:t>
            </a:r>
            <a:endParaRPr kumimoji="1" lang="zh-CN" altLang="en-US" sz="2400" b="1" dirty="0">
              <a:solidFill>
                <a:srgbClr val="745EFA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25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0082DE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A3C00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EB601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A3C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A3C00"/>
                </a:solidFill>
              </a:rPr>
              <a:t>%</a:t>
            </a:r>
            <a:endParaRPr kumimoji="1" lang="zh-CN" altLang="en-US" sz="2400" b="1" dirty="0">
              <a:solidFill>
                <a:srgbClr val="FA3C0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082DE"/>
                </a:solidFill>
              </a:rPr>
              <a:t>50</a:t>
            </a:r>
            <a:r>
              <a:rPr kumimoji="1" lang="en-US" altLang="zh-CN" sz="2400" b="1" dirty="0">
                <a:solidFill>
                  <a:srgbClr val="0082DE"/>
                </a:solidFill>
              </a:rPr>
              <a:t>%</a:t>
            </a:r>
            <a:endParaRPr kumimoji="1" lang="zh-CN" altLang="en-US" sz="2400" b="1" dirty="0">
              <a:solidFill>
                <a:srgbClr val="0082D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FEB601"/>
                </a:solidFill>
              </a:rPr>
              <a:t>50</a:t>
            </a:r>
            <a:r>
              <a:rPr kumimoji="1" lang="en-US" altLang="zh-CN" sz="2400" b="1" dirty="0">
                <a:solidFill>
                  <a:srgbClr val="FEB601"/>
                </a:solidFill>
              </a:rPr>
              <a:t>%</a:t>
            </a:r>
            <a:endParaRPr kumimoji="1" lang="zh-CN" altLang="en-US" sz="2400" b="1" dirty="0">
              <a:solidFill>
                <a:srgbClr val="FEB60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5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8431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565</Words>
  <Application>Microsoft Office PowerPoint</Application>
  <PresentationFormat>宽屏</PresentationFormat>
  <Paragraphs>58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2_Office Theme</vt:lpstr>
      <vt:lpstr>3_Office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6</cp:revision>
  <dcterms:created xsi:type="dcterms:W3CDTF">2015-08-21T09:17:56Z</dcterms:created>
  <dcterms:modified xsi:type="dcterms:W3CDTF">2015-10-27T05:58:07Z</dcterms:modified>
</cp:coreProperties>
</file>