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7" r:id="rId3"/>
    <p:sldId id="308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68307216"/>
        <c:axId val="-768306672"/>
      </c:barChart>
      <c:catAx>
        <c:axId val="-76830721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768306672"/>
        <c:crosses val="autoZero"/>
        <c:auto val="1"/>
        <c:lblAlgn val="ctr"/>
        <c:lblOffset val="100"/>
        <c:noMultiLvlLbl val="0"/>
      </c:catAx>
      <c:valAx>
        <c:axId val="-768306672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ual"/>
              </a:defRPr>
            </a:pPr>
            <a:endParaRPr lang="zh-CN"/>
          </a:p>
        </c:txPr>
        <c:crossAx val="-76830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68317552"/>
        <c:axId val="-768321360"/>
      </c:barChart>
      <c:catAx>
        <c:axId val="-76831755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768321360"/>
        <c:crosses val="autoZero"/>
        <c:auto val="1"/>
        <c:lblAlgn val="ctr"/>
        <c:lblOffset val="100"/>
        <c:noMultiLvlLbl val="0"/>
      </c:catAx>
      <c:valAx>
        <c:axId val="-768321360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rgbClr val="D9D9D9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ual"/>
              </a:defRPr>
            </a:pPr>
            <a:endParaRPr lang="zh-CN"/>
          </a:p>
        </c:txPr>
        <c:crossAx val="-768317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6AA50-4B14-4F6D-B373-DD6D51A523B9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8657E-75A0-4BBE-8555-2C703871A7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5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57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81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06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530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57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25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08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735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1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90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57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Clustered Bar Sample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84551"/>
              </p:ext>
            </p:extLst>
          </p:nvPr>
        </p:nvGraphicFramePr>
        <p:xfrm>
          <a:off x="1099816" y="1515334"/>
          <a:ext cx="4697906" cy="313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740506"/>
              </p:ext>
            </p:extLst>
          </p:nvPr>
        </p:nvGraphicFramePr>
        <p:xfrm>
          <a:off x="6353063" y="1504833"/>
          <a:ext cx="4697906" cy="313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 noChangeAspect="1"/>
          </p:cNvSpPr>
          <p:nvPr/>
        </p:nvSpPr>
        <p:spPr>
          <a:xfrm>
            <a:off x="1280159" y="4548587"/>
            <a:ext cx="4346917" cy="16130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b="1" dirty="0" smtClean="0">
                <a:solidFill>
                  <a:schemeClr val="accent1"/>
                </a:solidFill>
                <a:ea typeface="Roboto" panose="02000000000000000000" pitchFamily="2" charset="0"/>
              </a:rPr>
              <a:t>201</a:t>
            </a:r>
            <a:r>
              <a:rPr lang="en-US" sz="1800" b="1" dirty="0" smtClean="0">
                <a:solidFill>
                  <a:schemeClr val="accent1"/>
                </a:solidFill>
                <a:ea typeface="Roboto" panose="02000000000000000000" pitchFamily="2" charset="0"/>
              </a:rPr>
              <a:t>9</a:t>
            </a:r>
            <a:endParaRPr lang="id-ID" sz="2400" b="1" dirty="0" smtClean="0">
              <a:solidFill>
                <a:schemeClr val="accent1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S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ome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form, by injected humor, or randomized words which don't look even slightly believable. If you are going to use a passage of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Lorem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Ipsum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, you need to be sure there isn't anything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embarrassing</a:t>
            </a:r>
            <a:endParaRPr lang="id-ID" sz="1100" dirty="0" smtClean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4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" panose="02000000000000000000" pitchFamily="2" charset="0"/>
              </a:rPr>
              <a:t>40%</a:t>
            </a:r>
            <a:endParaRPr lang="id-ID" sz="4800" dirty="0">
              <a:solidFill>
                <a:schemeClr val="tx1">
                  <a:lumMod val="65000"/>
                  <a:lumOff val="3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2" name="Content Placeholder 2"/>
          <p:cNvSpPr txBox="1">
            <a:spLocks noChangeAspect="1"/>
          </p:cNvSpPr>
          <p:nvPr/>
        </p:nvSpPr>
        <p:spPr>
          <a:xfrm>
            <a:off x="6513342" y="4548587"/>
            <a:ext cx="4346916" cy="16130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b="1" dirty="0" smtClean="0">
                <a:solidFill>
                  <a:schemeClr val="accent2"/>
                </a:solidFill>
                <a:ea typeface="Roboto" panose="02000000000000000000" pitchFamily="2" charset="0"/>
              </a:rPr>
              <a:t>20</a:t>
            </a:r>
            <a:r>
              <a:rPr lang="en-US" sz="1800" b="1" dirty="0" smtClean="0">
                <a:solidFill>
                  <a:schemeClr val="accent2"/>
                </a:solidFill>
                <a:ea typeface="Roboto" panose="02000000000000000000" pitchFamily="2" charset="0"/>
              </a:rPr>
              <a:t>20</a:t>
            </a:r>
            <a:endParaRPr lang="id-ID" sz="2400" b="1" dirty="0" smtClean="0">
              <a:solidFill>
                <a:schemeClr val="accent2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S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uffered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alteration in some form, by injected humor, or randomized words which don't look even slightly believable. If you are going to use a passage of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Lorem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Ipsum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, you need to be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sure.</a:t>
            </a:r>
            <a:endParaRPr lang="id-ID" sz="1100" dirty="0" smtClean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4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" panose="02000000000000000000" pitchFamily="2" charset="0"/>
              </a:rPr>
              <a:t>50%</a:t>
            </a:r>
            <a:endParaRPr lang="id-ID" sz="4800" dirty="0">
              <a:solidFill>
                <a:schemeClr val="tx1">
                  <a:lumMod val="65000"/>
                  <a:lumOff val="3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13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14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18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16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7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5410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9" grpId="0">
        <p:bldAsOne/>
      </p:bldGraphic>
      <p:bldGraphic spid="10" grpId="0">
        <p:bldAsOne/>
      </p:bldGraphic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111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3203</TotalTime>
  <Words>168</Words>
  <Application>Microsoft Office PowerPoint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155</cp:revision>
  <dcterms:created xsi:type="dcterms:W3CDTF">2015-02-13T02:29:22Z</dcterms:created>
  <dcterms:modified xsi:type="dcterms:W3CDTF">2020-11-03T06:04:23Z</dcterms:modified>
</cp:coreProperties>
</file>