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5"/>
  </p:notesMasterIdLst>
  <p:handoutMasterIdLst>
    <p:handoutMasterId r:id="rId6"/>
  </p:handoutMasterIdLst>
  <p:sldIdLst>
    <p:sldId id="271" r:id="rId3"/>
    <p:sldId id="27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84" userDrawn="1">
          <p15:clr>
            <a:srgbClr val="A4A3A4"/>
          </p15:clr>
        </p15:guide>
        <p15:guide id="4" pos="576" userDrawn="1">
          <p15:clr>
            <a:srgbClr val="A4A3A4"/>
          </p15:clr>
        </p15:guide>
        <p15:guide id="5" pos="7296" userDrawn="1">
          <p15:clr>
            <a:srgbClr val="A4A3A4"/>
          </p15:clr>
        </p15:guide>
        <p15:guide id="6" pos="7104" userDrawn="1">
          <p15:clr>
            <a:srgbClr val="A4A3A4"/>
          </p15:clr>
        </p15:guide>
        <p15:guide id="7" orient="horz" pos="3888" userDrawn="1">
          <p15:clr>
            <a:srgbClr val="A4A3A4"/>
          </p15:clr>
        </p15:guide>
        <p15:guide id="8" orient="horz" pos="1008" userDrawn="1">
          <p15:clr>
            <a:srgbClr val="A4A3A4"/>
          </p15:clr>
        </p15:guide>
        <p15:guide id="9" orient="horz" pos="6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F0F1"/>
    <a:srgbClr val="E74C3C"/>
    <a:srgbClr val="94B155"/>
    <a:srgbClr val="3D9FAC"/>
    <a:srgbClr val="FEB834"/>
    <a:srgbClr val="7F8C8D"/>
    <a:srgbClr val="5B4470"/>
    <a:srgbClr val="D7562E"/>
    <a:srgbClr val="2A7BB2"/>
    <a:srgbClr val="2ECC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0" y="114"/>
      </p:cViewPr>
      <p:guideLst>
        <p:guide orient="horz" pos="2160"/>
        <p:guide pos="3840"/>
        <p:guide pos="384"/>
        <p:guide pos="576"/>
        <p:guide pos="7296"/>
        <p:guide pos="7104"/>
        <p:guide orient="horz" pos="3888"/>
        <p:guide orient="horz" pos="1008"/>
        <p:guide orient="horz" pos="69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8" d="100"/>
          <a:sy n="68" d="100"/>
        </p:scale>
        <p:origin x="2454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BEA46-D54C-4AD2-B959-155CDD042AD2}" type="datetimeFigureOut">
              <a:rPr lang="en-US" smtClean="0"/>
              <a:t>5/9/2022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7A7E9-0EDB-4CC7-9ACE-74A018417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7251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2A41F7-5BA9-4E98-8DEE-3540FC2B9CCC}" type="datetimeFigureOut">
              <a:rPr lang="zh-CN" altLang="en-US" smtClean="0"/>
              <a:t>2022/5/9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DE5BD-B32B-4CA2-9568-F66DC184B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783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2447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101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194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1233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344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017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348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644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374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634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13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56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733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722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0F1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746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37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21279" y="191387"/>
            <a:ext cx="4749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smtClean="0">
                <a:solidFill>
                  <a:schemeClr val="tx1">
                    <a:lumMod val="65000"/>
                    <a:lumOff val="35000"/>
                  </a:schemeClr>
                </a:solidFill>
                <a:latin typeface="GeosansLight" panose="02000603020000020003" pitchFamily="2" charset="0"/>
              </a:rPr>
              <a:t>Creative Infographic Elements</a:t>
            </a:r>
            <a:endParaRPr lang="en-US" sz="3200">
              <a:solidFill>
                <a:schemeClr val="tx1">
                  <a:lumMod val="65000"/>
                  <a:lumOff val="35000"/>
                </a:schemeClr>
              </a:solidFill>
              <a:latin typeface="GeosansLight" panose="02000603020000020003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87845" y="776162"/>
            <a:ext cx="34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Etharums ser quidem rerum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facilis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84825" y="3266337"/>
            <a:ext cx="1553972" cy="488138"/>
          </a:xfrm>
          <a:prstGeom prst="roundRect">
            <a:avLst>
              <a:gd name="adj" fmla="val 50000"/>
            </a:avLst>
          </a:prstGeom>
          <a:solidFill>
            <a:srgbClr val="D756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 rot="5400000">
            <a:off x="6717933" y="3799062"/>
            <a:ext cx="1553587" cy="488138"/>
          </a:xfrm>
          <a:prstGeom prst="roundRect">
            <a:avLst>
              <a:gd name="adj" fmla="val 50000"/>
            </a:avLst>
          </a:prstGeom>
          <a:solidFill>
            <a:srgbClr val="FEB8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8183085">
            <a:off x="5164571" y="4101718"/>
            <a:ext cx="2912458" cy="488138"/>
          </a:xfrm>
          <a:prstGeom prst="roundRect">
            <a:avLst>
              <a:gd name="adj" fmla="val 50000"/>
            </a:avLst>
          </a:prstGeom>
          <a:solidFill>
            <a:srgbClr val="3D9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298703" y="3319150"/>
            <a:ext cx="392048" cy="3920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</a:rPr>
              <a:t></a:t>
            </a:r>
            <a:endParaRPr 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7937510" y="2661904"/>
            <a:ext cx="1553972" cy="488138"/>
          </a:xfrm>
          <a:prstGeom prst="roundRect">
            <a:avLst>
              <a:gd name="adj" fmla="val 50000"/>
            </a:avLst>
          </a:prstGeom>
          <a:solidFill>
            <a:srgbClr val="D756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5400000">
            <a:off x="8470619" y="3194629"/>
            <a:ext cx="1553587" cy="488138"/>
          </a:xfrm>
          <a:prstGeom prst="roundRect">
            <a:avLst>
              <a:gd name="adj" fmla="val 50000"/>
            </a:avLst>
          </a:prstGeom>
          <a:solidFill>
            <a:srgbClr val="FEB8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 rot="8183085">
            <a:off x="6917256" y="3497286"/>
            <a:ext cx="2912458" cy="488138"/>
          </a:xfrm>
          <a:prstGeom prst="roundRect">
            <a:avLst>
              <a:gd name="adj" fmla="val 50000"/>
            </a:avLst>
          </a:prstGeom>
          <a:solidFill>
            <a:srgbClr val="3D9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9051388" y="2714717"/>
            <a:ext cx="392048" cy="3920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</a:rPr>
              <a:t></a:t>
            </a:r>
            <a:endParaRPr 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9690195" y="2057472"/>
            <a:ext cx="1553972" cy="488138"/>
          </a:xfrm>
          <a:prstGeom prst="roundRect">
            <a:avLst>
              <a:gd name="adj" fmla="val 50000"/>
            </a:avLst>
          </a:prstGeom>
          <a:solidFill>
            <a:srgbClr val="D756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 rot="5400000">
            <a:off x="10223304" y="2590197"/>
            <a:ext cx="1553587" cy="488138"/>
          </a:xfrm>
          <a:prstGeom prst="roundRect">
            <a:avLst>
              <a:gd name="adj" fmla="val 50000"/>
            </a:avLst>
          </a:prstGeom>
          <a:solidFill>
            <a:srgbClr val="FEB8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 rot="8183085">
            <a:off x="8669942" y="2892853"/>
            <a:ext cx="2912458" cy="488138"/>
          </a:xfrm>
          <a:prstGeom prst="roundRect">
            <a:avLst>
              <a:gd name="adj" fmla="val 50000"/>
            </a:avLst>
          </a:prstGeom>
          <a:solidFill>
            <a:srgbClr val="3D9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10804074" y="2110285"/>
            <a:ext cx="392048" cy="3920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</a:rPr>
              <a:t></a:t>
            </a:r>
            <a:endParaRPr lang="en-US" sz="1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8958774">
            <a:off x="5675080" y="4301531"/>
            <a:ext cx="1653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MARKETING RATE</a:t>
            </a:r>
            <a:endParaRPr lang="en-US" sz="140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rot="18958774">
            <a:off x="7537043" y="3668135"/>
            <a:ext cx="1459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MAIN OPTIONS</a:t>
            </a:r>
            <a:endParaRPr lang="en-US" sz="140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18958774">
            <a:off x="9394262" y="3027199"/>
            <a:ext cx="1321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WEB PEOJECT</a:t>
            </a:r>
            <a:endParaRPr lang="en-US" sz="140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14400" y="1788189"/>
            <a:ext cx="47208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6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SOLUTIONS</a:t>
            </a:r>
          </a:p>
          <a:p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Etharums ser quidem rerum facilis dolores nemis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 fugats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vitaes nemo minima rerums unsers sadips amets.. Sed ut perspiciatis unde omnis iste natus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error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 voluptatem accusantium doloremque laudantium, totam rem aperiam, </a:t>
            </a:r>
          </a:p>
        </p:txBody>
      </p:sp>
      <p:sp>
        <p:nvSpPr>
          <p:cNvPr id="37" name="Oval 36"/>
          <p:cNvSpPr/>
          <p:nvPr/>
        </p:nvSpPr>
        <p:spPr>
          <a:xfrm>
            <a:off x="1567967" y="3628608"/>
            <a:ext cx="392048" cy="392048"/>
          </a:xfrm>
          <a:prstGeom prst="ellipse">
            <a:avLst/>
          </a:prstGeom>
          <a:solidFill>
            <a:srgbClr val="D756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chemeClr val="bg1"/>
                </a:solidFill>
                <a:latin typeface="FontAwesome" pitchFamily="2" charset="0"/>
              </a:rPr>
              <a:t></a:t>
            </a:r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1567967" y="4479800"/>
            <a:ext cx="392048" cy="392048"/>
          </a:xfrm>
          <a:prstGeom prst="ellipse">
            <a:avLst/>
          </a:prstGeom>
          <a:solidFill>
            <a:srgbClr val="FEB8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chemeClr val="bg1"/>
                </a:solidFill>
                <a:latin typeface="FontAwesome" pitchFamily="2" charset="0"/>
              </a:rPr>
              <a:t></a:t>
            </a:r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1567967" y="5330991"/>
            <a:ext cx="392048" cy="392048"/>
          </a:xfrm>
          <a:prstGeom prst="ellipse">
            <a:avLst/>
          </a:prstGeom>
          <a:solidFill>
            <a:srgbClr val="3D9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chemeClr val="bg1"/>
                </a:solidFill>
                <a:latin typeface="FontAwesome" pitchFamily="2" charset="0"/>
              </a:rPr>
              <a:t></a:t>
            </a:r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12509" y="3547633"/>
            <a:ext cx="30316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mtClean="0">
                <a:solidFill>
                  <a:srgbClr val="E74C3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PERFORMANCE NAME</a:t>
            </a:r>
          </a:p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Etharums ser quidem rerum facilis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107588" y="4399226"/>
            <a:ext cx="30316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mtClean="0">
                <a:solidFill>
                  <a:srgbClr val="FEB83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PERFORMANCE NAME</a:t>
            </a:r>
          </a:p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Etharums ser quidem rerum facilis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107588" y="5250016"/>
            <a:ext cx="30316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mtClean="0">
                <a:solidFill>
                  <a:srgbClr val="3D9F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PERFORMANCE NAME</a:t>
            </a:r>
          </a:p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Etharums ser quidem rerum facilis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3337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727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3619</TotalTime>
  <Words>196</Words>
  <Application>Microsoft Office PowerPoint</Application>
  <PresentationFormat>宽屏</PresentationFormat>
  <Paragraphs>29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GeosansLight</vt:lpstr>
      <vt:lpstr>Meiryo</vt:lpstr>
      <vt:lpstr>宋体</vt:lpstr>
      <vt:lpstr>微软雅黑</vt:lpstr>
      <vt:lpstr>Arial</vt:lpstr>
      <vt:lpstr>Calibri</vt:lpstr>
      <vt:lpstr>Calibri Light</vt:lpstr>
      <vt:lpstr>FontAwesome</vt:lpstr>
      <vt:lpstr>Open Sans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465</cp:revision>
  <dcterms:created xsi:type="dcterms:W3CDTF">2014-10-22T04:24:20Z</dcterms:created>
  <dcterms:modified xsi:type="dcterms:W3CDTF">2022-05-09T11:25:20Z</dcterms:modified>
</cp:coreProperties>
</file>