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4" r:id="rId3"/>
    <p:sldId id="285" r:id="rId4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43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4129C3-8E8B-4319-AAA1-CFF42F5E7967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4D1AD6-8655-471B-BEAD-35176A1229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43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9503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665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732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6635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541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2781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3589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509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503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2380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79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76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933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8579160" y="1697634"/>
            <a:ext cx="1116444" cy="1116444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7894825" y="2814078"/>
            <a:ext cx="1118399" cy="111839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6782291" y="2814078"/>
            <a:ext cx="1112534" cy="1118399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6094045" y="1697634"/>
            <a:ext cx="1116444" cy="1116444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4981512" y="1697634"/>
            <a:ext cx="1112534" cy="1116444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4981512" y="2814078"/>
            <a:ext cx="1112534" cy="111839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2"/>
          <p:cNvSpPr>
            <a:spLocks/>
          </p:cNvSpPr>
          <p:nvPr/>
        </p:nvSpPr>
        <p:spPr bwMode="auto">
          <a:xfrm>
            <a:off x="6094045" y="3498414"/>
            <a:ext cx="1116444" cy="1116444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E44A4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3"/>
          <p:cNvSpPr>
            <a:spLocks/>
          </p:cNvSpPr>
          <p:nvPr/>
        </p:nvSpPr>
        <p:spPr bwMode="auto">
          <a:xfrm>
            <a:off x="6094045" y="4614857"/>
            <a:ext cx="1116444" cy="111839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E44A4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>
            <a:off x="4981512" y="4614857"/>
            <a:ext cx="1112534" cy="111839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E44A4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5"/>
          <p:cNvSpPr>
            <a:spLocks/>
          </p:cNvSpPr>
          <p:nvPr/>
        </p:nvSpPr>
        <p:spPr bwMode="auto">
          <a:xfrm>
            <a:off x="4297177" y="3498414"/>
            <a:ext cx="1112534" cy="1116444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E843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3178778" y="3498414"/>
            <a:ext cx="1118399" cy="1116444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E843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2496398" y="4614857"/>
            <a:ext cx="1112534" cy="1118399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E843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8"/>
          <p:cNvSpPr>
            <a:spLocks noChangeArrowheads="1"/>
          </p:cNvSpPr>
          <p:nvPr/>
        </p:nvSpPr>
        <p:spPr bwMode="auto">
          <a:xfrm>
            <a:off x="7298475" y="2223595"/>
            <a:ext cx="1196609" cy="1196609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smtClean="0">
                <a:solidFill>
                  <a:srgbClr val="E8432E"/>
                </a:solidFill>
                <a:latin typeface="Bebas" pitchFamily="2" charset="0"/>
                <a:cs typeface="Arial" pitchFamily="34" charset="0"/>
              </a:rPr>
              <a:t>2012</a:t>
            </a:r>
            <a:endParaRPr lang="zh-CN" altLang="en-US" sz="2400">
              <a:solidFill>
                <a:srgbClr val="E8432E"/>
              </a:solidFill>
              <a:latin typeface="Bebas" pitchFamily="2" charset="0"/>
              <a:cs typeface="Arial" pitchFamily="34" charset="0"/>
            </a:endParaRPr>
          </a:p>
        </p:txBody>
      </p:sp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5497697" y="2223595"/>
            <a:ext cx="1196609" cy="1196609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smtClean="0">
                <a:solidFill>
                  <a:srgbClr val="E8432E"/>
                </a:solidFill>
                <a:latin typeface="Bebas" pitchFamily="2" charset="0"/>
                <a:cs typeface="Arial" pitchFamily="34" charset="0"/>
              </a:rPr>
              <a:t>2013</a:t>
            </a:r>
            <a:endParaRPr lang="zh-CN" altLang="en-US" sz="2400">
              <a:solidFill>
                <a:srgbClr val="E8432E"/>
              </a:solidFill>
              <a:latin typeface="Bebas" pitchFamily="2" charset="0"/>
              <a:cs typeface="Arial" pitchFamily="34" charset="0"/>
            </a:endParaRPr>
          </a:p>
        </p:txBody>
      </p:sp>
      <p:sp>
        <p:nvSpPr>
          <p:cNvPr id="16" name="Oval 20"/>
          <p:cNvSpPr>
            <a:spLocks noChangeArrowheads="1"/>
          </p:cNvSpPr>
          <p:nvPr/>
        </p:nvSpPr>
        <p:spPr bwMode="auto">
          <a:xfrm>
            <a:off x="5497697" y="4014598"/>
            <a:ext cx="1196609" cy="1196609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smtClean="0">
                <a:solidFill>
                  <a:srgbClr val="E8432E"/>
                </a:solidFill>
                <a:latin typeface="Bebas" pitchFamily="2" charset="0"/>
                <a:cs typeface="Arial" pitchFamily="34" charset="0"/>
              </a:rPr>
              <a:t>2014</a:t>
            </a:r>
            <a:endParaRPr lang="zh-CN" altLang="en-US" sz="2400">
              <a:solidFill>
                <a:srgbClr val="E8432E"/>
              </a:solidFill>
              <a:latin typeface="Bebas" pitchFamily="2" charset="0"/>
              <a:cs typeface="Arial" pitchFamily="34" charset="0"/>
            </a:endParaRPr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>
            <a:off x="3696917" y="4014598"/>
            <a:ext cx="1196609" cy="1196609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 smtClean="0">
                <a:solidFill>
                  <a:srgbClr val="E8432E"/>
                </a:solidFill>
                <a:latin typeface="Bebas" pitchFamily="2" charset="0"/>
                <a:cs typeface="Arial" pitchFamily="34" charset="0"/>
              </a:rPr>
              <a:t>2015</a:t>
            </a:r>
            <a:endParaRPr lang="zh-CN" altLang="en-US" sz="2400" dirty="0">
              <a:solidFill>
                <a:srgbClr val="E8432E"/>
              </a:solidFill>
              <a:latin typeface="Bebas" pitchFamily="2" charset="0"/>
              <a:cs typeface="Arial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95604" y="1697634"/>
            <a:ext cx="2494809" cy="4352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5298034"/>
            <a:ext cx="2509323" cy="435222"/>
          </a:xfrm>
          <a:prstGeom prst="rect">
            <a:avLst/>
          </a:prstGeom>
          <a:solidFill>
            <a:srgbClr val="E843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9119542" y="2389109"/>
            <a:ext cx="230435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119542" y="2904502"/>
            <a:ext cx="28729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26048" y="1915245"/>
            <a:ext cx="230435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57417" y="2430638"/>
            <a:ext cx="28729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72075" y="4199264"/>
            <a:ext cx="230435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72075" y="4714657"/>
            <a:ext cx="28729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6518" y="3764786"/>
            <a:ext cx="230435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7887" y="4280179"/>
            <a:ext cx="28729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98661" y="1052736"/>
            <a:ext cx="9793090" cy="45720"/>
          </a:xfrm>
          <a:prstGeom prst="rect">
            <a:avLst/>
          </a:prstGeom>
          <a:solidFill>
            <a:srgbClr val="E84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126654" y="505700"/>
            <a:ext cx="2448272" cy="48872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2399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3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1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100"/>
                            </p:stCondLst>
                            <p:childTnLst>
                              <p:par>
                                <p:cTn id="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600"/>
                            </p:stCondLst>
                            <p:childTnLst>
                              <p:par>
                                <p:cTn id="9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100"/>
                            </p:stCondLst>
                            <p:childTnLst>
                              <p:par>
                                <p:cTn id="10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600"/>
                            </p:stCondLst>
                            <p:childTnLst>
                              <p:par>
                                <p:cTn id="10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100"/>
                            </p:stCondLst>
                            <p:childTnLst>
                              <p:par>
                                <p:cTn id="1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600"/>
                            </p:stCondLst>
                            <p:childTnLst>
                              <p:par>
                                <p:cTn id="1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437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307</Words>
  <Application>Microsoft Office PowerPoint</Application>
  <PresentationFormat>自定义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华文黑体</vt:lpstr>
      <vt:lpstr>宋体</vt:lpstr>
      <vt:lpstr>微软雅黑</vt:lpstr>
      <vt:lpstr>Arial</vt:lpstr>
      <vt:lpstr>Bebas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52</cp:revision>
  <dcterms:created xsi:type="dcterms:W3CDTF">2014-08-22T08:18:41Z</dcterms:created>
  <dcterms:modified xsi:type="dcterms:W3CDTF">2016-03-05T21:48:14Z</dcterms:modified>
</cp:coreProperties>
</file>