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</p:sldMasterIdLst>
  <p:notesMasterIdLst>
    <p:notesMasterId r:id="rId5"/>
  </p:notesMasterIdLst>
  <p:sldIdLst>
    <p:sldId id="276" r:id="rId3"/>
    <p:sldId id="295" r:id="rId4"/>
  </p:sldIdLst>
  <p:sldSz cx="9144000" cy="5143500" type="screen16x9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5" d="100"/>
          <a:sy n="115" d="100"/>
        </p:scale>
        <p:origin x="282" y="9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6" cy="72006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页眉占位符 1"/>
          <p:cNvSpPr>
            <a:spLocks noGrp="1" noChangeArrowheads="1"/>
          </p:cNvSpPr>
          <p:nvPr>
            <p:ph type="hdr" sz="quarter" idx="4294967295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2051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5953805E-AE53-43B6-86CA-AC79EFAC43EA}" type="datetime1">
              <a:rPr lang="zh-CN" altLang="en-US"/>
              <a:pPr>
                <a:defRPr/>
              </a:pPr>
              <a:t>2016/3/25</a:t>
            </a:fld>
            <a:endParaRPr lang="zh-CN" altLang="en-US" sz="1200"/>
          </a:p>
        </p:txBody>
      </p:sp>
      <p:sp>
        <p:nvSpPr>
          <p:cNvPr id="1028" name="幻灯片图像占位符 3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</p:sp>
      <p:sp>
        <p:nvSpPr>
          <p:cNvPr id="2053" name="备注占位符 4"/>
          <p:cNvSpPr>
            <a:spLocks noGrp="1" noRot="1" noChangeAspect="1" noChangeArrowheads="1"/>
          </p:cNvSpPr>
          <p:nvPr/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defTabSz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defTabSz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defTabSz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defTabSz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defTabSz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457200" defTabSz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914400" defTabSz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1371600" defTabSz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1828800" defTabSz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zh-CN" altLang="en-US" smtClean="0"/>
              <a:t>单击此处编辑母版文本样式</a:t>
            </a:r>
          </a:p>
          <a:p>
            <a:pPr>
              <a:defRPr/>
            </a:pPr>
            <a:r>
              <a:rPr lang="zh-CN" altLang="en-US" smtClean="0"/>
              <a:t>第二级</a:t>
            </a:r>
          </a:p>
          <a:p>
            <a:pPr>
              <a:defRPr/>
            </a:pPr>
            <a:r>
              <a:rPr lang="zh-CN" altLang="en-US" smtClean="0"/>
              <a:t>第三级</a:t>
            </a:r>
          </a:p>
          <a:p>
            <a:pPr>
              <a:defRPr/>
            </a:pPr>
            <a:r>
              <a:rPr lang="zh-CN" altLang="en-US" smtClean="0"/>
              <a:t>第四级</a:t>
            </a:r>
          </a:p>
          <a:p>
            <a:pPr>
              <a:defRPr/>
            </a:pPr>
            <a:r>
              <a:rPr lang="zh-CN" altLang="en-US" smtClean="0"/>
              <a:t>第五级</a:t>
            </a:r>
          </a:p>
        </p:txBody>
      </p:sp>
      <p:sp>
        <p:nvSpPr>
          <p:cNvPr id="2054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2055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BBD0B325-9A12-4906-8FFA-B9F2E070951A}" type="slidenum">
              <a:rPr lang="zh-CN" altLang="en-US"/>
              <a:pPr>
                <a:defRPr/>
              </a:pPr>
              <a:t>‹#›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2567539391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743287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375"/>
            <a:ext cx="6858000" cy="17907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925"/>
            <a:ext cx="6858000" cy="12414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03880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1370013"/>
            <a:ext cx="7886700" cy="326231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88000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4638"/>
            <a:ext cx="1971675" cy="4357687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4638"/>
            <a:ext cx="5762625" cy="4357687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941390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750133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417200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546075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468773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394434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372163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685576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36655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370013"/>
            <a:ext cx="7886700" cy="32623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489273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225226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700258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696449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37185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700"/>
            <a:ext cx="7886700" cy="2139950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1700"/>
            <a:ext cx="7886700" cy="112553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0306909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70013"/>
            <a:ext cx="3867150" cy="32623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370013"/>
            <a:ext cx="3867150" cy="32623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07551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274638"/>
            <a:ext cx="7886700" cy="99377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260475"/>
            <a:ext cx="3868737" cy="619125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1879600"/>
            <a:ext cx="3868737" cy="27622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0475"/>
            <a:ext cx="3887788" cy="619125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9600"/>
            <a:ext cx="3887788" cy="27622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46049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69855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415196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42900"/>
            <a:ext cx="2949575" cy="120015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741363"/>
            <a:ext cx="4629150" cy="36544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1543050"/>
            <a:ext cx="2949575" cy="28590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527855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42900"/>
            <a:ext cx="2949575" cy="120015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741363"/>
            <a:ext cx="4629150" cy="36544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>
              <a:sym typeface="Calibri" panose="020F0502020204030204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1543050"/>
            <a:ext cx="2949575" cy="28590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0784408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marL="914400" indent="-914400"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  <a:sym typeface="Calibri" panose="020F0502020204030204" pitchFamily="34" charset="0"/>
        </a:defRPr>
      </a:lvl1pPr>
      <a:lvl2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2pPr>
      <a:lvl3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3pPr>
      <a:lvl4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4pPr>
      <a:lvl5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5pPr>
      <a:lvl6pPr marL="13716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6pPr>
      <a:lvl7pPr marL="18288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7pPr>
      <a:lvl8pPr marL="22860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8pPr>
      <a:lvl9pPr marL="27432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2016/3/25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7213826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9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530" name="组合 27"/>
          <p:cNvGrpSpPr>
            <a:grpSpLocks/>
          </p:cNvGrpSpPr>
          <p:nvPr/>
        </p:nvGrpSpPr>
        <p:grpSpPr bwMode="auto">
          <a:xfrm>
            <a:off x="395288" y="1866900"/>
            <a:ext cx="3960812" cy="330200"/>
            <a:chOff x="0" y="0"/>
            <a:chExt cx="5280586" cy="438562"/>
          </a:xfrm>
        </p:grpSpPr>
        <p:sp>
          <p:nvSpPr>
            <p:cNvPr id="21535" name="椭圆 28"/>
            <p:cNvSpPr>
              <a:spLocks noChangeArrowheads="1"/>
            </p:cNvSpPr>
            <p:nvPr/>
          </p:nvSpPr>
          <p:spPr bwMode="auto">
            <a:xfrm>
              <a:off x="0" y="0"/>
              <a:ext cx="437607" cy="437607"/>
            </a:xfrm>
            <a:prstGeom prst="ellipse">
              <a:avLst/>
            </a:prstGeom>
            <a:solidFill>
              <a:srgbClr val="0E90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en-US" altLang="zh-CN" sz="12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1</a:t>
              </a:r>
              <a:endParaRPr lang="zh-CN" altLang="en-US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1536" name="文本框 22"/>
            <p:cNvSpPr>
              <a:spLocks noChangeArrowheads="1"/>
            </p:cNvSpPr>
            <p:nvPr/>
          </p:nvSpPr>
          <p:spPr bwMode="auto">
            <a:xfrm>
              <a:off x="437605" y="28192"/>
              <a:ext cx="4842981" cy="4103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zh-CN" altLang="en-US" sz="1400">
                  <a:solidFill>
                    <a:srgbClr val="0C0C0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您的内容打在这里，或者通过复制您的文本</a:t>
              </a:r>
              <a:endPara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22533" name="组合 30"/>
          <p:cNvGrpSpPr>
            <a:grpSpLocks/>
          </p:cNvGrpSpPr>
          <p:nvPr/>
        </p:nvGrpSpPr>
        <p:grpSpPr bwMode="auto">
          <a:xfrm>
            <a:off x="395288" y="2432050"/>
            <a:ext cx="4270375" cy="342900"/>
            <a:chOff x="0" y="0"/>
            <a:chExt cx="5693683" cy="455982"/>
          </a:xfrm>
        </p:grpSpPr>
        <p:sp>
          <p:nvSpPr>
            <p:cNvPr id="21533" name="椭圆 31"/>
            <p:cNvSpPr>
              <a:spLocks noChangeArrowheads="1"/>
            </p:cNvSpPr>
            <p:nvPr/>
          </p:nvSpPr>
          <p:spPr bwMode="auto">
            <a:xfrm>
              <a:off x="0" y="0"/>
              <a:ext cx="437607" cy="437607"/>
            </a:xfrm>
            <a:prstGeom prst="ellipse">
              <a:avLst/>
            </a:prstGeom>
            <a:solidFill>
              <a:srgbClr val="0E90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en-US" altLang="zh-CN" sz="12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2</a:t>
              </a:r>
              <a:endParaRPr lang="zh-CN" altLang="en-US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1534" name="文本框 24"/>
            <p:cNvSpPr>
              <a:spLocks noChangeArrowheads="1"/>
            </p:cNvSpPr>
            <p:nvPr/>
          </p:nvSpPr>
          <p:spPr bwMode="auto">
            <a:xfrm>
              <a:off x="437605" y="45613"/>
              <a:ext cx="5256078" cy="4103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zh-CN" altLang="en-US" sz="1400">
                  <a:solidFill>
                    <a:srgbClr val="0C0C0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您的内容打在这里，或者通过复制您的文本</a:t>
              </a:r>
              <a:endPara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22536" name="组合 33"/>
          <p:cNvGrpSpPr>
            <a:grpSpLocks/>
          </p:cNvGrpSpPr>
          <p:nvPr/>
        </p:nvGrpSpPr>
        <p:grpSpPr bwMode="auto">
          <a:xfrm>
            <a:off x="395288" y="3014663"/>
            <a:ext cx="4176712" cy="355600"/>
            <a:chOff x="0" y="0"/>
            <a:chExt cx="5568617" cy="473398"/>
          </a:xfrm>
        </p:grpSpPr>
        <p:sp>
          <p:nvSpPr>
            <p:cNvPr id="21531" name="椭圆 34"/>
            <p:cNvSpPr>
              <a:spLocks noChangeArrowheads="1"/>
            </p:cNvSpPr>
            <p:nvPr/>
          </p:nvSpPr>
          <p:spPr bwMode="auto">
            <a:xfrm>
              <a:off x="0" y="0"/>
              <a:ext cx="437607" cy="437607"/>
            </a:xfrm>
            <a:prstGeom prst="ellipse">
              <a:avLst/>
            </a:prstGeom>
            <a:solidFill>
              <a:srgbClr val="0E90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en-US" altLang="zh-CN" sz="12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3</a:t>
              </a:r>
              <a:endParaRPr lang="zh-CN" altLang="en-US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1532" name="文本框 26"/>
            <p:cNvSpPr>
              <a:spLocks noChangeArrowheads="1"/>
            </p:cNvSpPr>
            <p:nvPr/>
          </p:nvSpPr>
          <p:spPr bwMode="auto">
            <a:xfrm>
              <a:off x="437605" y="63029"/>
              <a:ext cx="5131012" cy="4103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zh-CN" altLang="en-US" sz="1400">
                  <a:solidFill>
                    <a:srgbClr val="0C0C0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您的内容打在这里，或者通过复制您的文本</a:t>
              </a:r>
              <a:endPara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22539" name="组合 36"/>
          <p:cNvGrpSpPr>
            <a:grpSpLocks/>
          </p:cNvGrpSpPr>
          <p:nvPr/>
        </p:nvGrpSpPr>
        <p:grpSpPr bwMode="auto">
          <a:xfrm>
            <a:off x="395288" y="3597275"/>
            <a:ext cx="3960812" cy="342900"/>
            <a:chOff x="0" y="0"/>
            <a:chExt cx="5280585" cy="455982"/>
          </a:xfrm>
        </p:grpSpPr>
        <p:sp>
          <p:nvSpPr>
            <p:cNvPr id="21529" name="椭圆 37"/>
            <p:cNvSpPr>
              <a:spLocks noChangeArrowheads="1"/>
            </p:cNvSpPr>
            <p:nvPr/>
          </p:nvSpPr>
          <p:spPr bwMode="auto">
            <a:xfrm>
              <a:off x="0" y="0"/>
              <a:ext cx="437607" cy="437607"/>
            </a:xfrm>
            <a:prstGeom prst="ellipse">
              <a:avLst/>
            </a:prstGeom>
            <a:solidFill>
              <a:srgbClr val="0E90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en-US" altLang="zh-CN" sz="12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4</a:t>
              </a:r>
              <a:endParaRPr lang="zh-CN" altLang="en-US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1530" name="文本框 28"/>
            <p:cNvSpPr>
              <a:spLocks noChangeArrowheads="1"/>
            </p:cNvSpPr>
            <p:nvPr/>
          </p:nvSpPr>
          <p:spPr bwMode="auto">
            <a:xfrm>
              <a:off x="437605" y="45612"/>
              <a:ext cx="4842980" cy="4103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zh-CN" altLang="en-US" sz="1400">
                  <a:solidFill>
                    <a:srgbClr val="0C0C0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您的内容打在这里，或者通过复制您的文本</a:t>
              </a:r>
              <a:endPara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22542" name="组合 39"/>
          <p:cNvGrpSpPr>
            <a:grpSpLocks/>
          </p:cNvGrpSpPr>
          <p:nvPr/>
        </p:nvGrpSpPr>
        <p:grpSpPr bwMode="auto">
          <a:xfrm>
            <a:off x="3432175" y="1152525"/>
            <a:ext cx="5588000" cy="3724275"/>
            <a:chOff x="0" y="0"/>
            <a:chExt cx="7451634" cy="4963884"/>
          </a:xfrm>
        </p:grpSpPr>
        <p:pic>
          <p:nvPicPr>
            <p:cNvPr id="21516" name="图表 40"/>
            <p:cNvPicPr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7451634" cy="49638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1517" name="直角三角形 41"/>
            <p:cNvSpPr>
              <a:spLocks noChangeArrowheads="1"/>
            </p:cNvSpPr>
            <p:nvPr/>
          </p:nvSpPr>
          <p:spPr bwMode="auto">
            <a:xfrm rot="10800000">
              <a:off x="5017586" y="666907"/>
              <a:ext cx="744583" cy="744583"/>
            </a:xfrm>
            <a:prstGeom prst="rtTriangle">
              <a:avLst/>
            </a:prstGeom>
            <a:solidFill>
              <a:srgbClr val="0E90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1518" name="直角三角形 42"/>
            <p:cNvSpPr>
              <a:spLocks noChangeArrowheads="1"/>
            </p:cNvSpPr>
            <p:nvPr/>
          </p:nvSpPr>
          <p:spPr bwMode="auto">
            <a:xfrm>
              <a:off x="1751873" y="3654336"/>
              <a:ext cx="744583" cy="744583"/>
            </a:xfrm>
            <a:prstGeom prst="rtTriangle">
              <a:avLst/>
            </a:prstGeom>
            <a:solidFill>
              <a:srgbClr val="0E90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1519" name="直角三角形 43"/>
            <p:cNvSpPr>
              <a:spLocks noChangeArrowheads="1"/>
            </p:cNvSpPr>
            <p:nvPr/>
          </p:nvSpPr>
          <p:spPr bwMode="auto">
            <a:xfrm rot="10800000" flipH="1">
              <a:off x="1751874" y="600892"/>
              <a:ext cx="744583" cy="744583"/>
            </a:xfrm>
            <a:prstGeom prst="rtTriangle">
              <a:avLst/>
            </a:prstGeom>
            <a:solidFill>
              <a:srgbClr val="5959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1520" name="直角三角形 44"/>
            <p:cNvSpPr>
              <a:spLocks noChangeArrowheads="1"/>
            </p:cNvSpPr>
            <p:nvPr/>
          </p:nvSpPr>
          <p:spPr bwMode="auto">
            <a:xfrm flipH="1">
              <a:off x="5017585" y="3523706"/>
              <a:ext cx="744583" cy="744583"/>
            </a:xfrm>
            <a:prstGeom prst="rtTriangle">
              <a:avLst/>
            </a:prstGeom>
            <a:solidFill>
              <a:srgbClr val="5959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1521" name="文本框 20"/>
            <p:cNvSpPr>
              <a:spLocks noChangeArrowheads="1"/>
            </p:cNvSpPr>
            <p:nvPr/>
          </p:nvSpPr>
          <p:spPr bwMode="auto">
            <a:xfrm rot="-2700000">
              <a:off x="1751871" y="673819"/>
              <a:ext cx="901337" cy="6771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en-US" altLang="zh-CN" sz="2700" b="1">
                  <a:solidFill>
                    <a:schemeClr val="bg1"/>
                  </a:solidFill>
                  <a:latin typeface="方正姚体" panose="02010601030101010101" pitchFamily="2" charset="-122"/>
                  <a:ea typeface="方正姚体" panose="02010601030101010101" pitchFamily="2" charset="-122"/>
                  <a:sym typeface="方正姚体" panose="02010601030101010101" pitchFamily="2" charset="-122"/>
                </a:rPr>
                <a:t>01</a:t>
              </a:r>
              <a:endParaRPr lang="zh-CN" altLang="en-US" sz="2700" b="1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endParaRPr>
            </a:p>
          </p:txBody>
        </p:sp>
        <p:sp>
          <p:nvSpPr>
            <p:cNvPr id="21522" name="文本框 21"/>
            <p:cNvSpPr>
              <a:spLocks noChangeArrowheads="1"/>
            </p:cNvSpPr>
            <p:nvPr/>
          </p:nvSpPr>
          <p:spPr bwMode="auto">
            <a:xfrm rot="-2700000">
              <a:off x="1563395" y="1125115"/>
              <a:ext cx="2057405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zh-CN" altLang="en-US" sz="15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此处输入文字</a:t>
              </a:r>
              <a:endParaRPr lang="zh-CN" altLang="en-US"/>
            </a:p>
          </p:txBody>
        </p:sp>
        <p:sp>
          <p:nvSpPr>
            <p:cNvPr id="21523" name="文本框 32"/>
            <p:cNvSpPr>
              <a:spLocks noChangeArrowheads="1"/>
            </p:cNvSpPr>
            <p:nvPr/>
          </p:nvSpPr>
          <p:spPr bwMode="auto">
            <a:xfrm rot="2700000" flipH="1">
              <a:off x="4803508" y="693785"/>
              <a:ext cx="901337" cy="6771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en-US" altLang="zh-CN" sz="2700" b="1">
                  <a:solidFill>
                    <a:schemeClr val="bg1"/>
                  </a:solidFill>
                  <a:latin typeface="方正姚体" panose="02010601030101010101" pitchFamily="2" charset="-122"/>
                  <a:ea typeface="方正姚体" panose="02010601030101010101" pitchFamily="2" charset="-122"/>
                  <a:sym typeface="方正姚体" panose="02010601030101010101" pitchFamily="2" charset="-122"/>
                </a:rPr>
                <a:t>02</a:t>
              </a:r>
              <a:endParaRPr lang="zh-CN" altLang="en-US" sz="2700" b="1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endParaRPr>
            </a:p>
          </p:txBody>
        </p:sp>
        <p:sp>
          <p:nvSpPr>
            <p:cNvPr id="21524" name="文本框 33"/>
            <p:cNvSpPr>
              <a:spLocks noChangeArrowheads="1"/>
            </p:cNvSpPr>
            <p:nvPr/>
          </p:nvSpPr>
          <p:spPr bwMode="auto">
            <a:xfrm rot="2700000" flipH="1">
              <a:off x="3877669" y="1144735"/>
              <a:ext cx="2057405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zh-CN" altLang="en-US" sz="15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此处输入文字</a:t>
              </a:r>
              <a:endParaRPr lang="zh-CN" altLang="en-US"/>
            </a:p>
          </p:txBody>
        </p:sp>
        <p:sp>
          <p:nvSpPr>
            <p:cNvPr id="21525" name="文本框 34"/>
            <p:cNvSpPr>
              <a:spLocks noChangeArrowheads="1"/>
            </p:cNvSpPr>
            <p:nvPr/>
          </p:nvSpPr>
          <p:spPr bwMode="auto">
            <a:xfrm rot="-8100000">
              <a:off x="1517853" y="3334388"/>
              <a:ext cx="2057405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zh-CN" altLang="en-US" sz="15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此处输入文字</a:t>
              </a:r>
              <a:endParaRPr lang="zh-CN" altLang="en-US"/>
            </a:p>
          </p:txBody>
        </p:sp>
        <p:sp>
          <p:nvSpPr>
            <p:cNvPr id="21526" name="文本框 35"/>
            <p:cNvSpPr>
              <a:spLocks noChangeArrowheads="1"/>
            </p:cNvSpPr>
            <p:nvPr/>
          </p:nvSpPr>
          <p:spPr bwMode="auto">
            <a:xfrm rot="-8100000">
              <a:off x="1751869" y="3600072"/>
              <a:ext cx="901337" cy="6771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en-US" altLang="zh-CN" sz="2700" b="1">
                  <a:solidFill>
                    <a:schemeClr val="bg1"/>
                  </a:solidFill>
                  <a:latin typeface="方正姚体" panose="02010601030101010101" pitchFamily="2" charset="-122"/>
                  <a:ea typeface="方正姚体" panose="02010601030101010101" pitchFamily="2" charset="-122"/>
                  <a:sym typeface="方正姚体" panose="02010601030101010101" pitchFamily="2" charset="-122"/>
                </a:rPr>
                <a:t>03</a:t>
              </a:r>
              <a:endParaRPr lang="zh-CN" altLang="en-US" sz="2700" b="1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endParaRPr>
            </a:p>
          </p:txBody>
        </p:sp>
        <p:sp>
          <p:nvSpPr>
            <p:cNvPr id="21527" name="文本框 36"/>
            <p:cNvSpPr>
              <a:spLocks noChangeArrowheads="1"/>
            </p:cNvSpPr>
            <p:nvPr/>
          </p:nvSpPr>
          <p:spPr bwMode="auto">
            <a:xfrm rot="8100000">
              <a:off x="4853496" y="3490319"/>
              <a:ext cx="901337" cy="6771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en-US" altLang="zh-CN" sz="2700" b="1">
                  <a:solidFill>
                    <a:schemeClr val="bg1"/>
                  </a:solidFill>
                  <a:latin typeface="方正姚体" panose="02010601030101010101" pitchFamily="2" charset="-122"/>
                  <a:ea typeface="方正姚体" panose="02010601030101010101" pitchFamily="2" charset="-122"/>
                  <a:sym typeface="方正姚体" panose="02010601030101010101" pitchFamily="2" charset="-122"/>
                </a:rPr>
                <a:t>04</a:t>
              </a:r>
              <a:endParaRPr lang="zh-CN" altLang="en-US" sz="2700" b="1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endParaRPr>
            </a:p>
          </p:txBody>
        </p:sp>
        <p:sp>
          <p:nvSpPr>
            <p:cNvPr id="21528" name="文本框 37"/>
            <p:cNvSpPr>
              <a:spLocks noChangeArrowheads="1"/>
            </p:cNvSpPr>
            <p:nvPr/>
          </p:nvSpPr>
          <p:spPr bwMode="auto">
            <a:xfrm rot="8100000" flipH="1">
              <a:off x="3903795" y="3334388"/>
              <a:ext cx="2057405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zh-CN" altLang="en-US" sz="15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此处输入文字</a:t>
              </a:r>
              <a:endParaRPr lang="zh-CN" altLang="en-US"/>
            </a:p>
          </p:txBody>
        </p:sp>
      </p:grpSp>
      <p:sp>
        <p:nvSpPr>
          <p:cNvPr id="22556" name="TextBox 2"/>
          <p:cNvSpPr>
            <a:spLocks noChangeArrowheads="1"/>
          </p:cNvSpPr>
          <p:nvPr/>
        </p:nvSpPr>
        <p:spPr bwMode="auto">
          <a:xfrm>
            <a:off x="5703888" y="2817813"/>
            <a:ext cx="12509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添加标题</a:t>
            </a:r>
          </a:p>
        </p:txBody>
      </p:sp>
      <p:sp>
        <p:nvSpPr>
          <p:cNvPr id="22557" name="TextBox 108"/>
          <p:cNvSpPr>
            <a:spLocks noChangeArrowheads="1"/>
          </p:cNvSpPr>
          <p:nvPr/>
        </p:nvSpPr>
        <p:spPr bwMode="auto">
          <a:xfrm>
            <a:off x="539750" y="266700"/>
            <a:ext cx="203132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击此处添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加标题</a:t>
            </a:r>
            <a:endParaRPr lang="en-US" altLang="zh-CN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2558" name="组合 54"/>
          <p:cNvGrpSpPr>
            <a:grpSpLocks/>
          </p:cNvGrpSpPr>
          <p:nvPr/>
        </p:nvGrpSpPr>
        <p:grpSpPr bwMode="auto">
          <a:xfrm>
            <a:off x="107950" y="244475"/>
            <a:ext cx="358775" cy="360363"/>
            <a:chOff x="0" y="0"/>
            <a:chExt cx="302558" cy="314067"/>
          </a:xfrm>
        </p:grpSpPr>
        <p:sp>
          <p:nvSpPr>
            <p:cNvPr id="21514" name="矩形 55"/>
            <p:cNvSpPr>
              <a:spLocks noChangeArrowheads="1"/>
            </p:cNvSpPr>
            <p:nvPr/>
          </p:nvSpPr>
          <p:spPr bwMode="auto">
            <a:xfrm>
              <a:off x="0" y="0"/>
              <a:ext cx="252000" cy="252000"/>
            </a:xfrm>
            <a:prstGeom prst="rect">
              <a:avLst/>
            </a:prstGeom>
            <a:solidFill>
              <a:srgbClr val="4144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1515" name="矩形 56"/>
            <p:cNvSpPr>
              <a:spLocks noChangeArrowheads="1"/>
            </p:cNvSpPr>
            <p:nvPr/>
          </p:nvSpPr>
          <p:spPr bwMode="auto">
            <a:xfrm>
              <a:off x="122558" y="134067"/>
              <a:ext cx="180000" cy="180000"/>
            </a:xfrm>
            <a:prstGeom prst="rect">
              <a:avLst/>
            </a:prstGeom>
            <a:solidFill>
              <a:srgbClr val="0E90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50" fill="hold"/>
                                        <p:tgtEl>
                                          <p:spTgt spid="225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50" fill="hold"/>
                                        <p:tgtEl>
                                          <p:spTgt spid="225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35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225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225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225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225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6" dur="400" tmFilter="0,0; .5, 1; 1, 1"/>
                                        <p:tgtEl>
                                          <p:spTgt spid="22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03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25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25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2" dur="500"/>
                                        <p:tgtEl>
                                          <p:spTgt spid="22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1530"/>
                            </p:stCondLst>
                            <p:childTnLst>
                              <p:par>
                                <p:cTn id="24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225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225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225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9" dur="750"/>
                                        <p:tgtEl>
                                          <p:spTgt spid="225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228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3" dur="5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278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7" dur="5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328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1" dur="500"/>
                                        <p:tgtEl>
                                          <p:spTgt spid="22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378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5" dur="500"/>
                                        <p:tgtEl>
                                          <p:spTgt spid="22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56" grpId="0" bldLvl="0" autoUpdateAnimBg="0"/>
      <p:bldP spid="22557" grpId="0" bldLvl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eaLnBrk="1" fontAlgn="auto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845604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主题​​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</TotalTime>
  <Pages>0</Pages>
  <Words>193</Words>
  <Characters>0</Characters>
  <Application>Microsoft Office PowerPoint</Application>
  <DocSecurity>0</DocSecurity>
  <PresentationFormat>全屏显示(16:9)</PresentationFormat>
  <Lines>0</Lines>
  <Paragraphs>25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1" baseType="lpstr">
      <vt:lpstr>Meiryo</vt:lpstr>
      <vt:lpstr>方正姚体</vt:lpstr>
      <vt:lpstr>宋体</vt:lpstr>
      <vt:lpstr>微软雅黑</vt:lpstr>
      <vt:lpstr>Arial</vt:lpstr>
      <vt:lpstr>Calibri</vt:lpstr>
      <vt:lpstr>Calibri Light</vt:lpstr>
      <vt:lpstr>Office 主题​​</vt:lpstr>
      <vt:lpstr>Office Theme</vt:lpstr>
      <vt:lpstr>PowerPoint 演示文稿</vt:lpstr>
      <vt:lpstr>PowerPoint 演示文稿</vt:lpstr>
    </vt:vector>
  </TitlesOfParts>
  <Manager/>
  <Company/>
  <LinksUpToDate>false</LinksUpToDate>
  <CharactersWithSpaces>0</CharactersWithSpaces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>Administrator</dc:creator>
  <cp:keywords/>
  <dc:description/>
  <cp:lastModifiedBy>Administrator</cp:lastModifiedBy>
  <cp:revision>19</cp:revision>
  <dcterms:created xsi:type="dcterms:W3CDTF">2014-09-01T11:16:00Z</dcterms:created>
  <dcterms:modified xsi:type="dcterms:W3CDTF">2016-03-25T01:50:35Z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2052-9.1.0.5218</vt:lpwstr>
  </property>
</Properties>
</file>