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0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E8EAE9"/>
    <a:srgbClr val="FCFCFC"/>
    <a:srgbClr val="CCD0D1"/>
    <a:srgbClr val="D7D9E1"/>
    <a:srgbClr val="D5D8E3"/>
    <a:srgbClr val="DADBDE"/>
    <a:srgbClr val="D9DDE7"/>
    <a:srgbClr val="ECECE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5" d="100"/>
          <a:sy n="145" d="100"/>
        </p:scale>
        <p:origin x="834" y="12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66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9" r:id="rId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595959"/>
                </a:solidFill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</a:t>
            </a:r>
            <a:r>
              <a:rPr lang="zh-CN" altLang="en-US" sz="1200" dirty="0" smtClean="0"/>
              <a:t>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所需资金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已有资金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04627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5975</TotalTime>
  <Words>222</Words>
  <Application>Microsoft Office PowerPoint</Application>
  <PresentationFormat>全屏显示(16:9)</PresentationFormat>
  <Paragraphs>17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单击此处添加标题文本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单击此处添加标题文本</dc:title>
  <dc:creator/>
  <cp:lastModifiedBy>kan</cp:lastModifiedBy>
  <cp:revision>299</cp:revision>
  <dcterms:created xsi:type="dcterms:W3CDTF">2015-04-24T01:01:13Z</dcterms:created>
  <dcterms:modified xsi:type="dcterms:W3CDTF">2016-03-20T06:29:44Z</dcterms:modified>
</cp:coreProperties>
</file>