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0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45" d="100"/>
          <a:sy n="145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五年发展规划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5973</TotalTime>
  <Words>248</Words>
  <Application>Microsoft Office PowerPoint</Application>
  <PresentationFormat>全屏显示(16:9)</PresentationFormat>
  <Paragraphs>22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五年发展规划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五年发展规划</dc:title>
  <dc:creator>kan</dc:creator>
  <cp:lastModifiedBy>kan</cp:lastModifiedBy>
  <cp:revision>299</cp:revision>
  <dcterms:created xsi:type="dcterms:W3CDTF">2015-04-24T01:01:13Z</dcterms:created>
  <dcterms:modified xsi:type="dcterms:W3CDTF">2016-03-20T06:55:42Z</dcterms:modified>
</cp:coreProperties>
</file>