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281" r:id="rId3"/>
    <p:sldId id="28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A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26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12FF4-AEB1-496F-B294-CB2BD892367E}" type="datetimeFigureOut">
              <a:rPr lang="zh-CN" altLang="en-US" smtClean="0"/>
              <a:t>2022/5/12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71B1C-89BA-4FF9-83BE-5B4E3F05C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18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71B1C-89BA-4FF9-83BE-5B4E3F05CB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657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79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1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26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4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78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54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7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16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1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0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99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6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4207" y="191387"/>
            <a:ext cx="3283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New Project Process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615135" y="2876107"/>
            <a:ext cx="6961730" cy="1105786"/>
            <a:chOff x="2398725" y="1843818"/>
            <a:chExt cx="6961730" cy="1105786"/>
          </a:xfrm>
        </p:grpSpPr>
        <p:sp>
          <p:nvSpPr>
            <p:cNvPr id="12" name="Right Arrow 8"/>
            <p:cNvSpPr/>
            <p:nvPr/>
          </p:nvSpPr>
          <p:spPr>
            <a:xfrm>
              <a:off x="7067625" y="1843818"/>
              <a:ext cx="2292830" cy="11057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42530 w 2274966"/>
                <a:gd name="connsiteY0" fmla="*/ 227029 h 1105786"/>
                <a:gd name="connsiteX1" fmla="*/ 1573809 w 2274966"/>
                <a:gd name="connsiteY1" fmla="*/ 227029 h 1105786"/>
                <a:gd name="connsiteX2" fmla="*/ 1573809 w 2274966"/>
                <a:gd name="connsiteY2" fmla="*/ 0 h 1105786"/>
                <a:gd name="connsiteX3" fmla="*/ 2274966 w 2274966"/>
                <a:gd name="connsiteY3" fmla="*/ 552893 h 1105786"/>
                <a:gd name="connsiteX4" fmla="*/ 1573809 w 2274966"/>
                <a:gd name="connsiteY4" fmla="*/ 1105786 h 1105786"/>
                <a:gd name="connsiteX5" fmla="*/ 1573809 w 2274966"/>
                <a:gd name="connsiteY5" fmla="*/ 878757 h 1105786"/>
                <a:gd name="connsiteX6" fmla="*/ 42530 w 2274966"/>
                <a:gd name="connsiteY6" fmla="*/ 878757 h 1105786"/>
                <a:gd name="connsiteX7" fmla="*/ 42530 w 2274966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5B4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8"/>
            <p:cNvSpPr/>
            <p:nvPr/>
          </p:nvSpPr>
          <p:spPr>
            <a:xfrm>
              <a:off x="5511325" y="1843818"/>
              <a:ext cx="2292830" cy="11057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42530 w 2274966"/>
                <a:gd name="connsiteY0" fmla="*/ 227029 h 1105786"/>
                <a:gd name="connsiteX1" fmla="*/ 1573809 w 2274966"/>
                <a:gd name="connsiteY1" fmla="*/ 227029 h 1105786"/>
                <a:gd name="connsiteX2" fmla="*/ 1573809 w 2274966"/>
                <a:gd name="connsiteY2" fmla="*/ 0 h 1105786"/>
                <a:gd name="connsiteX3" fmla="*/ 2274966 w 2274966"/>
                <a:gd name="connsiteY3" fmla="*/ 552893 h 1105786"/>
                <a:gd name="connsiteX4" fmla="*/ 1573809 w 2274966"/>
                <a:gd name="connsiteY4" fmla="*/ 1105786 h 1105786"/>
                <a:gd name="connsiteX5" fmla="*/ 1573809 w 2274966"/>
                <a:gd name="connsiteY5" fmla="*/ 878757 h 1105786"/>
                <a:gd name="connsiteX6" fmla="*/ 42530 w 2274966"/>
                <a:gd name="connsiteY6" fmla="*/ 878757 h 1105786"/>
                <a:gd name="connsiteX7" fmla="*/ 42530 w 2274966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8"/>
            <p:cNvSpPr/>
            <p:nvPr/>
          </p:nvSpPr>
          <p:spPr>
            <a:xfrm>
              <a:off x="3955025" y="1843818"/>
              <a:ext cx="2292830" cy="11057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42530 w 2274966"/>
                <a:gd name="connsiteY0" fmla="*/ 227029 h 1105786"/>
                <a:gd name="connsiteX1" fmla="*/ 1573809 w 2274966"/>
                <a:gd name="connsiteY1" fmla="*/ 227029 h 1105786"/>
                <a:gd name="connsiteX2" fmla="*/ 1573809 w 2274966"/>
                <a:gd name="connsiteY2" fmla="*/ 0 h 1105786"/>
                <a:gd name="connsiteX3" fmla="*/ 2274966 w 2274966"/>
                <a:gd name="connsiteY3" fmla="*/ 552893 h 1105786"/>
                <a:gd name="connsiteX4" fmla="*/ 1573809 w 2274966"/>
                <a:gd name="connsiteY4" fmla="*/ 1105786 h 1105786"/>
                <a:gd name="connsiteX5" fmla="*/ 1573809 w 2274966"/>
                <a:gd name="connsiteY5" fmla="*/ 878757 h 1105786"/>
                <a:gd name="connsiteX6" fmla="*/ 42530 w 2274966"/>
                <a:gd name="connsiteY6" fmla="*/ 878757 h 1105786"/>
                <a:gd name="connsiteX7" fmla="*/ 42530 w 2274966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2398725" y="1843818"/>
              <a:ext cx="2292830" cy="1105786"/>
            </a:xfrm>
            <a:custGeom>
              <a:avLst/>
              <a:gdLst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0 w 2232436"/>
                <a:gd name="connsiteY0" fmla="*/ 227029 h 1105786"/>
                <a:gd name="connsiteX1" fmla="*/ 1531279 w 2232436"/>
                <a:gd name="connsiteY1" fmla="*/ 227029 h 1105786"/>
                <a:gd name="connsiteX2" fmla="*/ 1531279 w 2232436"/>
                <a:gd name="connsiteY2" fmla="*/ 0 h 1105786"/>
                <a:gd name="connsiteX3" fmla="*/ 2232436 w 2232436"/>
                <a:gd name="connsiteY3" fmla="*/ 552893 h 1105786"/>
                <a:gd name="connsiteX4" fmla="*/ 1531279 w 2232436"/>
                <a:gd name="connsiteY4" fmla="*/ 1105786 h 1105786"/>
                <a:gd name="connsiteX5" fmla="*/ 1531279 w 2232436"/>
                <a:gd name="connsiteY5" fmla="*/ 878757 h 1105786"/>
                <a:gd name="connsiteX6" fmla="*/ 0 w 2232436"/>
                <a:gd name="connsiteY6" fmla="*/ 878757 h 1105786"/>
                <a:gd name="connsiteX7" fmla="*/ 0 w 2232436"/>
                <a:gd name="connsiteY7" fmla="*/ 227029 h 1105786"/>
                <a:gd name="connsiteX0" fmla="*/ 42530 w 2274966"/>
                <a:gd name="connsiteY0" fmla="*/ 227029 h 1105786"/>
                <a:gd name="connsiteX1" fmla="*/ 1573809 w 2274966"/>
                <a:gd name="connsiteY1" fmla="*/ 227029 h 1105786"/>
                <a:gd name="connsiteX2" fmla="*/ 1573809 w 2274966"/>
                <a:gd name="connsiteY2" fmla="*/ 0 h 1105786"/>
                <a:gd name="connsiteX3" fmla="*/ 2274966 w 2274966"/>
                <a:gd name="connsiteY3" fmla="*/ 552893 h 1105786"/>
                <a:gd name="connsiteX4" fmla="*/ 1573809 w 2274966"/>
                <a:gd name="connsiteY4" fmla="*/ 1105786 h 1105786"/>
                <a:gd name="connsiteX5" fmla="*/ 1573809 w 2274966"/>
                <a:gd name="connsiteY5" fmla="*/ 878757 h 1105786"/>
                <a:gd name="connsiteX6" fmla="*/ 42530 w 2274966"/>
                <a:gd name="connsiteY6" fmla="*/ 878757 h 1105786"/>
                <a:gd name="connsiteX7" fmla="*/ 42530 w 2274966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  <a:gd name="connsiteX0" fmla="*/ 60394 w 2292830"/>
                <a:gd name="connsiteY0" fmla="*/ 227029 h 1105786"/>
                <a:gd name="connsiteX1" fmla="*/ 1591673 w 2292830"/>
                <a:gd name="connsiteY1" fmla="*/ 227029 h 1105786"/>
                <a:gd name="connsiteX2" fmla="*/ 1591673 w 2292830"/>
                <a:gd name="connsiteY2" fmla="*/ 0 h 1105786"/>
                <a:gd name="connsiteX3" fmla="*/ 2292830 w 2292830"/>
                <a:gd name="connsiteY3" fmla="*/ 552893 h 1105786"/>
                <a:gd name="connsiteX4" fmla="*/ 1591673 w 2292830"/>
                <a:gd name="connsiteY4" fmla="*/ 1105786 h 1105786"/>
                <a:gd name="connsiteX5" fmla="*/ 1591673 w 2292830"/>
                <a:gd name="connsiteY5" fmla="*/ 878757 h 1105786"/>
                <a:gd name="connsiteX6" fmla="*/ 60394 w 2292830"/>
                <a:gd name="connsiteY6" fmla="*/ 878757 h 1105786"/>
                <a:gd name="connsiteX7" fmla="*/ 60394 w 2292830"/>
                <a:gd name="connsiteY7" fmla="*/ 227029 h 110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830" h="1105786">
                  <a:moveTo>
                    <a:pt x="60394" y="227029"/>
                  </a:moveTo>
                  <a:cubicBezTo>
                    <a:pt x="592085" y="88806"/>
                    <a:pt x="1006819" y="407782"/>
                    <a:pt x="1591673" y="227029"/>
                  </a:cubicBezTo>
                  <a:lnTo>
                    <a:pt x="1591673" y="0"/>
                  </a:lnTo>
                  <a:cubicBezTo>
                    <a:pt x="1867922" y="354419"/>
                    <a:pt x="2059111" y="368595"/>
                    <a:pt x="2292830" y="552893"/>
                  </a:cubicBezTo>
                  <a:cubicBezTo>
                    <a:pt x="2059111" y="737191"/>
                    <a:pt x="1761597" y="878958"/>
                    <a:pt x="1591673" y="1105786"/>
                  </a:cubicBezTo>
                  <a:lnTo>
                    <a:pt x="1591673" y="878757"/>
                  </a:lnTo>
                  <a:cubicBezTo>
                    <a:pt x="1113145" y="666106"/>
                    <a:pt x="538922" y="1038246"/>
                    <a:pt x="60394" y="878757"/>
                  </a:cubicBezTo>
                  <a:cubicBezTo>
                    <a:pt x="-35299" y="640249"/>
                    <a:pt x="-3402" y="444272"/>
                    <a:pt x="60394" y="227029"/>
                  </a:cubicBez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49967" y="2242822"/>
              <a:ext cx="12554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MARKETING</a:t>
              </a:r>
              <a:endParaRPr lang="en-US" sz="1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97563" y="2242821"/>
              <a:ext cx="825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BRAND</a:t>
              </a:r>
              <a:endParaRPr lang="en-US" sz="1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53863" y="2242820"/>
              <a:ext cx="824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GROUP</a:t>
              </a:r>
              <a:endParaRPr lang="en-US" sz="1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11257" y="2242820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LAST</a:t>
              </a:r>
              <a:endParaRPr lang="en-US" sz="1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3533553" y="3976450"/>
            <a:ext cx="0" cy="850604"/>
          </a:xfrm>
          <a:prstGeom prst="line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059280" y="4837940"/>
            <a:ext cx="474273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426146" y="3976450"/>
            <a:ext cx="0" cy="850604"/>
          </a:xfrm>
          <a:prstGeom prst="line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438063" y="4837940"/>
            <a:ext cx="474273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181600" y="1839306"/>
            <a:ext cx="0" cy="850604"/>
          </a:xfrm>
          <a:prstGeom prst="line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584450" y="1828674"/>
            <a:ext cx="0" cy="850604"/>
          </a:xfrm>
          <a:prstGeom prst="line">
            <a:avLst/>
          </a:prstGeom>
          <a:ln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584450" y="1828674"/>
            <a:ext cx="474273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707327" y="1839306"/>
            <a:ext cx="474273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44366" y="4721761"/>
            <a:ext cx="191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06208" y="4721761"/>
            <a:ext cx="191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5B44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84035" y="1738034"/>
            <a:ext cx="191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62043" y="1738034"/>
            <a:ext cx="191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42960" y="5464314"/>
            <a:ext cx="3706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</a:p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doloremque laudantium, totam rem aperiam, eaque ipsa quae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illo inventore veritatis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8384" y="399495"/>
            <a:ext cx="189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9FAFA"/>
                </a:solidFill>
              </a:rPr>
              <a:t>https://www.ypppt.com/</a:t>
            </a:r>
            <a:endParaRPr lang="zh-CN" altLang="en-US" sz="1200" dirty="0">
              <a:solidFill>
                <a:srgbClr val="F9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0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508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194</Words>
  <Application>Microsoft Office PowerPoint</Application>
  <PresentationFormat>宽屏</PresentationFormat>
  <Paragraphs>28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465</cp:revision>
  <dcterms:created xsi:type="dcterms:W3CDTF">2014-10-22T04:24:20Z</dcterms:created>
  <dcterms:modified xsi:type="dcterms:W3CDTF">2022-05-12T10:52:23Z</dcterms:modified>
</cp:coreProperties>
</file>