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2" r:id="rId2"/>
  </p:sldMasterIdLst>
  <p:notesMasterIdLst>
    <p:notesMasterId r:id="rId5"/>
  </p:notesMasterIdLst>
  <p:sldIdLst>
    <p:sldId id="316" r:id="rId3"/>
    <p:sldId id="361" r:id="rId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5" autoAdjust="0"/>
    <p:restoredTop sz="87972" autoAdjust="0"/>
  </p:normalViewPr>
  <p:slideViewPr>
    <p:cSldViewPr snapToGrid="0">
      <p:cViewPr varScale="1">
        <p:scale>
          <a:sx n="116" d="100"/>
          <a:sy n="116" d="100"/>
        </p:scale>
        <p:origin x="450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914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153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305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225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587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725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284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306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62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437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9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877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0863" y="2132013"/>
            <a:ext cx="2811462" cy="3171825"/>
            <a:chOff x="550289" y="2132744"/>
            <a:chExt cx="2811934" cy="3171173"/>
          </a:xfrm>
        </p:grpSpPr>
        <p:sp>
          <p:nvSpPr>
            <p:cNvPr id="4" name="Freeform 50"/>
            <p:cNvSpPr/>
            <p:nvPr/>
          </p:nvSpPr>
          <p:spPr>
            <a:xfrm>
              <a:off x="1064725" y="2132744"/>
              <a:ext cx="2073623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32"/>
            <p:cNvSpPr>
              <a:spLocks noChangeAspect="1"/>
            </p:cNvSpPr>
            <p:nvPr/>
          </p:nvSpPr>
          <p:spPr>
            <a:xfrm>
              <a:off x="550289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33"/>
            <p:cNvSpPr>
              <a:spLocks noChangeAspect="1"/>
            </p:cNvSpPr>
            <p:nvPr/>
          </p:nvSpPr>
          <p:spPr>
            <a:xfrm>
              <a:off x="669371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16" name="TextBox 13"/>
            <p:cNvSpPr txBox="1"/>
            <p:nvPr/>
          </p:nvSpPr>
          <p:spPr>
            <a:xfrm>
              <a:off x="1710946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1064725" y="4248446"/>
              <a:ext cx="229749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1064725" y="4657937"/>
              <a:ext cx="2113317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382963" y="2132013"/>
            <a:ext cx="2757487" cy="3192462"/>
            <a:chOff x="3383713" y="2132744"/>
            <a:chExt cx="2756392" cy="3191683"/>
          </a:xfrm>
        </p:grpSpPr>
        <p:sp>
          <p:nvSpPr>
            <p:cNvPr id="7" name="Freeform 50"/>
            <p:cNvSpPr/>
            <p:nvPr/>
          </p:nvSpPr>
          <p:spPr>
            <a:xfrm>
              <a:off x="3897859" y="2132744"/>
              <a:ext cx="2074038" cy="181406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32"/>
            <p:cNvSpPr>
              <a:spLocks noChangeAspect="1"/>
            </p:cNvSpPr>
            <p:nvPr/>
          </p:nvSpPr>
          <p:spPr>
            <a:xfrm>
              <a:off x="3383713" y="2524760"/>
              <a:ext cx="1026704" cy="102844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33"/>
            <p:cNvSpPr>
              <a:spLocks noChangeAspect="1"/>
            </p:cNvSpPr>
            <p:nvPr/>
          </p:nvSpPr>
          <p:spPr>
            <a:xfrm>
              <a:off x="3502728" y="2643794"/>
              <a:ext cx="790261" cy="79196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02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3842318" y="4248365"/>
              <a:ext cx="2297787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3"/>
            <p:cNvSpPr txBox="1"/>
            <p:nvPr/>
          </p:nvSpPr>
          <p:spPr>
            <a:xfrm>
              <a:off x="3840731" y="4678473"/>
              <a:ext cx="2115297" cy="6459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4583386" y="2872338"/>
              <a:ext cx="855322" cy="30790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278563" y="2132013"/>
            <a:ext cx="2811462" cy="3171825"/>
            <a:chOff x="6277804" y="2132744"/>
            <a:chExt cx="2811933" cy="3171173"/>
          </a:xfrm>
        </p:grpSpPr>
        <p:sp>
          <p:nvSpPr>
            <p:cNvPr id="10" name="Freeform 50"/>
            <p:cNvSpPr/>
            <p:nvPr/>
          </p:nvSpPr>
          <p:spPr>
            <a:xfrm>
              <a:off x="6792240" y="2132744"/>
              <a:ext cx="2073622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32"/>
            <p:cNvSpPr>
              <a:spLocks noChangeAspect="1"/>
            </p:cNvSpPr>
            <p:nvPr/>
          </p:nvSpPr>
          <p:spPr>
            <a:xfrm>
              <a:off x="6277804" y="2524775"/>
              <a:ext cx="1027284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33"/>
            <p:cNvSpPr>
              <a:spLocks noChangeAspect="1"/>
            </p:cNvSpPr>
            <p:nvPr/>
          </p:nvSpPr>
          <p:spPr>
            <a:xfrm>
              <a:off x="6396886" y="2643814"/>
              <a:ext cx="789120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03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6792240" y="4248446"/>
              <a:ext cx="2297497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3"/>
            <p:cNvSpPr txBox="1"/>
            <p:nvPr/>
          </p:nvSpPr>
          <p:spPr>
            <a:xfrm>
              <a:off x="6808118" y="4657937"/>
              <a:ext cx="2114904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7438460" y="2872367"/>
              <a:ext cx="854218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9110663" y="2132013"/>
            <a:ext cx="2773362" cy="3171825"/>
            <a:chOff x="9111228" y="2132744"/>
            <a:chExt cx="2772100" cy="3171173"/>
          </a:xfrm>
        </p:grpSpPr>
        <p:sp>
          <p:nvSpPr>
            <p:cNvPr id="13" name="Freeform 50"/>
            <p:cNvSpPr/>
            <p:nvPr/>
          </p:nvSpPr>
          <p:spPr>
            <a:xfrm>
              <a:off x="9625344" y="2132744"/>
              <a:ext cx="2073918" cy="1814139"/>
            </a:xfrm>
            <a:custGeom>
              <a:avLst/>
              <a:gdLst>
                <a:gd name="connsiteX0" fmla="*/ 0 w 1571625"/>
                <a:gd name="connsiteY0" fmla="*/ 206070 h 1373798"/>
                <a:gd name="connsiteX1" fmla="*/ 884726 w 1571625"/>
                <a:gd name="connsiteY1" fmla="*/ 206070 h 1373798"/>
                <a:gd name="connsiteX2" fmla="*/ 884726 w 1571625"/>
                <a:gd name="connsiteY2" fmla="*/ 0 h 1373798"/>
                <a:gd name="connsiteX3" fmla="*/ 1571625 w 1571625"/>
                <a:gd name="connsiteY3" fmla="*/ 686899 h 1373798"/>
                <a:gd name="connsiteX4" fmla="*/ 884726 w 1571625"/>
                <a:gd name="connsiteY4" fmla="*/ 1373798 h 1373798"/>
                <a:gd name="connsiteX5" fmla="*/ 884726 w 1571625"/>
                <a:gd name="connsiteY5" fmla="*/ 1167728 h 1373798"/>
                <a:gd name="connsiteX6" fmla="*/ 0 w 1571625"/>
                <a:gd name="connsiteY6" fmla="*/ 1167728 h 1373798"/>
                <a:gd name="connsiteX7" fmla="*/ 0 w 1571625"/>
                <a:gd name="connsiteY7" fmla="*/ 206070 h 1373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625" h="1373798">
                  <a:moveTo>
                    <a:pt x="0" y="206070"/>
                  </a:moveTo>
                  <a:lnTo>
                    <a:pt x="884726" y="206070"/>
                  </a:lnTo>
                  <a:lnTo>
                    <a:pt x="884726" y="0"/>
                  </a:lnTo>
                  <a:lnTo>
                    <a:pt x="1571625" y="686899"/>
                  </a:lnTo>
                  <a:lnTo>
                    <a:pt x="884726" y="1373798"/>
                  </a:lnTo>
                  <a:lnTo>
                    <a:pt x="884726" y="1167728"/>
                  </a:lnTo>
                  <a:lnTo>
                    <a:pt x="0" y="1167728"/>
                  </a:lnTo>
                  <a:lnTo>
                    <a:pt x="0" y="206070"/>
                  </a:lnTo>
                  <a:close/>
                </a:path>
              </a:pathLst>
            </a:custGeom>
            <a:solidFill>
              <a:srgbClr val="5AAB31"/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584836" tIns="290000" rIns="580548" bIns="290000" spcCol="127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594" lvl="1" indent="-228594" defTabSz="1066773" fontAlgn="auto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6400" dirty="0">
                  <a:solidFill>
                    <a:prstClr val="white"/>
                  </a:solidFill>
                  <a:cs typeface="+mn-ea"/>
                  <a:sym typeface="Arial" panose="020B0604020202020204" pitchFamily="34" charset="0"/>
                </a:rPr>
                <a:t> </a:t>
              </a:r>
              <a:endParaRPr lang="en-US" sz="6400" dirty="0">
                <a:solidFill>
                  <a:srgbClr val="023759">
                    <a:lumMod val="75000"/>
                  </a:srgbClr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32"/>
            <p:cNvSpPr>
              <a:spLocks noChangeAspect="1"/>
            </p:cNvSpPr>
            <p:nvPr/>
          </p:nvSpPr>
          <p:spPr>
            <a:xfrm>
              <a:off x="9111228" y="2524775"/>
              <a:ext cx="1026645" cy="1028489"/>
            </a:xfrm>
            <a:prstGeom prst="ellipse">
              <a:avLst/>
            </a:prstGeom>
            <a:solidFill>
              <a:srgbClr val="315B2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b="1" dirty="0">
                <a:solidFill>
                  <a:prstClr val="white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33"/>
            <p:cNvSpPr>
              <a:spLocks noChangeAspect="1"/>
            </p:cNvSpPr>
            <p:nvPr/>
          </p:nvSpPr>
          <p:spPr>
            <a:xfrm>
              <a:off x="9230236" y="2643814"/>
              <a:ext cx="790215" cy="791999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375467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rgbClr val="315B2F"/>
                  </a:solidFill>
                  <a:cs typeface="+mn-ea"/>
                  <a:sym typeface="Arial" panose="020B0604020202020204" pitchFamily="34" charset="0"/>
                </a:rPr>
                <a:t>04</a:t>
              </a:r>
              <a:endParaRPr lang="en-US" sz="2400" b="1" dirty="0">
                <a:solidFill>
                  <a:srgbClr val="315B2F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585674" y="4248446"/>
              <a:ext cx="2297654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2000" b="1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9585674" y="4657937"/>
              <a:ext cx="2113588" cy="64598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445469"/>
                  </a:solidFill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445469"/>
                </a:solidFill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10366369" y="2872367"/>
              <a:ext cx="853686" cy="307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6817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Arial" panose="020B0604020202020204" pitchFamily="34" charset="0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82" name="组合 34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36" name="圆角矩形 35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24584" name="图片 3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5" name="文本框 37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24586" name="文本框 38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3107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226</Words>
  <Application>Microsoft Office PowerPoint</Application>
  <PresentationFormat>宽屏</PresentationFormat>
  <Paragraphs>29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kan</cp:lastModifiedBy>
  <cp:revision>566</cp:revision>
  <dcterms:created xsi:type="dcterms:W3CDTF">2015-08-21T12:41:56Z</dcterms:created>
  <dcterms:modified xsi:type="dcterms:W3CDTF">2016-02-27T08:32:55Z</dcterms:modified>
</cp:coreProperties>
</file>